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4.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notesSlides/notesSlide5.xml" ContentType="application/vnd.openxmlformats-officedocument.presentationml.notesSlide+xml"/>
  <Override PartName="/ppt/ink/ink416.xml" ContentType="application/inkml+xml"/>
  <Override PartName="/ppt/notesSlides/notesSlide6.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notesSlides/notesSlide7.xml" ContentType="application/vnd.openxmlformats-officedocument.presentationml.notesSlide+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notesSlides/notesSlide8.xml" ContentType="application/vnd.openxmlformats-officedocument.presentationml.notesSlide+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notesSlides/notesSlide9.xml" ContentType="application/vnd.openxmlformats-officedocument.presentationml.notesSlide+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notesSlides/notesSlide10.xml" ContentType="application/vnd.openxmlformats-officedocument.presentationml.notesSlide+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notesSlides/notesSlide14.xml" ContentType="application/vnd.openxmlformats-officedocument.presentationml.notesSlide+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17" r:id="rId2"/>
    <p:sldId id="1259" r:id="rId3"/>
    <p:sldId id="1261" r:id="rId4"/>
    <p:sldId id="525" r:id="rId5"/>
    <p:sldId id="523" r:id="rId6"/>
    <p:sldId id="524" r:id="rId7"/>
    <p:sldId id="619" r:id="rId8"/>
    <p:sldId id="1379" r:id="rId9"/>
    <p:sldId id="1380" r:id="rId10"/>
    <p:sldId id="622" r:id="rId11"/>
    <p:sldId id="623" r:id="rId12"/>
    <p:sldId id="624" r:id="rId13"/>
    <p:sldId id="1383" r:id="rId14"/>
    <p:sldId id="1381" r:id="rId15"/>
    <p:sldId id="1384" r:id="rId16"/>
    <p:sldId id="1385" r:id="rId17"/>
    <p:sldId id="1386" r:id="rId18"/>
    <p:sldId id="1387" r:id="rId19"/>
    <p:sldId id="1390" r:id="rId20"/>
    <p:sldId id="1388" r:id="rId21"/>
    <p:sldId id="1389" r:id="rId22"/>
    <p:sldId id="1391" r:id="rId23"/>
    <p:sldId id="1393" r:id="rId2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447" autoAdjust="0"/>
  </p:normalViewPr>
  <p:slideViewPr>
    <p:cSldViewPr snapToGrid="0">
      <p:cViewPr varScale="1">
        <p:scale>
          <a:sx n="72" d="100"/>
          <a:sy n="72" d="100"/>
        </p:scale>
        <p:origin x="7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3WS\GlobalEconomics\Lecture\Data\10yGovB.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'10yGovB'!$B$9</c:f>
              <c:strCache>
                <c:ptCount val="1"/>
                <c:pt idx="0">
                  <c:v>10yGovB</c:v>
                </c:pt>
              </c:strCache>
            </c:strRef>
          </c:tx>
          <c:spPr>
            <a:ln w="28575" cap="rnd">
              <a:solidFill>
                <a:schemeClr val="accent1"/>
              </a:solidFill>
              <a:round/>
            </a:ln>
            <a:effectLst/>
          </c:spPr>
          <c:marker>
            <c:symbol val="none"/>
          </c:marker>
          <c:cat>
            <c:strRef>
              <c:f>'10yGovB'!$A$10:$A$621</c:f>
              <c:strCache>
                <c:ptCount val="612"/>
                <c:pt idx="0">
                  <c:v>1972-09</c:v>
                </c:pt>
                <c:pt idx="1">
                  <c:v>1972-10</c:v>
                </c:pt>
                <c:pt idx="2">
                  <c:v>1972-11</c:v>
                </c:pt>
                <c:pt idx="3">
                  <c:v>1972-12</c:v>
                </c:pt>
                <c:pt idx="4">
                  <c:v>1973-01</c:v>
                </c:pt>
                <c:pt idx="5">
                  <c:v>1973-02</c:v>
                </c:pt>
                <c:pt idx="6">
                  <c:v>1973-03</c:v>
                </c:pt>
                <c:pt idx="7">
                  <c:v>1973-04</c:v>
                </c:pt>
                <c:pt idx="8">
                  <c:v>1973-05</c:v>
                </c:pt>
                <c:pt idx="9">
                  <c:v>1973-06</c:v>
                </c:pt>
                <c:pt idx="10">
                  <c:v>1973-07</c:v>
                </c:pt>
                <c:pt idx="11">
                  <c:v>1973-08</c:v>
                </c:pt>
                <c:pt idx="12">
                  <c:v>1973-09</c:v>
                </c:pt>
                <c:pt idx="13">
                  <c:v>1973-10</c:v>
                </c:pt>
                <c:pt idx="14">
                  <c:v>1973-11</c:v>
                </c:pt>
                <c:pt idx="15">
                  <c:v>1973-12</c:v>
                </c:pt>
                <c:pt idx="16">
                  <c:v>1974-01</c:v>
                </c:pt>
                <c:pt idx="17">
                  <c:v>1974-02</c:v>
                </c:pt>
                <c:pt idx="18">
                  <c:v>1974-03</c:v>
                </c:pt>
                <c:pt idx="19">
                  <c:v>1974-04</c:v>
                </c:pt>
                <c:pt idx="20">
                  <c:v>1974-05</c:v>
                </c:pt>
                <c:pt idx="21">
                  <c:v>1974-06</c:v>
                </c:pt>
                <c:pt idx="22">
                  <c:v>1974-07</c:v>
                </c:pt>
                <c:pt idx="23">
                  <c:v>1974-08</c:v>
                </c:pt>
                <c:pt idx="24">
                  <c:v>1974-09</c:v>
                </c:pt>
                <c:pt idx="25">
                  <c:v>1974-10</c:v>
                </c:pt>
                <c:pt idx="26">
                  <c:v>1974-11</c:v>
                </c:pt>
                <c:pt idx="27">
                  <c:v>1974-12</c:v>
                </c:pt>
                <c:pt idx="28">
                  <c:v>1975-01</c:v>
                </c:pt>
                <c:pt idx="29">
                  <c:v>1975-02</c:v>
                </c:pt>
                <c:pt idx="30">
                  <c:v>1975-03</c:v>
                </c:pt>
                <c:pt idx="31">
                  <c:v>1975-04</c:v>
                </c:pt>
                <c:pt idx="32">
                  <c:v>1975-05</c:v>
                </c:pt>
                <c:pt idx="33">
                  <c:v>1975-06</c:v>
                </c:pt>
                <c:pt idx="34">
                  <c:v>1975-07</c:v>
                </c:pt>
                <c:pt idx="35">
                  <c:v>1975-08</c:v>
                </c:pt>
                <c:pt idx="36">
                  <c:v>1975-09</c:v>
                </c:pt>
                <c:pt idx="37">
                  <c:v>1975-10</c:v>
                </c:pt>
                <c:pt idx="38">
                  <c:v>1975-11</c:v>
                </c:pt>
                <c:pt idx="39">
                  <c:v>1975-12</c:v>
                </c:pt>
                <c:pt idx="40">
                  <c:v>1976-01</c:v>
                </c:pt>
                <c:pt idx="41">
                  <c:v>1976-02</c:v>
                </c:pt>
                <c:pt idx="42">
                  <c:v>1976-03</c:v>
                </c:pt>
                <c:pt idx="43">
                  <c:v>1976-04</c:v>
                </c:pt>
                <c:pt idx="44">
                  <c:v>1976-05</c:v>
                </c:pt>
                <c:pt idx="45">
                  <c:v>1976-06</c:v>
                </c:pt>
                <c:pt idx="46">
                  <c:v>1976-07</c:v>
                </c:pt>
                <c:pt idx="47">
                  <c:v>1976-08</c:v>
                </c:pt>
                <c:pt idx="48">
                  <c:v>1976-09</c:v>
                </c:pt>
                <c:pt idx="49">
                  <c:v>1976-10</c:v>
                </c:pt>
                <c:pt idx="50">
                  <c:v>1976-11</c:v>
                </c:pt>
                <c:pt idx="51">
                  <c:v>1976-12</c:v>
                </c:pt>
                <c:pt idx="52">
                  <c:v>1977-01</c:v>
                </c:pt>
                <c:pt idx="53">
                  <c:v>1977-02</c:v>
                </c:pt>
                <c:pt idx="54">
                  <c:v>1977-03</c:v>
                </c:pt>
                <c:pt idx="55">
                  <c:v>1977-04</c:v>
                </c:pt>
                <c:pt idx="56">
                  <c:v>1977-05</c:v>
                </c:pt>
                <c:pt idx="57">
                  <c:v>1977-06</c:v>
                </c:pt>
                <c:pt idx="58">
                  <c:v>1977-07</c:v>
                </c:pt>
                <c:pt idx="59">
                  <c:v>1977-08</c:v>
                </c:pt>
                <c:pt idx="60">
                  <c:v>1977-09</c:v>
                </c:pt>
                <c:pt idx="61">
                  <c:v>1977-10</c:v>
                </c:pt>
                <c:pt idx="62">
                  <c:v>1977-11</c:v>
                </c:pt>
                <c:pt idx="63">
                  <c:v>1977-12</c:v>
                </c:pt>
                <c:pt idx="64">
                  <c:v>1978-01</c:v>
                </c:pt>
                <c:pt idx="65">
                  <c:v>1978-02</c:v>
                </c:pt>
                <c:pt idx="66">
                  <c:v>1978-03</c:v>
                </c:pt>
                <c:pt idx="67">
                  <c:v>1978-04</c:v>
                </c:pt>
                <c:pt idx="68">
                  <c:v>1978-05</c:v>
                </c:pt>
                <c:pt idx="69">
                  <c:v>1978-06</c:v>
                </c:pt>
                <c:pt idx="70">
                  <c:v>1978-07</c:v>
                </c:pt>
                <c:pt idx="71">
                  <c:v>1978-08</c:v>
                </c:pt>
                <c:pt idx="72">
                  <c:v>1978-09</c:v>
                </c:pt>
                <c:pt idx="73">
                  <c:v>1978-10</c:v>
                </c:pt>
                <c:pt idx="74">
                  <c:v>1978-11</c:v>
                </c:pt>
                <c:pt idx="75">
                  <c:v>1978-12</c:v>
                </c:pt>
                <c:pt idx="76">
                  <c:v>1979-01</c:v>
                </c:pt>
                <c:pt idx="77">
                  <c:v>1979-02</c:v>
                </c:pt>
                <c:pt idx="78">
                  <c:v>1979-03</c:v>
                </c:pt>
                <c:pt idx="79">
                  <c:v>1979-04</c:v>
                </c:pt>
                <c:pt idx="80">
                  <c:v>1979-05</c:v>
                </c:pt>
                <c:pt idx="81">
                  <c:v>1979-06</c:v>
                </c:pt>
                <c:pt idx="82">
                  <c:v>1979-07</c:v>
                </c:pt>
                <c:pt idx="83">
                  <c:v>1979-08</c:v>
                </c:pt>
                <c:pt idx="84">
                  <c:v>1979-09</c:v>
                </c:pt>
                <c:pt idx="85">
                  <c:v>1979-10</c:v>
                </c:pt>
                <c:pt idx="86">
                  <c:v>1979-11</c:v>
                </c:pt>
                <c:pt idx="87">
                  <c:v>1979-12</c:v>
                </c:pt>
                <c:pt idx="88">
                  <c:v>1980-01</c:v>
                </c:pt>
                <c:pt idx="89">
                  <c:v>1980-02</c:v>
                </c:pt>
                <c:pt idx="90">
                  <c:v>1980-03</c:v>
                </c:pt>
                <c:pt idx="91">
                  <c:v>1980-04</c:v>
                </c:pt>
                <c:pt idx="92">
                  <c:v>1980-05</c:v>
                </c:pt>
                <c:pt idx="93">
                  <c:v>1980-06</c:v>
                </c:pt>
                <c:pt idx="94">
                  <c:v>1980-07</c:v>
                </c:pt>
                <c:pt idx="95">
                  <c:v>1980-08</c:v>
                </c:pt>
                <c:pt idx="96">
                  <c:v>1980-09</c:v>
                </c:pt>
                <c:pt idx="97">
                  <c:v>1980-10</c:v>
                </c:pt>
                <c:pt idx="98">
                  <c:v>1980-11</c:v>
                </c:pt>
                <c:pt idx="99">
                  <c:v>1980-12</c:v>
                </c:pt>
                <c:pt idx="100">
                  <c:v>1981-01</c:v>
                </c:pt>
                <c:pt idx="101">
                  <c:v>1981-02</c:v>
                </c:pt>
                <c:pt idx="102">
                  <c:v>1981-03</c:v>
                </c:pt>
                <c:pt idx="103">
                  <c:v>1981-04</c:v>
                </c:pt>
                <c:pt idx="104">
                  <c:v>1981-05</c:v>
                </c:pt>
                <c:pt idx="105">
                  <c:v>1981-06</c:v>
                </c:pt>
                <c:pt idx="106">
                  <c:v>1981-07</c:v>
                </c:pt>
                <c:pt idx="107">
                  <c:v>1981-08</c:v>
                </c:pt>
                <c:pt idx="108">
                  <c:v>1981-09</c:v>
                </c:pt>
                <c:pt idx="109">
                  <c:v>1981-10</c:v>
                </c:pt>
                <c:pt idx="110">
                  <c:v>1981-11</c:v>
                </c:pt>
                <c:pt idx="111">
                  <c:v>1981-12</c:v>
                </c:pt>
                <c:pt idx="112">
                  <c:v>1982-01</c:v>
                </c:pt>
                <c:pt idx="113">
                  <c:v>1982-02</c:v>
                </c:pt>
                <c:pt idx="114">
                  <c:v>1982-03</c:v>
                </c:pt>
                <c:pt idx="115">
                  <c:v>1982-04</c:v>
                </c:pt>
                <c:pt idx="116">
                  <c:v>1982-05</c:v>
                </c:pt>
                <c:pt idx="117">
                  <c:v>1982-06</c:v>
                </c:pt>
                <c:pt idx="118">
                  <c:v>1982-07</c:v>
                </c:pt>
                <c:pt idx="119">
                  <c:v>1982-08</c:v>
                </c:pt>
                <c:pt idx="120">
                  <c:v>1982-09</c:v>
                </c:pt>
                <c:pt idx="121">
                  <c:v>1982-10</c:v>
                </c:pt>
                <c:pt idx="122">
                  <c:v>1982-11</c:v>
                </c:pt>
                <c:pt idx="123">
                  <c:v>1982-12</c:v>
                </c:pt>
                <c:pt idx="124">
                  <c:v>1983-01</c:v>
                </c:pt>
                <c:pt idx="125">
                  <c:v>1983-02</c:v>
                </c:pt>
                <c:pt idx="126">
                  <c:v>1983-03</c:v>
                </c:pt>
                <c:pt idx="127">
                  <c:v>1983-04</c:v>
                </c:pt>
                <c:pt idx="128">
                  <c:v>1983-05</c:v>
                </c:pt>
                <c:pt idx="129">
                  <c:v>1983-06</c:v>
                </c:pt>
                <c:pt idx="130">
                  <c:v>1983-07</c:v>
                </c:pt>
                <c:pt idx="131">
                  <c:v>1983-08</c:v>
                </c:pt>
                <c:pt idx="132">
                  <c:v>1983-09</c:v>
                </c:pt>
                <c:pt idx="133">
                  <c:v>1983-10</c:v>
                </c:pt>
                <c:pt idx="134">
                  <c:v>1983-11</c:v>
                </c:pt>
                <c:pt idx="135">
                  <c:v>1983-12</c:v>
                </c:pt>
                <c:pt idx="136">
                  <c:v>1984-01</c:v>
                </c:pt>
                <c:pt idx="137">
                  <c:v>1984-02</c:v>
                </c:pt>
                <c:pt idx="138">
                  <c:v>1984-03</c:v>
                </c:pt>
                <c:pt idx="139">
                  <c:v>1984-04</c:v>
                </c:pt>
                <c:pt idx="140">
                  <c:v>1984-05</c:v>
                </c:pt>
                <c:pt idx="141">
                  <c:v>1984-06</c:v>
                </c:pt>
                <c:pt idx="142">
                  <c:v>1984-07</c:v>
                </c:pt>
                <c:pt idx="143">
                  <c:v>1984-08</c:v>
                </c:pt>
                <c:pt idx="144">
                  <c:v>1984-09</c:v>
                </c:pt>
                <c:pt idx="145">
                  <c:v>1984-10</c:v>
                </c:pt>
                <c:pt idx="146">
                  <c:v>1984-11</c:v>
                </c:pt>
                <c:pt idx="147">
                  <c:v>1984-12</c:v>
                </c:pt>
                <c:pt idx="148">
                  <c:v>1985-01</c:v>
                </c:pt>
                <c:pt idx="149">
                  <c:v>1985-02</c:v>
                </c:pt>
                <c:pt idx="150">
                  <c:v>1985-03</c:v>
                </c:pt>
                <c:pt idx="151">
                  <c:v>1985-04</c:v>
                </c:pt>
                <c:pt idx="152">
                  <c:v>1985-05</c:v>
                </c:pt>
                <c:pt idx="153">
                  <c:v>1985-06</c:v>
                </c:pt>
                <c:pt idx="154">
                  <c:v>1985-07</c:v>
                </c:pt>
                <c:pt idx="155">
                  <c:v>1985-08</c:v>
                </c:pt>
                <c:pt idx="156">
                  <c:v>1985-09</c:v>
                </c:pt>
                <c:pt idx="157">
                  <c:v>1985-10</c:v>
                </c:pt>
                <c:pt idx="158">
                  <c:v>1985-11</c:v>
                </c:pt>
                <c:pt idx="159">
                  <c:v>1985-12</c:v>
                </c:pt>
                <c:pt idx="160">
                  <c:v>1986-01</c:v>
                </c:pt>
                <c:pt idx="161">
                  <c:v>1986-02</c:v>
                </c:pt>
                <c:pt idx="162">
                  <c:v>1986-03</c:v>
                </c:pt>
                <c:pt idx="163">
                  <c:v>1986-04</c:v>
                </c:pt>
                <c:pt idx="164">
                  <c:v>1986-05</c:v>
                </c:pt>
                <c:pt idx="165">
                  <c:v>1986-06</c:v>
                </c:pt>
                <c:pt idx="166">
                  <c:v>1986-07</c:v>
                </c:pt>
                <c:pt idx="167">
                  <c:v>1986-08</c:v>
                </c:pt>
                <c:pt idx="168">
                  <c:v>1986-09</c:v>
                </c:pt>
                <c:pt idx="169">
                  <c:v>1986-10</c:v>
                </c:pt>
                <c:pt idx="170">
                  <c:v>1986-11</c:v>
                </c:pt>
                <c:pt idx="171">
                  <c:v>1986-12</c:v>
                </c:pt>
                <c:pt idx="172">
                  <c:v>1987-01</c:v>
                </c:pt>
                <c:pt idx="173">
                  <c:v>1987-02</c:v>
                </c:pt>
                <c:pt idx="174">
                  <c:v>1987-03</c:v>
                </c:pt>
                <c:pt idx="175">
                  <c:v>1987-04</c:v>
                </c:pt>
                <c:pt idx="176">
                  <c:v>1987-05</c:v>
                </c:pt>
                <c:pt idx="177">
                  <c:v>1987-06</c:v>
                </c:pt>
                <c:pt idx="178">
                  <c:v>1987-07</c:v>
                </c:pt>
                <c:pt idx="179">
                  <c:v>1987-08</c:v>
                </c:pt>
                <c:pt idx="180">
                  <c:v>1987-09</c:v>
                </c:pt>
                <c:pt idx="181">
                  <c:v>1987-10</c:v>
                </c:pt>
                <c:pt idx="182">
                  <c:v>1987-11</c:v>
                </c:pt>
                <c:pt idx="183">
                  <c:v>1987-12</c:v>
                </c:pt>
                <c:pt idx="184">
                  <c:v>1988-01</c:v>
                </c:pt>
                <c:pt idx="185">
                  <c:v>1988-02</c:v>
                </c:pt>
                <c:pt idx="186">
                  <c:v>1988-03</c:v>
                </c:pt>
                <c:pt idx="187">
                  <c:v>1988-04</c:v>
                </c:pt>
                <c:pt idx="188">
                  <c:v>1988-05</c:v>
                </c:pt>
                <c:pt idx="189">
                  <c:v>1988-06</c:v>
                </c:pt>
                <c:pt idx="190">
                  <c:v>1988-07</c:v>
                </c:pt>
                <c:pt idx="191">
                  <c:v>1988-08</c:v>
                </c:pt>
                <c:pt idx="192">
                  <c:v>1988-09</c:v>
                </c:pt>
                <c:pt idx="193">
                  <c:v>1988-10</c:v>
                </c:pt>
                <c:pt idx="194">
                  <c:v>1988-11</c:v>
                </c:pt>
                <c:pt idx="195">
                  <c:v>1988-12</c:v>
                </c:pt>
                <c:pt idx="196">
                  <c:v>1989-01</c:v>
                </c:pt>
                <c:pt idx="197">
                  <c:v>1989-02</c:v>
                </c:pt>
                <c:pt idx="198">
                  <c:v>1989-03</c:v>
                </c:pt>
                <c:pt idx="199">
                  <c:v>1989-04</c:v>
                </c:pt>
                <c:pt idx="200">
                  <c:v>1989-05</c:v>
                </c:pt>
                <c:pt idx="201">
                  <c:v>1989-06</c:v>
                </c:pt>
                <c:pt idx="202">
                  <c:v>1989-07</c:v>
                </c:pt>
                <c:pt idx="203">
                  <c:v>1989-08</c:v>
                </c:pt>
                <c:pt idx="204">
                  <c:v>1989-09</c:v>
                </c:pt>
                <c:pt idx="205">
                  <c:v>1989-10</c:v>
                </c:pt>
                <c:pt idx="206">
                  <c:v>1989-11</c:v>
                </c:pt>
                <c:pt idx="207">
                  <c:v>1989-12</c:v>
                </c:pt>
                <c:pt idx="208">
                  <c:v>1990-01</c:v>
                </c:pt>
                <c:pt idx="209">
                  <c:v>1990-02</c:v>
                </c:pt>
                <c:pt idx="210">
                  <c:v>1990-03</c:v>
                </c:pt>
                <c:pt idx="211">
                  <c:v>1990-04</c:v>
                </c:pt>
                <c:pt idx="212">
                  <c:v>1990-05</c:v>
                </c:pt>
                <c:pt idx="213">
                  <c:v>1990-06</c:v>
                </c:pt>
                <c:pt idx="214">
                  <c:v>1990-07</c:v>
                </c:pt>
                <c:pt idx="215">
                  <c:v>1990-08</c:v>
                </c:pt>
                <c:pt idx="216">
                  <c:v>1990-09</c:v>
                </c:pt>
                <c:pt idx="217">
                  <c:v>1990-10</c:v>
                </c:pt>
                <c:pt idx="218">
                  <c:v>1990-11</c:v>
                </c:pt>
                <c:pt idx="219">
                  <c:v>1990-12</c:v>
                </c:pt>
                <c:pt idx="220">
                  <c:v>1991-01</c:v>
                </c:pt>
                <c:pt idx="221">
                  <c:v>1991-02</c:v>
                </c:pt>
                <c:pt idx="222">
                  <c:v>1991-03</c:v>
                </c:pt>
                <c:pt idx="223">
                  <c:v>1991-04</c:v>
                </c:pt>
                <c:pt idx="224">
                  <c:v>1991-05</c:v>
                </c:pt>
                <c:pt idx="225">
                  <c:v>1991-06</c:v>
                </c:pt>
                <c:pt idx="226">
                  <c:v>1991-07</c:v>
                </c:pt>
                <c:pt idx="227">
                  <c:v>1991-08</c:v>
                </c:pt>
                <c:pt idx="228">
                  <c:v>1991-09</c:v>
                </c:pt>
                <c:pt idx="229">
                  <c:v>1991-10</c:v>
                </c:pt>
                <c:pt idx="230">
                  <c:v>1991-11</c:v>
                </c:pt>
                <c:pt idx="231">
                  <c:v>1991-12</c:v>
                </c:pt>
                <c:pt idx="232">
                  <c:v>1992-01</c:v>
                </c:pt>
                <c:pt idx="233">
                  <c:v>1992-02</c:v>
                </c:pt>
                <c:pt idx="234">
                  <c:v>1992-03</c:v>
                </c:pt>
                <c:pt idx="235">
                  <c:v>1992-04</c:v>
                </c:pt>
                <c:pt idx="236">
                  <c:v>1992-05</c:v>
                </c:pt>
                <c:pt idx="237">
                  <c:v>1992-06</c:v>
                </c:pt>
                <c:pt idx="238">
                  <c:v>1992-07</c:v>
                </c:pt>
                <c:pt idx="239">
                  <c:v>1992-08</c:v>
                </c:pt>
                <c:pt idx="240">
                  <c:v>1992-09</c:v>
                </c:pt>
                <c:pt idx="241">
                  <c:v>1992-10</c:v>
                </c:pt>
                <c:pt idx="242">
                  <c:v>1992-11</c:v>
                </c:pt>
                <c:pt idx="243">
                  <c:v>1992-12</c:v>
                </c:pt>
                <c:pt idx="244">
                  <c:v>1993-01</c:v>
                </c:pt>
                <c:pt idx="245">
                  <c:v>1993-02</c:v>
                </c:pt>
                <c:pt idx="246">
                  <c:v>1993-03</c:v>
                </c:pt>
                <c:pt idx="247">
                  <c:v>1993-04</c:v>
                </c:pt>
                <c:pt idx="248">
                  <c:v>1993-05</c:v>
                </c:pt>
                <c:pt idx="249">
                  <c:v>1993-06</c:v>
                </c:pt>
                <c:pt idx="250">
                  <c:v>1993-07</c:v>
                </c:pt>
                <c:pt idx="251">
                  <c:v>1993-08</c:v>
                </c:pt>
                <c:pt idx="252">
                  <c:v>1993-09</c:v>
                </c:pt>
                <c:pt idx="253">
                  <c:v>1993-10</c:v>
                </c:pt>
                <c:pt idx="254">
                  <c:v>1993-11</c:v>
                </c:pt>
                <c:pt idx="255">
                  <c:v>1993-12</c:v>
                </c:pt>
                <c:pt idx="256">
                  <c:v>1994-01</c:v>
                </c:pt>
                <c:pt idx="257">
                  <c:v>1994-02</c:v>
                </c:pt>
                <c:pt idx="258">
                  <c:v>1994-03</c:v>
                </c:pt>
                <c:pt idx="259">
                  <c:v>1994-04</c:v>
                </c:pt>
                <c:pt idx="260">
                  <c:v>1994-05</c:v>
                </c:pt>
                <c:pt idx="261">
                  <c:v>1994-06</c:v>
                </c:pt>
                <c:pt idx="262">
                  <c:v>1994-07</c:v>
                </c:pt>
                <c:pt idx="263">
                  <c:v>1994-08</c:v>
                </c:pt>
                <c:pt idx="264">
                  <c:v>1994-09</c:v>
                </c:pt>
                <c:pt idx="265">
                  <c:v>1994-10</c:v>
                </c:pt>
                <c:pt idx="266">
                  <c:v>1994-11</c:v>
                </c:pt>
                <c:pt idx="267">
                  <c:v>1994-12</c:v>
                </c:pt>
                <c:pt idx="268">
                  <c:v>1995-01</c:v>
                </c:pt>
                <c:pt idx="269">
                  <c:v>1995-02</c:v>
                </c:pt>
                <c:pt idx="270">
                  <c:v>1995-03</c:v>
                </c:pt>
                <c:pt idx="271">
                  <c:v>1995-04</c:v>
                </c:pt>
                <c:pt idx="272">
                  <c:v>1995-05</c:v>
                </c:pt>
                <c:pt idx="273">
                  <c:v>1995-06</c:v>
                </c:pt>
                <c:pt idx="274">
                  <c:v>1995-07</c:v>
                </c:pt>
                <c:pt idx="275">
                  <c:v>1995-08</c:v>
                </c:pt>
                <c:pt idx="276">
                  <c:v>1995-09</c:v>
                </c:pt>
                <c:pt idx="277">
                  <c:v>1995-10</c:v>
                </c:pt>
                <c:pt idx="278">
                  <c:v>1995-11</c:v>
                </c:pt>
                <c:pt idx="279">
                  <c:v>1995-12</c:v>
                </c:pt>
                <c:pt idx="280">
                  <c:v>1996-01</c:v>
                </c:pt>
                <c:pt idx="281">
                  <c:v>1996-02</c:v>
                </c:pt>
                <c:pt idx="282">
                  <c:v>1996-03</c:v>
                </c:pt>
                <c:pt idx="283">
                  <c:v>1996-04</c:v>
                </c:pt>
                <c:pt idx="284">
                  <c:v>1996-05</c:v>
                </c:pt>
                <c:pt idx="285">
                  <c:v>1996-06</c:v>
                </c:pt>
                <c:pt idx="286">
                  <c:v>1996-07</c:v>
                </c:pt>
                <c:pt idx="287">
                  <c:v>1996-08</c:v>
                </c:pt>
                <c:pt idx="288">
                  <c:v>1996-09</c:v>
                </c:pt>
                <c:pt idx="289">
                  <c:v>1996-10</c:v>
                </c:pt>
                <c:pt idx="290">
                  <c:v>1996-11</c:v>
                </c:pt>
                <c:pt idx="291">
                  <c:v>1996-12</c:v>
                </c:pt>
                <c:pt idx="292">
                  <c:v>1997-01</c:v>
                </c:pt>
                <c:pt idx="293">
                  <c:v>1997-02</c:v>
                </c:pt>
                <c:pt idx="294">
                  <c:v>1997-03</c:v>
                </c:pt>
                <c:pt idx="295">
                  <c:v>1997-04</c:v>
                </c:pt>
                <c:pt idx="296">
                  <c:v>1997-05</c:v>
                </c:pt>
                <c:pt idx="297">
                  <c:v>1997-06</c:v>
                </c:pt>
                <c:pt idx="298">
                  <c:v>1997-07</c:v>
                </c:pt>
                <c:pt idx="299">
                  <c:v>1997-08</c:v>
                </c:pt>
                <c:pt idx="300">
                  <c:v>1997-09</c:v>
                </c:pt>
                <c:pt idx="301">
                  <c:v>1997-10</c:v>
                </c:pt>
                <c:pt idx="302">
                  <c:v>1997-11</c:v>
                </c:pt>
                <c:pt idx="303">
                  <c:v>1997-12</c:v>
                </c:pt>
                <c:pt idx="304">
                  <c:v>1998-01</c:v>
                </c:pt>
                <c:pt idx="305">
                  <c:v>1998-02</c:v>
                </c:pt>
                <c:pt idx="306">
                  <c:v>1998-03</c:v>
                </c:pt>
                <c:pt idx="307">
                  <c:v>1998-04</c:v>
                </c:pt>
                <c:pt idx="308">
                  <c:v>1998-05</c:v>
                </c:pt>
                <c:pt idx="309">
                  <c:v>1998-06</c:v>
                </c:pt>
                <c:pt idx="310">
                  <c:v>1998-07</c:v>
                </c:pt>
                <c:pt idx="311">
                  <c:v>1998-08</c:v>
                </c:pt>
                <c:pt idx="312">
                  <c:v>1998-09</c:v>
                </c:pt>
                <c:pt idx="313">
                  <c:v>1998-10</c:v>
                </c:pt>
                <c:pt idx="314">
                  <c:v>1998-11</c:v>
                </c:pt>
                <c:pt idx="315">
                  <c:v>1998-12</c:v>
                </c:pt>
                <c:pt idx="316">
                  <c:v>1999-01</c:v>
                </c:pt>
                <c:pt idx="317">
                  <c:v>1999-02</c:v>
                </c:pt>
                <c:pt idx="318">
                  <c:v>1999-03</c:v>
                </c:pt>
                <c:pt idx="319">
                  <c:v>1999-04</c:v>
                </c:pt>
                <c:pt idx="320">
                  <c:v>1999-05</c:v>
                </c:pt>
                <c:pt idx="321">
                  <c:v>1999-06</c:v>
                </c:pt>
                <c:pt idx="322">
                  <c:v>1999-07</c:v>
                </c:pt>
                <c:pt idx="323">
                  <c:v>1999-08</c:v>
                </c:pt>
                <c:pt idx="324">
                  <c:v>1999-09</c:v>
                </c:pt>
                <c:pt idx="325">
                  <c:v>1999-10</c:v>
                </c:pt>
                <c:pt idx="326">
                  <c:v>1999-11</c:v>
                </c:pt>
                <c:pt idx="327">
                  <c:v>1999-12</c:v>
                </c:pt>
                <c:pt idx="328">
                  <c:v>2000-01</c:v>
                </c:pt>
                <c:pt idx="329">
                  <c:v>2000-02</c:v>
                </c:pt>
                <c:pt idx="330">
                  <c:v>2000-03</c:v>
                </c:pt>
                <c:pt idx="331">
                  <c:v>2000-04</c:v>
                </c:pt>
                <c:pt idx="332">
                  <c:v>2000-05</c:v>
                </c:pt>
                <c:pt idx="333">
                  <c:v>2000-06</c:v>
                </c:pt>
                <c:pt idx="334">
                  <c:v>2000-07</c:v>
                </c:pt>
                <c:pt idx="335">
                  <c:v>2000-08</c:v>
                </c:pt>
                <c:pt idx="336">
                  <c:v>2000-09</c:v>
                </c:pt>
                <c:pt idx="337">
                  <c:v>2000-10</c:v>
                </c:pt>
                <c:pt idx="338">
                  <c:v>2000-11</c:v>
                </c:pt>
                <c:pt idx="339">
                  <c:v>2000-12</c:v>
                </c:pt>
                <c:pt idx="340">
                  <c:v>2001-01</c:v>
                </c:pt>
                <c:pt idx="341">
                  <c:v>2001-02</c:v>
                </c:pt>
                <c:pt idx="342">
                  <c:v>2001-03</c:v>
                </c:pt>
                <c:pt idx="343">
                  <c:v>2001-04</c:v>
                </c:pt>
                <c:pt idx="344">
                  <c:v>2001-05</c:v>
                </c:pt>
                <c:pt idx="345">
                  <c:v>2001-06</c:v>
                </c:pt>
                <c:pt idx="346">
                  <c:v>2001-07</c:v>
                </c:pt>
                <c:pt idx="347">
                  <c:v>2001-08</c:v>
                </c:pt>
                <c:pt idx="348">
                  <c:v>2001-09</c:v>
                </c:pt>
                <c:pt idx="349">
                  <c:v>2001-10</c:v>
                </c:pt>
                <c:pt idx="350">
                  <c:v>2001-11</c:v>
                </c:pt>
                <c:pt idx="351">
                  <c:v>2001-12</c:v>
                </c:pt>
                <c:pt idx="352">
                  <c:v>2002-01</c:v>
                </c:pt>
                <c:pt idx="353">
                  <c:v>2002-02</c:v>
                </c:pt>
                <c:pt idx="354">
                  <c:v>2002-03</c:v>
                </c:pt>
                <c:pt idx="355">
                  <c:v>2002-04</c:v>
                </c:pt>
                <c:pt idx="356">
                  <c:v>2002-05</c:v>
                </c:pt>
                <c:pt idx="357">
                  <c:v>2002-06</c:v>
                </c:pt>
                <c:pt idx="358">
                  <c:v>2002-07</c:v>
                </c:pt>
                <c:pt idx="359">
                  <c:v>2002-08</c:v>
                </c:pt>
                <c:pt idx="360">
                  <c:v>2002-09</c:v>
                </c:pt>
                <c:pt idx="361">
                  <c:v>2002-10</c:v>
                </c:pt>
                <c:pt idx="362">
                  <c:v>2002-11</c:v>
                </c:pt>
                <c:pt idx="363">
                  <c:v>2002-12</c:v>
                </c:pt>
                <c:pt idx="364">
                  <c:v>2003-01</c:v>
                </c:pt>
                <c:pt idx="365">
                  <c:v>2003-02</c:v>
                </c:pt>
                <c:pt idx="366">
                  <c:v>2003-03</c:v>
                </c:pt>
                <c:pt idx="367">
                  <c:v>2003-04</c:v>
                </c:pt>
                <c:pt idx="368">
                  <c:v>2003-05</c:v>
                </c:pt>
                <c:pt idx="369">
                  <c:v>2003-06</c:v>
                </c:pt>
                <c:pt idx="370">
                  <c:v>2003-07</c:v>
                </c:pt>
                <c:pt idx="371">
                  <c:v>2003-08</c:v>
                </c:pt>
                <c:pt idx="372">
                  <c:v>2003-09</c:v>
                </c:pt>
                <c:pt idx="373">
                  <c:v>2003-10</c:v>
                </c:pt>
                <c:pt idx="374">
                  <c:v>2003-11</c:v>
                </c:pt>
                <c:pt idx="375">
                  <c:v>2003-12</c:v>
                </c:pt>
                <c:pt idx="376">
                  <c:v>2004-01</c:v>
                </c:pt>
                <c:pt idx="377">
                  <c:v>2004-02</c:v>
                </c:pt>
                <c:pt idx="378">
                  <c:v>2004-03</c:v>
                </c:pt>
                <c:pt idx="379">
                  <c:v>2004-04</c:v>
                </c:pt>
                <c:pt idx="380">
                  <c:v>2004-05</c:v>
                </c:pt>
                <c:pt idx="381">
                  <c:v>2004-06</c:v>
                </c:pt>
                <c:pt idx="382">
                  <c:v>2004-07</c:v>
                </c:pt>
                <c:pt idx="383">
                  <c:v>2004-08</c:v>
                </c:pt>
                <c:pt idx="384">
                  <c:v>2004-09</c:v>
                </c:pt>
                <c:pt idx="385">
                  <c:v>2004-10</c:v>
                </c:pt>
                <c:pt idx="386">
                  <c:v>2004-11</c:v>
                </c:pt>
                <c:pt idx="387">
                  <c:v>2004-12</c:v>
                </c:pt>
                <c:pt idx="388">
                  <c:v>2005-01</c:v>
                </c:pt>
                <c:pt idx="389">
                  <c:v>2005-02</c:v>
                </c:pt>
                <c:pt idx="390">
                  <c:v>2005-03</c:v>
                </c:pt>
                <c:pt idx="391">
                  <c:v>2005-04</c:v>
                </c:pt>
                <c:pt idx="392">
                  <c:v>2005-05</c:v>
                </c:pt>
                <c:pt idx="393">
                  <c:v>2005-06</c:v>
                </c:pt>
                <c:pt idx="394">
                  <c:v>2005-07</c:v>
                </c:pt>
                <c:pt idx="395">
                  <c:v>2005-08</c:v>
                </c:pt>
                <c:pt idx="396">
                  <c:v>2005-09</c:v>
                </c:pt>
                <c:pt idx="397">
                  <c:v>2005-10</c:v>
                </c:pt>
                <c:pt idx="398">
                  <c:v>2005-11</c:v>
                </c:pt>
                <c:pt idx="399">
                  <c:v>2005-12</c:v>
                </c:pt>
                <c:pt idx="400">
                  <c:v>2006-01</c:v>
                </c:pt>
                <c:pt idx="401">
                  <c:v>2006-02</c:v>
                </c:pt>
                <c:pt idx="402">
                  <c:v>2006-03</c:v>
                </c:pt>
                <c:pt idx="403">
                  <c:v>2006-04</c:v>
                </c:pt>
                <c:pt idx="404">
                  <c:v>2006-05</c:v>
                </c:pt>
                <c:pt idx="405">
                  <c:v>2006-06</c:v>
                </c:pt>
                <c:pt idx="406">
                  <c:v>2006-07</c:v>
                </c:pt>
                <c:pt idx="407">
                  <c:v>2006-08</c:v>
                </c:pt>
                <c:pt idx="408">
                  <c:v>2006-09</c:v>
                </c:pt>
                <c:pt idx="409">
                  <c:v>2006-10</c:v>
                </c:pt>
                <c:pt idx="410">
                  <c:v>2006-11</c:v>
                </c:pt>
                <c:pt idx="411">
                  <c:v>2006-12</c:v>
                </c:pt>
                <c:pt idx="412">
                  <c:v>2007-01</c:v>
                </c:pt>
                <c:pt idx="413">
                  <c:v>2007-02</c:v>
                </c:pt>
                <c:pt idx="414">
                  <c:v>2007-03</c:v>
                </c:pt>
                <c:pt idx="415">
                  <c:v>2007-04</c:v>
                </c:pt>
                <c:pt idx="416">
                  <c:v>2007-05</c:v>
                </c:pt>
                <c:pt idx="417">
                  <c:v>2007-06</c:v>
                </c:pt>
                <c:pt idx="418">
                  <c:v>2007-07</c:v>
                </c:pt>
                <c:pt idx="419">
                  <c:v>2007-08</c:v>
                </c:pt>
                <c:pt idx="420">
                  <c:v>2007-09</c:v>
                </c:pt>
                <c:pt idx="421">
                  <c:v>2007-10</c:v>
                </c:pt>
                <c:pt idx="422">
                  <c:v>2007-11</c:v>
                </c:pt>
                <c:pt idx="423">
                  <c:v>2007-12</c:v>
                </c:pt>
                <c:pt idx="424">
                  <c:v>2008-01</c:v>
                </c:pt>
                <c:pt idx="425">
                  <c:v>2008-02</c:v>
                </c:pt>
                <c:pt idx="426">
                  <c:v>2008-03</c:v>
                </c:pt>
                <c:pt idx="427">
                  <c:v>2008-04</c:v>
                </c:pt>
                <c:pt idx="428">
                  <c:v>2008-05</c:v>
                </c:pt>
                <c:pt idx="429">
                  <c:v>2008-06</c:v>
                </c:pt>
                <c:pt idx="430">
                  <c:v>2008-07</c:v>
                </c:pt>
                <c:pt idx="431">
                  <c:v>2008-08</c:v>
                </c:pt>
                <c:pt idx="432">
                  <c:v>2008-09</c:v>
                </c:pt>
                <c:pt idx="433">
                  <c:v>2008-10</c:v>
                </c:pt>
                <c:pt idx="434">
                  <c:v>2008-11</c:v>
                </c:pt>
                <c:pt idx="435">
                  <c:v>2008-12</c:v>
                </c:pt>
                <c:pt idx="436">
                  <c:v>2009-01</c:v>
                </c:pt>
                <c:pt idx="437">
                  <c:v>2009-02</c:v>
                </c:pt>
                <c:pt idx="438">
                  <c:v>2009-03</c:v>
                </c:pt>
                <c:pt idx="439">
                  <c:v>2009-04</c:v>
                </c:pt>
                <c:pt idx="440">
                  <c:v>2009-05</c:v>
                </c:pt>
                <c:pt idx="441">
                  <c:v>2009-06</c:v>
                </c:pt>
                <c:pt idx="442">
                  <c:v>2009-07</c:v>
                </c:pt>
                <c:pt idx="443">
                  <c:v>2009-08</c:v>
                </c:pt>
                <c:pt idx="444">
                  <c:v>2009-09</c:v>
                </c:pt>
                <c:pt idx="445">
                  <c:v>2009-10</c:v>
                </c:pt>
                <c:pt idx="446">
                  <c:v>2009-11</c:v>
                </c:pt>
                <c:pt idx="447">
                  <c:v>2009-12</c:v>
                </c:pt>
                <c:pt idx="448">
                  <c:v>2010-01</c:v>
                </c:pt>
                <c:pt idx="449">
                  <c:v>2010-02</c:v>
                </c:pt>
                <c:pt idx="450">
                  <c:v>2010-03</c:v>
                </c:pt>
                <c:pt idx="451">
                  <c:v>2010-04</c:v>
                </c:pt>
                <c:pt idx="452">
                  <c:v>2010-05</c:v>
                </c:pt>
                <c:pt idx="453">
                  <c:v>2010-06</c:v>
                </c:pt>
                <c:pt idx="454">
                  <c:v>2010-07</c:v>
                </c:pt>
                <c:pt idx="455">
                  <c:v>2010-08</c:v>
                </c:pt>
                <c:pt idx="456">
                  <c:v>2010-09</c:v>
                </c:pt>
                <c:pt idx="457">
                  <c:v>2010-10</c:v>
                </c:pt>
                <c:pt idx="458">
                  <c:v>2010-11</c:v>
                </c:pt>
                <c:pt idx="459">
                  <c:v>2010-12</c:v>
                </c:pt>
                <c:pt idx="460">
                  <c:v>2011-01</c:v>
                </c:pt>
                <c:pt idx="461">
                  <c:v>2011-02</c:v>
                </c:pt>
                <c:pt idx="462">
                  <c:v>2011-03</c:v>
                </c:pt>
                <c:pt idx="463">
                  <c:v>2011-04</c:v>
                </c:pt>
                <c:pt idx="464">
                  <c:v>2011-05</c:v>
                </c:pt>
                <c:pt idx="465">
                  <c:v>2011-06</c:v>
                </c:pt>
                <c:pt idx="466">
                  <c:v>2011-07</c:v>
                </c:pt>
                <c:pt idx="467">
                  <c:v>2011-08</c:v>
                </c:pt>
                <c:pt idx="468">
                  <c:v>2011-09</c:v>
                </c:pt>
                <c:pt idx="469">
                  <c:v>2011-10</c:v>
                </c:pt>
                <c:pt idx="470">
                  <c:v>2011-11</c:v>
                </c:pt>
                <c:pt idx="471">
                  <c:v>2011-12</c:v>
                </c:pt>
                <c:pt idx="472">
                  <c:v>2012-01</c:v>
                </c:pt>
                <c:pt idx="473">
                  <c:v>2012-02</c:v>
                </c:pt>
                <c:pt idx="474">
                  <c:v>2012-03</c:v>
                </c:pt>
                <c:pt idx="475">
                  <c:v>2012-04</c:v>
                </c:pt>
                <c:pt idx="476">
                  <c:v>2012-05</c:v>
                </c:pt>
                <c:pt idx="477">
                  <c:v>2012-06</c:v>
                </c:pt>
                <c:pt idx="478">
                  <c:v>2012-07</c:v>
                </c:pt>
                <c:pt idx="479">
                  <c:v>2012-08</c:v>
                </c:pt>
                <c:pt idx="480">
                  <c:v>2012-09</c:v>
                </c:pt>
                <c:pt idx="481">
                  <c:v>2012-10</c:v>
                </c:pt>
                <c:pt idx="482">
                  <c:v>2012-11</c:v>
                </c:pt>
                <c:pt idx="483">
                  <c:v>2012-12</c:v>
                </c:pt>
                <c:pt idx="484">
                  <c:v>2013-01</c:v>
                </c:pt>
                <c:pt idx="485">
                  <c:v>2013-02</c:v>
                </c:pt>
                <c:pt idx="486">
                  <c:v>2013-03</c:v>
                </c:pt>
                <c:pt idx="487">
                  <c:v>2013-04</c:v>
                </c:pt>
                <c:pt idx="488">
                  <c:v>2013-05</c:v>
                </c:pt>
                <c:pt idx="489">
                  <c:v>2013-06</c:v>
                </c:pt>
                <c:pt idx="490">
                  <c:v>2013-07</c:v>
                </c:pt>
                <c:pt idx="491">
                  <c:v>2013-08</c:v>
                </c:pt>
                <c:pt idx="492">
                  <c:v>2013-09</c:v>
                </c:pt>
                <c:pt idx="493">
                  <c:v>2013-10</c:v>
                </c:pt>
                <c:pt idx="494">
                  <c:v>2013-11</c:v>
                </c:pt>
                <c:pt idx="495">
                  <c:v>2013-12</c:v>
                </c:pt>
                <c:pt idx="496">
                  <c:v>2014-01</c:v>
                </c:pt>
                <c:pt idx="497">
                  <c:v>2014-02</c:v>
                </c:pt>
                <c:pt idx="498">
                  <c:v>2014-03</c:v>
                </c:pt>
                <c:pt idx="499">
                  <c:v>2014-04</c:v>
                </c:pt>
                <c:pt idx="500">
                  <c:v>2014-05</c:v>
                </c:pt>
                <c:pt idx="501">
                  <c:v>2014-06</c:v>
                </c:pt>
                <c:pt idx="502">
                  <c:v>2014-07</c:v>
                </c:pt>
                <c:pt idx="503">
                  <c:v>2014-08</c:v>
                </c:pt>
                <c:pt idx="504">
                  <c:v>2014-09</c:v>
                </c:pt>
                <c:pt idx="505">
                  <c:v>2014-10</c:v>
                </c:pt>
                <c:pt idx="506">
                  <c:v>2014-11</c:v>
                </c:pt>
                <c:pt idx="507">
                  <c:v>2014-12</c:v>
                </c:pt>
                <c:pt idx="508">
                  <c:v>2015-01</c:v>
                </c:pt>
                <c:pt idx="509">
                  <c:v>2015-02</c:v>
                </c:pt>
                <c:pt idx="510">
                  <c:v>2015-03</c:v>
                </c:pt>
                <c:pt idx="511">
                  <c:v>2015-04</c:v>
                </c:pt>
                <c:pt idx="512">
                  <c:v>2015-05</c:v>
                </c:pt>
                <c:pt idx="513">
                  <c:v>2015-06</c:v>
                </c:pt>
                <c:pt idx="514">
                  <c:v>2015-07</c:v>
                </c:pt>
                <c:pt idx="515">
                  <c:v>2015-08</c:v>
                </c:pt>
                <c:pt idx="516">
                  <c:v>2015-09</c:v>
                </c:pt>
                <c:pt idx="517">
                  <c:v>2015-10</c:v>
                </c:pt>
                <c:pt idx="518">
                  <c:v>2015-11</c:v>
                </c:pt>
                <c:pt idx="519">
                  <c:v>2015-12</c:v>
                </c:pt>
                <c:pt idx="520">
                  <c:v>2016-01</c:v>
                </c:pt>
                <c:pt idx="521">
                  <c:v>2016-02</c:v>
                </c:pt>
                <c:pt idx="522">
                  <c:v>2016-03</c:v>
                </c:pt>
                <c:pt idx="523">
                  <c:v>2016-04</c:v>
                </c:pt>
                <c:pt idx="524">
                  <c:v>2016-05</c:v>
                </c:pt>
                <c:pt idx="525">
                  <c:v>2016-06</c:v>
                </c:pt>
                <c:pt idx="526">
                  <c:v>2016-07</c:v>
                </c:pt>
                <c:pt idx="527">
                  <c:v>2016-08</c:v>
                </c:pt>
                <c:pt idx="528">
                  <c:v>2016-09</c:v>
                </c:pt>
                <c:pt idx="529">
                  <c:v>2016-10</c:v>
                </c:pt>
                <c:pt idx="530">
                  <c:v>2016-11</c:v>
                </c:pt>
                <c:pt idx="531">
                  <c:v>2016-12</c:v>
                </c:pt>
                <c:pt idx="532">
                  <c:v>2017-01</c:v>
                </c:pt>
                <c:pt idx="533">
                  <c:v>2017-02</c:v>
                </c:pt>
                <c:pt idx="534">
                  <c:v>2017-03</c:v>
                </c:pt>
                <c:pt idx="535">
                  <c:v>2017-04</c:v>
                </c:pt>
                <c:pt idx="536">
                  <c:v>2017-05</c:v>
                </c:pt>
                <c:pt idx="537">
                  <c:v>2017-06</c:v>
                </c:pt>
                <c:pt idx="538">
                  <c:v>2017-07</c:v>
                </c:pt>
                <c:pt idx="539">
                  <c:v>2017-08</c:v>
                </c:pt>
                <c:pt idx="540">
                  <c:v>2017-09</c:v>
                </c:pt>
                <c:pt idx="541">
                  <c:v>2017-10</c:v>
                </c:pt>
                <c:pt idx="542">
                  <c:v>2017-11</c:v>
                </c:pt>
                <c:pt idx="543">
                  <c:v>2017-12</c:v>
                </c:pt>
                <c:pt idx="544">
                  <c:v>2018-01</c:v>
                </c:pt>
                <c:pt idx="545">
                  <c:v>2018-02</c:v>
                </c:pt>
                <c:pt idx="546">
                  <c:v>2018-03</c:v>
                </c:pt>
                <c:pt idx="547">
                  <c:v>2018-04</c:v>
                </c:pt>
                <c:pt idx="548">
                  <c:v>2018-05</c:v>
                </c:pt>
                <c:pt idx="549">
                  <c:v>2018-06</c:v>
                </c:pt>
                <c:pt idx="550">
                  <c:v>2018-07</c:v>
                </c:pt>
                <c:pt idx="551">
                  <c:v>2018-08</c:v>
                </c:pt>
                <c:pt idx="552">
                  <c:v>2018-09</c:v>
                </c:pt>
                <c:pt idx="553">
                  <c:v>2018-10</c:v>
                </c:pt>
                <c:pt idx="554">
                  <c:v>2018-11</c:v>
                </c:pt>
                <c:pt idx="555">
                  <c:v>2018-12</c:v>
                </c:pt>
                <c:pt idx="556">
                  <c:v>2019-01</c:v>
                </c:pt>
                <c:pt idx="557">
                  <c:v>2019-02</c:v>
                </c:pt>
                <c:pt idx="558">
                  <c:v>2019-03</c:v>
                </c:pt>
                <c:pt idx="559">
                  <c:v>2019-04</c:v>
                </c:pt>
                <c:pt idx="560">
                  <c:v>2019-05</c:v>
                </c:pt>
                <c:pt idx="561">
                  <c:v>2019-06</c:v>
                </c:pt>
                <c:pt idx="562">
                  <c:v>2019-07</c:v>
                </c:pt>
                <c:pt idx="563">
                  <c:v>2019-08</c:v>
                </c:pt>
                <c:pt idx="564">
                  <c:v>2019-09</c:v>
                </c:pt>
                <c:pt idx="565">
                  <c:v>2019-10</c:v>
                </c:pt>
                <c:pt idx="566">
                  <c:v>2019-11</c:v>
                </c:pt>
                <c:pt idx="567">
                  <c:v>2019-12</c:v>
                </c:pt>
                <c:pt idx="568">
                  <c:v>2020-01</c:v>
                </c:pt>
                <c:pt idx="569">
                  <c:v>2020-02</c:v>
                </c:pt>
                <c:pt idx="570">
                  <c:v>2020-03</c:v>
                </c:pt>
                <c:pt idx="571">
                  <c:v>2020-04</c:v>
                </c:pt>
                <c:pt idx="572">
                  <c:v>2020-05</c:v>
                </c:pt>
                <c:pt idx="573">
                  <c:v>2020-06</c:v>
                </c:pt>
                <c:pt idx="574">
                  <c:v>2020-07</c:v>
                </c:pt>
                <c:pt idx="575">
                  <c:v>2020-08</c:v>
                </c:pt>
                <c:pt idx="576">
                  <c:v>2020-09</c:v>
                </c:pt>
                <c:pt idx="577">
                  <c:v>2020-10</c:v>
                </c:pt>
                <c:pt idx="578">
                  <c:v>2020-11</c:v>
                </c:pt>
                <c:pt idx="579">
                  <c:v>2020-12</c:v>
                </c:pt>
                <c:pt idx="580">
                  <c:v>2021-01</c:v>
                </c:pt>
                <c:pt idx="581">
                  <c:v>2021-02</c:v>
                </c:pt>
                <c:pt idx="582">
                  <c:v>2021-03</c:v>
                </c:pt>
                <c:pt idx="583">
                  <c:v>2021-04</c:v>
                </c:pt>
                <c:pt idx="584">
                  <c:v>2021-05</c:v>
                </c:pt>
                <c:pt idx="585">
                  <c:v>2021-06</c:v>
                </c:pt>
                <c:pt idx="586">
                  <c:v>2021-07</c:v>
                </c:pt>
                <c:pt idx="587">
                  <c:v>2021-08</c:v>
                </c:pt>
                <c:pt idx="588">
                  <c:v>2021-09</c:v>
                </c:pt>
                <c:pt idx="589">
                  <c:v>2021-10</c:v>
                </c:pt>
                <c:pt idx="590">
                  <c:v>2021-11</c:v>
                </c:pt>
                <c:pt idx="591">
                  <c:v>2021-12</c:v>
                </c:pt>
                <c:pt idx="592">
                  <c:v>2022-01</c:v>
                </c:pt>
                <c:pt idx="593">
                  <c:v>2022-02</c:v>
                </c:pt>
                <c:pt idx="594">
                  <c:v>2022-03</c:v>
                </c:pt>
                <c:pt idx="595">
                  <c:v>2022-04</c:v>
                </c:pt>
                <c:pt idx="596">
                  <c:v>2022-05</c:v>
                </c:pt>
                <c:pt idx="597">
                  <c:v>2022-06</c:v>
                </c:pt>
                <c:pt idx="598">
                  <c:v>2022-07</c:v>
                </c:pt>
                <c:pt idx="599">
                  <c:v>2022-08</c:v>
                </c:pt>
                <c:pt idx="600">
                  <c:v>2022-09</c:v>
                </c:pt>
                <c:pt idx="601">
                  <c:v>2022-10</c:v>
                </c:pt>
                <c:pt idx="602">
                  <c:v>2022-11</c:v>
                </c:pt>
                <c:pt idx="603">
                  <c:v>2022-12</c:v>
                </c:pt>
                <c:pt idx="604">
                  <c:v>2023-01</c:v>
                </c:pt>
                <c:pt idx="605">
                  <c:v>2023-02</c:v>
                </c:pt>
                <c:pt idx="606">
                  <c:v>2023-03</c:v>
                </c:pt>
                <c:pt idx="607">
                  <c:v>2023-04</c:v>
                </c:pt>
                <c:pt idx="608">
                  <c:v>2023-05</c:v>
                </c:pt>
                <c:pt idx="609">
                  <c:v>2023-06</c:v>
                </c:pt>
                <c:pt idx="610">
                  <c:v>2023-07</c:v>
                </c:pt>
                <c:pt idx="611">
                  <c:v>2023-08</c:v>
                </c:pt>
              </c:strCache>
            </c:strRef>
          </c:cat>
          <c:val>
            <c:numRef>
              <c:f>'10yGovB'!$B$10:$B$621</c:f>
              <c:numCache>
                <c:formatCode>General</c:formatCode>
                <c:ptCount val="612"/>
                <c:pt idx="0">
                  <c:v>8.08</c:v>
                </c:pt>
                <c:pt idx="1">
                  <c:v>8.36</c:v>
                </c:pt>
                <c:pt idx="2">
                  <c:v>8.5500000000000007</c:v>
                </c:pt>
                <c:pt idx="3">
                  <c:v>8.73</c:v>
                </c:pt>
                <c:pt idx="4">
                  <c:v>8.84</c:v>
                </c:pt>
                <c:pt idx="5">
                  <c:v>8.6199999999999992</c:v>
                </c:pt>
                <c:pt idx="6">
                  <c:v>8.74</c:v>
                </c:pt>
                <c:pt idx="7">
                  <c:v>8.82</c:v>
                </c:pt>
                <c:pt idx="8">
                  <c:v>9.6199999999999992</c:v>
                </c:pt>
                <c:pt idx="9">
                  <c:v>9.85</c:v>
                </c:pt>
                <c:pt idx="10">
                  <c:v>9.8699999999999992</c:v>
                </c:pt>
                <c:pt idx="11">
                  <c:v>9.42</c:v>
                </c:pt>
                <c:pt idx="12">
                  <c:v>9.57</c:v>
                </c:pt>
                <c:pt idx="13">
                  <c:v>9.4</c:v>
                </c:pt>
                <c:pt idx="14">
                  <c:v>9.67</c:v>
                </c:pt>
                <c:pt idx="15">
                  <c:v>9.83</c:v>
                </c:pt>
                <c:pt idx="16">
                  <c:v>9.65</c:v>
                </c:pt>
                <c:pt idx="17">
                  <c:v>10.52</c:v>
                </c:pt>
                <c:pt idx="18">
                  <c:v>10.52</c:v>
                </c:pt>
                <c:pt idx="19">
                  <c:v>10.46</c:v>
                </c:pt>
                <c:pt idx="20">
                  <c:v>10.78</c:v>
                </c:pt>
                <c:pt idx="21">
                  <c:v>11.22</c:v>
                </c:pt>
                <c:pt idx="22">
                  <c:v>11.3</c:v>
                </c:pt>
                <c:pt idx="23">
                  <c:v>11.17</c:v>
                </c:pt>
                <c:pt idx="24">
                  <c:v>11.17</c:v>
                </c:pt>
                <c:pt idx="25">
                  <c:v>10.97</c:v>
                </c:pt>
                <c:pt idx="26">
                  <c:v>10.48</c:v>
                </c:pt>
                <c:pt idx="27">
                  <c:v>10.039999999999999</c:v>
                </c:pt>
                <c:pt idx="28">
                  <c:v>9.49</c:v>
                </c:pt>
                <c:pt idx="29">
                  <c:v>9.4600000000000009</c:v>
                </c:pt>
                <c:pt idx="30">
                  <c:v>9.57</c:v>
                </c:pt>
                <c:pt idx="31">
                  <c:v>9.06</c:v>
                </c:pt>
                <c:pt idx="32">
                  <c:v>8.77</c:v>
                </c:pt>
                <c:pt idx="33">
                  <c:v>8.74</c:v>
                </c:pt>
                <c:pt idx="34">
                  <c:v>8.7100000000000009</c:v>
                </c:pt>
                <c:pt idx="35">
                  <c:v>8.7100000000000009</c:v>
                </c:pt>
                <c:pt idx="36">
                  <c:v>8.85</c:v>
                </c:pt>
                <c:pt idx="37">
                  <c:v>9.09</c:v>
                </c:pt>
                <c:pt idx="38">
                  <c:v>8.6</c:v>
                </c:pt>
                <c:pt idx="39">
                  <c:v>8.5299999999999994</c:v>
                </c:pt>
                <c:pt idx="40">
                  <c:v>8.5399999999999991</c:v>
                </c:pt>
                <c:pt idx="41">
                  <c:v>8.34</c:v>
                </c:pt>
                <c:pt idx="42">
                  <c:v>8.2799999999999994</c:v>
                </c:pt>
                <c:pt idx="43">
                  <c:v>8.5299999999999994</c:v>
                </c:pt>
                <c:pt idx="44">
                  <c:v>8.8800000000000008</c:v>
                </c:pt>
                <c:pt idx="45">
                  <c:v>8.84</c:v>
                </c:pt>
                <c:pt idx="46">
                  <c:v>8.92</c:v>
                </c:pt>
                <c:pt idx="47">
                  <c:v>8.67</c:v>
                </c:pt>
                <c:pt idx="48">
                  <c:v>8.35</c:v>
                </c:pt>
                <c:pt idx="49">
                  <c:v>8.14</c:v>
                </c:pt>
                <c:pt idx="50">
                  <c:v>7.65</c:v>
                </c:pt>
                <c:pt idx="51">
                  <c:v>7.76</c:v>
                </c:pt>
                <c:pt idx="52">
                  <c:v>7.42</c:v>
                </c:pt>
                <c:pt idx="53">
                  <c:v>7.39</c:v>
                </c:pt>
                <c:pt idx="54">
                  <c:v>7.08</c:v>
                </c:pt>
                <c:pt idx="55">
                  <c:v>6.75</c:v>
                </c:pt>
                <c:pt idx="56">
                  <c:v>6.86</c:v>
                </c:pt>
                <c:pt idx="57">
                  <c:v>6.83</c:v>
                </c:pt>
                <c:pt idx="58">
                  <c:v>6.63</c:v>
                </c:pt>
                <c:pt idx="59">
                  <c:v>6.56</c:v>
                </c:pt>
                <c:pt idx="60">
                  <c:v>6.5</c:v>
                </c:pt>
                <c:pt idx="61">
                  <c:v>6.5</c:v>
                </c:pt>
                <c:pt idx="62">
                  <c:v>6.44</c:v>
                </c:pt>
                <c:pt idx="63">
                  <c:v>6.34</c:v>
                </c:pt>
                <c:pt idx="64">
                  <c:v>6.27</c:v>
                </c:pt>
                <c:pt idx="65">
                  <c:v>6.05</c:v>
                </c:pt>
                <c:pt idx="66">
                  <c:v>5.97</c:v>
                </c:pt>
                <c:pt idx="67">
                  <c:v>6.05</c:v>
                </c:pt>
                <c:pt idx="68">
                  <c:v>6.06</c:v>
                </c:pt>
                <c:pt idx="69">
                  <c:v>6.19</c:v>
                </c:pt>
                <c:pt idx="70">
                  <c:v>6.54</c:v>
                </c:pt>
                <c:pt idx="71">
                  <c:v>6.42</c:v>
                </c:pt>
                <c:pt idx="72">
                  <c:v>6.39</c:v>
                </c:pt>
                <c:pt idx="73">
                  <c:v>6.61</c:v>
                </c:pt>
                <c:pt idx="74">
                  <c:v>6.72</c:v>
                </c:pt>
                <c:pt idx="75">
                  <c:v>6.82</c:v>
                </c:pt>
                <c:pt idx="76">
                  <c:v>7.14</c:v>
                </c:pt>
                <c:pt idx="77">
                  <c:v>7.36</c:v>
                </c:pt>
                <c:pt idx="78">
                  <c:v>7.41</c:v>
                </c:pt>
                <c:pt idx="79">
                  <c:v>7.68</c:v>
                </c:pt>
                <c:pt idx="80">
                  <c:v>8.07</c:v>
                </c:pt>
                <c:pt idx="81">
                  <c:v>8.11</c:v>
                </c:pt>
                <c:pt idx="82">
                  <c:v>7.75</c:v>
                </c:pt>
                <c:pt idx="83">
                  <c:v>7.57</c:v>
                </c:pt>
                <c:pt idx="84">
                  <c:v>7.45</c:v>
                </c:pt>
                <c:pt idx="85">
                  <c:v>8.0299999999999994</c:v>
                </c:pt>
                <c:pt idx="86">
                  <c:v>7.82</c:v>
                </c:pt>
                <c:pt idx="87">
                  <c:v>7.89</c:v>
                </c:pt>
                <c:pt idx="88">
                  <c:v>8.1</c:v>
                </c:pt>
                <c:pt idx="89">
                  <c:v>8.91</c:v>
                </c:pt>
                <c:pt idx="90">
                  <c:v>9.75</c:v>
                </c:pt>
                <c:pt idx="91">
                  <c:v>8.91</c:v>
                </c:pt>
                <c:pt idx="92">
                  <c:v>8.2100000000000009</c:v>
                </c:pt>
                <c:pt idx="93">
                  <c:v>7.97</c:v>
                </c:pt>
                <c:pt idx="94">
                  <c:v>7.74</c:v>
                </c:pt>
                <c:pt idx="95">
                  <c:v>7.91</c:v>
                </c:pt>
                <c:pt idx="96">
                  <c:v>8.23</c:v>
                </c:pt>
                <c:pt idx="97">
                  <c:v>8.4600000000000009</c:v>
                </c:pt>
                <c:pt idx="98">
                  <c:v>8.64</c:v>
                </c:pt>
                <c:pt idx="99">
                  <c:v>8.94</c:v>
                </c:pt>
                <c:pt idx="100">
                  <c:v>9.0399999999999991</c:v>
                </c:pt>
                <c:pt idx="101">
                  <c:v>10.24</c:v>
                </c:pt>
                <c:pt idx="102">
                  <c:v>9.6300000000000008</c:v>
                </c:pt>
                <c:pt idx="103">
                  <c:v>9.7200000000000006</c:v>
                </c:pt>
                <c:pt idx="104">
                  <c:v>10.220000000000001</c:v>
                </c:pt>
                <c:pt idx="105">
                  <c:v>9.8800000000000008</c:v>
                </c:pt>
                <c:pt idx="106">
                  <c:v>9.9600000000000009</c:v>
                </c:pt>
                <c:pt idx="107">
                  <c:v>10.06</c:v>
                </c:pt>
                <c:pt idx="108">
                  <c:v>9.98</c:v>
                </c:pt>
                <c:pt idx="109">
                  <c:v>9.85</c:v>
                </c:pt>
                <c:pt idx="110">
                  <c:v>9.61</c:v>
                </c:pt>
                <c:pt idx="111">
                  <c:v>9.61</c:v>
                </c:pt>
                <c:pt idx="112">
                  <c:v>9.67</c:v>
                </c:pt>
                <c:pt idx="113">
                  <c:v>9.64</c:v>
                </c:pt>
                <c:pt idx="114">
                  <c:v>9.17</c:v>
                </c:pt>
                <c:pt idx="115">
                  <c:v>8.6199999999999992</c:v>
                </c:pt>
                <c:pt idx="116">
                  <c:v>8.67</c:v>
                </c:pt>
                <c:pt idx="117">
                  <c:v>9.24</c:v>
                </c:pt>
                <c:pt idx="118">
                  <c:v>8.99</c:v>
                </c:pt>
                <c:pt idx="119">
                  <c:v>8.85</c:v>
                </c:pt>
                <c:pt idx="120">
                  <c:v>8.4600000000000009</c:v>
                </c:pt>
                <c:pt idx="121">
                  <c:v>8.14</c:v>
                </c:pt>
                <c:pt idx="122">
                  <c:v>8.08</c:v>
                </c:pt>
                <c:pt idx="123">
                  <c:v>7.82</c:v>
                </c:pt>
                <c:pt idx="124">
                  <c:v>8.0399999999999991</c:v>
                </c:pt>
                <c:pt idx="125">
                  <c:v>7.77</c:v>
                </c:pt>
                <c:pt idx="126">
                  <c:v>7.73</c:v>
                </c:pt>
                <c:pt idx="127">
                  <c:v>7.88</c:v>
                </c:pt>
                <c:pt idx="128">
                  <c:v>8.27</c:v>
                </c:pt>
                <c:pt idx="129">
                  <c:v>8.1300000000000008</c:v>
                </c:pt>
                <c:pt idx="130">
                  <c:v>8.33</c:v>
                </c:pt>
                <c:pt idx="131">
                  <c:v>8.65</c:v>
                </c:pt>
                <c:pt idx="132">
                  <c:v>8.49</c:v>
                </c:pt>
                <c:pt idx="133">
                  <c:v>8.51</c:v>
                </c:pt>
                <c:pt idx="134">
                  <c:v>8.5500000000000007</c:v>
                </c:pt>
                <c:pt idx="135">
                  <c:v>8.5</c:v>
                </c:pt>
                <c:pt idx="136">
                  <c:v>8.42</c:v>
                </c:pt>
                <c:pt idx="137">
                  <c:v>8.26</c:v>
                </c:pt>
                <c:pt idx="138">
                  <c:v>8.35</c:v>
                </c:pt>
                <c:pt idx="139">
                  <c:v>8.36</c:v>
                </c:pt>
                <c:pt idx="140">
                  <c:v>8.4600000000000009</c:v>
                </c:pt>
                <c:pt idx="141">
                  <c:v>8.3699999999999992</c:v>
                </c:pt>
                <c:pt idx="142">
                  <c:v>8.42</c:v>
                </c:pt>
                <c:pt idx="143">
                  <c:v>8.09</c:v>
                </c:pt>
                <c:pt idx="144">
                  <c:v>7.96</c:v>
                </c:pt>
                <c:pt idx="145">
                  <c:v>7.65</c:v>
                </c:pt>
                <c:pt idx="146">
                  <c:v>7.38</c:v>
                </c:pt>
                <c:pt idx="147">
                  <c:v>7.35</c:v>
                </c:pt>
                <c:pt idx="148">
                  <c:v>7.49</c:v>
                </c:pt>
                <c:pt idx="149">
                  <c:v>7.87</c:v>
                </c:pt>
                <c:pt idx="150">
                  <c:v>7.51</c:v>
                </c:pt>
                <c:pt idx="151">
                  <c:v>7.51</c:v>
                </c:pt>
                <c:pt idx="152">
                  <c:v>7.21</c:v>
                </c:pt>
                <c:pt idx="153">
                  <c:v>7.17</c:v>
                </c:pt>
                <c:pt idx="154">
                  <c:v>7.15</c:v>
                </c:pt>
                <c:pt idx="155">
                  <c:v>6.72</c:v>
                </c:pt>
                <c:pt idx="156">
                  <c:v>6.71</c:v>
                </c:pt>
                <c:pt idx="157">
                  <c:v>7.04</c:v>
                </c:pt>
                <c:pt idx="158">
                  <c:v>6.91</c:v>
                </c:pt>
                <c:pt idx="159">
                  <c:v>6.69</c:v>
                </c:pt>
                <c:pt idx="160">
                  <c:v>6.73</c:v>
                </c:pt>
                <c:pt idx="161">
                  <c:v>6.29</c:v>
                </c:pt>
                <c:pt idx="162">
                  <c:v>6.02</c:v>
                </c:pt>
                <c:pt idx="163">
                  <c:v>5.79</c:v>
                </c:pt>
                <c:pt idx="164">
                  <c:v>6.27</c:v>
                </c:pt>
                <c:pt idx="165">
                  <c:v>6.15</c:v>
                </c:pt>
                <c:pt idx="166">
                  <c:v>6.1</c:v>
                </c:pt>
                <c:pt idx="167">
                  <c:v>5.91</c:v>
                </c:pt>
                <c:pt idx="168">
                  <c:v>6.3</c:v>
                </c:pt>
                <c:pt idx="169">
                  <c:v>6.56</c:v>
                </c:pt>
                <c:pt idx="170">
                  <c:v>6.21</c:v>
                </c:pt>
                <c:pt idx="171">
                  <c:v>6.24</c:v>
                </c:pt>
                <c:pt idx="172">
                  <c:v>6.18</c:v>
                </c:pt>
                <c:pt idx="173">
                  <c:v>6.34</c:v>
                </c:pt>
                <c:pt idx="174">
                  <c:v>5.99</c:v>
                </c:pt>
                <c:pt idx="175">
                  <c:v>5.98</c:v>
                </c:pt>
                <c:pt idx="176">
                  <c:v>6</c:v>
                </c:pt>
                <c:pt idx="177">
                  <c:v>6.48</c:v>
                </c:pt>
                <c:pt idx="178">
                  <c:v>6.65</c:v>
                </c:pt>
                <c:pt idx="179">
                  <c:v>6.82</c:v>
                </c:pt>
                <c:pt idx="180">
                  <c:v>7.15</c:v>
                </c:pt>
                <c:pt idx="181">
                  <c:v>6.76</c:v>
                </c:pt>
                <c:pt idx="182">
                  <c:v>6.63</c:v>
                </c:pt>
                <c:pt idx="183">
                  <c:v>6.81</c:v>
                </c:pt>
                <c:pt idx="184">
                  <c:v>6.88</c:v>
                </c:pt>
                <c:pt idx="185">
                  <c:v>6.57</c:v>
                </c:pt>
                <c:pt idx="186">
                  <c:v>6.6</c:v>
                </c:pt>
                <c:pt idx="187">
                  <c:v>6.87</c:v>
                </c:pt>
                <c:pt idx="188">
                  <c:v>7.03</c:v>
                </c:pt>
                <c:pt idx="189">
                  <c:v>6.97</c:v>
                </c:pt>
                <c:pt idx="190">
                  <c:v>7.12</c:v>
                </c:pt>
                <c:pt idx="191">
                  <c:v>7.03</c:v>
                </c:pt>
                <c:pt idx="192">
                  <c:v>6.78</c:v>
                </c:pt>
                <c:pt idx="193">
                  <c:v>6.5</c:v>
                </c:pt>
                <c:pt idx="194">
                  <c:v>6.7</c:v>
                </c:pt>
                <c:pt idx="195">
                  <c:v>6.75</c:v>
                </c:pt>
                <c:pt idx="196">
                  <c:v>6.81</c:v>
                </c:pt>
                <c:pt idx="197">
                  <c:v>7.03</c:v>
                </c:pt>
                <c:pt idx="198">
                  <c:v>7.04</c:v>
                </c:pt>
                <c:pt idx="199">
                  <c:v>6.9</c:v>
                </c:pt>
                <c:pt idx="200">
                  <c:v>7.07</c:v>
                </c:pt>
                <c:pt idx="201">
                  <c:v>6.85</c:v>
                </c:pt>
                <c:pt idx="202">
                  <c:v>6.66</c:v>
                </c:pt>
                <c:pt idx="203">
                  <c:v>6.87</c:v>
                </c:pt>
                <c:pt idx="204">
                  <c:v>7.02</c:v>
                </c:pt>
                <c:pt idx="205">
                  <c:v>7.15</c:v>
                </c:pt>
                <c:pt idx="206">
                  <c:v>7.43</c:v>
                </c:pt>
                <c:pt idx="207">
                  <c:v>7.38</c:v>
                </c:pt>
                <c:pt idx="208">
                  <c:v>7.88</c:v>
                </c:pt>
                <c:pt idx="209">
                  <c:v>8.7799999999999994</c:v>
                </c:pt>
                <c:pt idx="210">
                  <c:v>8.5</c:v>
                </c:pt>
                <c:pt idx="211">
                  <c:v>8.9600000000000009</c:v>
                </c:pt>
                <c:pt idx="212">
                  <c:v>8.85</c:v>
                </c:pt>
                <c:pt idx="213">
                  <c:v>8.7799999999999994</c:v>
                </c:pt>
                <c:pt idx="214">
                  <c:v>8.59</c:v>
                </c:pt>
                <c:pt idx="215">
                  <c:v>9.0399999999999991</c:v>
                </c:pt>
                <c:pt idx="216">
                  <c:v>9.23</c:v>
                </c:pt>
                <c:pt idx="217">
                  <c:v>9.0399999999999991</c:v>
                </c:pt>
                <c:pt idx="218">
                  <c:v>8.85</c:v>
                </c:pt>
                <c:pt idx="219">
                  <c:v>9.09</c:v>
                </c:pt>
                <c:pt idx="220">
                  <c:v>8.61</c:v>
                </c:pt>
                <c:pt idx="221">
                  <c:v>8.31</c:v>
                </c:pt>
                <c:pt idx="222">
                  <c:v>8.4700000000000006</c:v>
                </c:pt>
                <c:pt idx="223">
                  <c:v>8.24</c:v>
                </c:pt>
                <c:pt idx="224">
                  <c:v>8.19</c:v>
                </c:pt>
                <c:pt idx="225">
                  <c:v>8.41</c:v>
                </c:pt>
                <c:pt idx="226">
                  <c:v>8.61</c:v>
                </c:pt>
                <c:pt idx="227">
                  <c:v>8.31</c:v>
                </c:pt>
                <c:pt idx="228">
                  <c:v>8.26</c:v>
                </c:pt>
                <c:pt idx="229">
                  <c:v>8.23</c:v>
                </c:pt>
                <c:pt idx="230">
                  <c:v>8.1199999999999992</c:v>
                </c:pt>
                <c:pt idx="231">
                  <c:v>7.91</c:v>
                </c:pt>
                <c:pt idx="232">
                  <c:v>7.7</c:v>
                </c:pt>
                <c:pt idx="233">
                  <c:v>7.65</c:v>
                </c:pt>
                <c:pt idx="234">
                  <c:v>7.73</c:v>
                </c:pt>
                <c:pt idx="235">
                  <c:v>7.85</c:v>
                </c:pt>
                <c:pt idx="236">
                  <c:v>7.82</c:v>
                </c:pt>
                <c:pt idx="237">
                  <c:v>7.92</c:v>
                </c:pt>
                <c:pt idx="238">
                  <c:v>7.96</c:v>
                </c:pt>
                <c:pt idx="239">
                  <c:v>7.87</c:v>
                </c:pt>
                <c:pt idx="240">
                  <c:v>7.46</c:v>
                </c:pt>
                <c:pt idx="241">
                  <c:v>7.24</c:v>
                </c:pt>
                <c:pt idx="242">
                  <c:v>7.17</c:v>
                </c:pt>
                <c:pt idx="243">
                  <c:v>7.06</c:v>
                </c:pt>
                <c:pt idx="244">
                  <c:v>6.96</c:v>
                </c:pt>
                <c:pt idx="245">
                  <c:v>6.69</c:v>
                </c:pt>
                <c:pt idx="246">
                  <c:v>6.75</c:v>
                </c:pt>
                <c:pt idx="247">
                  <c:v>6.82</c:v>
                </c:pt>
                <c:pt idx="248">
                  <c:v>6.89</c:v>
                </c:pt>
                <c:pt idx="249">
                  <c:v>6.73</c:v>
                </c:pt>
                <c:pt idx="250">
                  <c:v>6.59</c:v>
                </c:pt>
                <c:pt idx="251">
                  <c:v>6.25</c:v>
                </c:pt>
                <c:pt idx="252">
                  <c:v>6.24</c:v>
                </c:pt>
                <c:pt idx="253">
                  <c:v>6.02</c:v>
                </c:pt>
                <c:pt idx="254">
                  <c:v>6</c:v>
                </c:pt>
                <c:pt idx="255">
                  <c:v>5.84</c:v>
                </c:pt>
                <c:pt idx="256">
                  <c:v>5.91</c:v>
                </c:pt>
                <c:pt idx="257">
                  <c:v>6.49</c:v>
                </c:pt>
                <c:pt idx="258">
                  <c:v>6.67</c:v>
                </c:pt>
                <c:pt idx="259">
                  <c:v>6.98</c:v>
                </c:pt>
                <c:pt idx="260">
                  <c:v>7.29</c:v>
                </c:pt>
                <c:pt idx="261">
                  <c:v>7.29</c:v>
                </c:pt>
                <c:pt idx="262">
                  <c:v>7.27</c:v>
                </c:pt>
                <c:pt idx="263">
                  <c:v>7.54</c:v>
                </c:pt>
                <c:pt idx="264">
                  <c:v>7.81</c:v>
                </c:pt>
                <c:pt idx="265">
                  <c:v>7.79</c:v>
                </c:pt>
                <c:pt idx="266">
                  <c:v>7.62</c:v>
                </c:pt>
                <c:pt idx="267">
                  <c:v>7.81</c:v>
                </c:pt>
                <c:pt idx="268">
                  <c:v>7.62</c:v>
                </c:pt>
                <c:pt idx="269">
                  <c:v>7.51</c:v>
                </c:pt>
                <c:pt idx="270">
                  <c:v>7.48</c:v>
                </c:pt>
                <c:pt idx="271">
                  <c:v>7.32</c:v>
                </c:pt>
                <c:pt idx="272">
                  <c:v>6.93</c:v>
                </c:pt>
                <c:pt idx="273">
                  <c:v>7.35</c:v>
                </c:pt>
                <c:pt idx="274">
                  <c:v>7.17</c:v>
                </c:pt>
                <c:pt idx="275">
                  <c:v>7.07</c:v>
                </c:pt>
                <c:pt idx="276">
                  <c:v>7.08</c:v>
                </c:pt>
                <c:pt idx="277">
                  <c:v>6.86</c:v>
                </c:pt>
                <c:pt idx="278">
                  <c:v>6.61</c:v>
                </c:pt>
                <c:pt idx="279">
                  <c:v>6.4</c:v>
                </c:pt>
                <c:pt idx="280">
                  <c:v>6.24</c:v>
                </c:pt>
                <c:pt idx="281">
                  <c:v>6.79</c:v>
                </c:pt>
                <c:pt idx="282">
                  <c:v>6.81</c:v>
                </c:pt>
                <c:pt idx="283">
                  <c:v>6.67</c:v>
                </c:pt>
                <c:pt idx="284">
                  <c:v>6.81</c:v>
                </c:pt>
                <c:pt idx="285">
                  <c:v>6.9</c:v>
                </c:pt>
                <c:pt idx="286">
                  <c:v>6.71</c:v>
                </c:pt>
                <c:pt idx="287">
                  <c:v>6.75</c:v>
                </c:pt>
                <c:pt idx="288">
                  <c:v>6.45</c:v>
                </c:pt>
                <c:pt idx="289">
                  <c:v>6.39</c:v>
                </c:pt>
                <c:pt idx="290">
                  <c:v>6.1</c:v>
                </c:pt>
                <c:pt idx="291">
                  <c:v>6.18</c:v>
                </c:pt>
                <c:pt idx="292">
                  <c:v>6.15</c:v>
                </c:pt>
                <c:pt idx="293">
                  <c:v>5.79</c:v>
                </c:pt>
                <c:pt idx="294">
                  <c:v>6.18</c:v>
                </c:pt>
                <c:pt idx="295">
                  <c:v>6.12</c:v>
                </c:pt>
                <c:pt idx="296">
                  <c:v>6.24</c:v>
                </c:pt>
                <c:pt idx="297">
                  <c:v>5.96</c:v>
                </c:pt>
                <c:pt idx="298">
                  <c:v>5.76</c:v>
                </c:pt>
                <c:pt idx="299">
                  <c:v>5.93</c:v>
                </c:pt>
                <c:pt idx="300">
                  <c:v>5.72</c:v>
                </c:pt>
                <c:pt idx="301">
                  <c:v>5.79</c:v>
                </c:pt>
                <c:pt idx="302">
                  <c:v>5.7</c:v>
                </c:pt>
                <c:pt idx="303">
                  <c:v>5.48</c:v>
                </c:pt>
                <c:pt idx="304">
                  <c:v>5.23</c:v>
                </c:pt>
                <c:pt idx="305">
                  <c:v>5.09</c:v>
                </c:pt>
                <c:pt idx="306">
                  <c:v>5.0599999999999996</c:v>
                </c:pt>
                <c:pt idx="307">
                  <c:v>5.25</c:v>
                </c:pt>
                <c:pt idx="308">
                  <c:v>5.07</c:v>
                </c:pt>
                <c:pt idx="309">
                  <c:v>5</c:v>
                </c:pt>
                <c:pt idx="310">
                  <c:v>4.83</c:v>
                </c:pt>
                <c:pt idx="311">
                  <c:v>4.43</c:v>
                </c:pt>
                <c:pt idx="312">
                  <c:v>4.18</c:v>
                </c:pt>
                <c:pt idx="313">
                  <c:v>4.37</c:v>
                </c:pt>
                <c:pt idx="314">
                  <c:v>4.2</c:v>
                </c:pt>
                <c:pt idx="315">
                  <c:v>4.0999999999999996</c:v>
                </c:pt>
                <c:pt idx="316">
                  <c:v>3.85</c:v>
                </c:pt>
                <c:pt idx="317">
                  <c:v>4.22</c:v>
                </c:pt>
                <c:pt idx="318">
                  <c:v>4.25</c:v>
                </c:pt>
                <c:pt idx="319">
                  <c:v>4.05</c:v>
                </c:pt>
                <c:pt idx="320">
                  <c:v>4.33</c:v>
                </c:pt>
                <c:pt idx="321">
                  <c:v>4.76</c:v>
                </c:pt>
                <c:pt idx="322">
                  <c:v>4.96</c:v>
                </c:pt>
                <c:pt idx="323">
                  <c:v>5.14</c:v>
                </c:pt>
                <c:pt idx="324">
                  <c:v>5.34</c:v>
                </c:pt>
                <c:pt idx="325">
                  <c:v>5.37</c:v>
                </c:pt>
                <c:pt idx="326">
                  <c:v>5.33</c:v>
                </c:pt>
                <c:pt idx="327">
                  <c:v>5.46</c:v>
                </c:pt>
                <c:pt idx="328">
                  <c:v>5.72</c:v>
                </c:pt>
                <c:pt idx="329">
                  <c:v>5.61</c:v>
                </c:pt>
                <c:pt idx="330">
                  <c:v>5.32</c:v>
                </c:pt>
                <c:pt idx="331">
                  <c:v>5.48</c:v>
                </c:pt>
                <c:pt idx="332">
                  <c:v>5.37</c:v>
                </c:pt>
                <c:pt idx="333">
                  <c:v>5.34</c:v>
                </c:pt>
                <c:pt idx="334">
                  <c:v>5.33</c:v>
                </c:pt>
                <c:pt idx="335">
                  <c:v>5.36</c:v>
                </c:pt>
                <c:pt idx="336">
                  <c:v>5.31</c:v>
                </c:pt>
                <c:pt idx="337">
                  <c:v>5.31</c:v>
                </c:pt>
                <c:pt idx="338">
                  <c:v>5.14</c:v>
                </c:pt>
                <c:pt idx="339">
                  <c:v>4.96</c:v>
                </c:pt>
                <c:pt idx="340">
                  <c:v>4.8899999999999997</c:v>
                </c:pt>
                <c:pt idx="341">
                  <c:v>4.83</c:v>
                </c:pt>
                <c:pt idx="342">
                  <c:v>4.82</c:v>
                </c:pt>
                <c:pt idx="343">
                  <c:v>5.16</c:v>
                </c:pt>
                <c:pt idx="344">
                  <c:v>5.35</c:v>
                </c:pt>
                <c:pt idx="345">
                  <c:v>5.22</c:v>
                </c:pt>
                <c:pt idx="346">
                  <c:v>5.08</c:v>
                </c:pt>
                <c:pt idx="347">
                  <c:v>4.96</c:v>
                </c:pt>
                <c:pt idx="348">
                  <c:v>4.99</c:v>
                </c:pt>
                <c:pt idx="349">
                  <c:v>4.62</c:v>
                </c:pt>
                <c:pt idx="350">
                  <c:v>4.7699999999999996</c:v>
                </c:pt>
                <c:pt idx="351">
                  <c:v>5.12</c:v>
                </c:pt>
                <c:pt idx="352">
                  <c:v>5.08</c:v>
                </c:pt>
                <c:pt idx="353">
                  <c:v>5.07</c:v>
                </c:pt>
                <c:pt idx="354">
                  <c:v>5.35</c:v>
                </c:pt>
                <c:pt idx="355">
                  <c:v>5.23</c:v>
                </c:pt>
                <c:pt idx="356">
                  <c:v>5.27</c:v>
                </c:pt>
                <c:pt idx="357">
                  <c:v>5.07</c:v>
                </c:pt>
                <c:pt idx="358">
                  <c:v>4.9800000000000004</c:v>
                </c:pt>
                <c:pt idx="359">
                  <c:v>4.7</c:v>
                </c:pt>
                <c:pt idx="360">
                  <c:v>4.4800000000000004</c:v>
                </c:pt>
                <c:pt idx="361">
                  <c:v>4.7</c:v>
                </c:pt>
                <c:pt idx="362">
                  <c:v>4.71</c:v>
                </c:pt>
                <c:pt idx="363">
                  <c:v>4.4000000000000004</c:v>
                </c:pt>
                <c:pt idx="364">
                  <c:v>4.21</c:v>
                </c:pt>
                <c:pt idx="365">
                  <c:v>4.16</c:v>
                </c:pt>
                <c:pt idx="366">
                  <c:v>4.25</c:v>
                </c:pt>
                <c:pt idx="367">
                  <c:v>4.3600000000000003</c:v>
                </c:pt>
                <c:pt idx="368">
                  <c:v>3.9</c:v>
                </c:pt>
                <c:pt idx="369">
                  <c:v>4.09</c:v>
                </c:pt>
                <c:pt idx="370">
                  <c:v>4.25</c:v>
                </c:pt>
                <c:pt idx="371">
                  <c:v>4.34</c:v>
                </c:pt>
                <c:pt idx="372">
                  <c:v>4.26</c:v>
                </c:pt>
                <c:pt idx="373">
                  <c:v>4.5199999999999996</c:v>
                </c:pt>
                <c:pt idx="374">
                  <c:v>4.6100000000000003</c:v>
                </c:pt>
                <c:pt idx="375">
                  <c:v>4.47</c:v>
                </c:pt>
                <c:pt idx="376">
                  <c:v>4.4800000000000004</c:v>
                </c:pt>
                <c:pt idx="377">
                  <c:v>4.25</c:v>
                </c:pt>
                <c:pt idx="378">
                  <c:v>4.18</c:v>
                </c:pt>
                <c:pt idx="379">
                  <c:v>4.4000000000000004</c:v>
                </c:pt>
                <c:pt idx="380">
                  <c:v>4.49</c:v>
                </c:pt>
                <c:pt idx="381">
                  <c:v>4.49</c:v>
                </c:pt>
                <c:pt idx="382">
                  <c:v>4.3899999999999997</c:v>
                </c:pt>
                <c:pt idx="383">
                  <c:v>4.21</c:v>
                </c:pt>
                <c:pt idx="384">
                  <c:v>4.13</c:v>
                </c:pt>
                <c:pt idx="385">
                  <c:v>4.01</c:v>
                </c:pt>
                <c:pt idx="386">
                  <c:v>3.9</c:v>
                </c:pt>
                <c:pt idx="387">
                  <c:v>3.79</c:v>
                </c:pt>
                <c:pt idx="388">
                  <c:v>3.64</c:v>
                </c:pt>
                <c:pt idx="389">
                  <c:v>3.78</c:v>
                </c:pt>
                <c:pt idx="390">
                  <c:v>3.78</c:v>
                </c:pt>
                <c:pt idx="391">
                  <c:v>3.51</c:v>
                </c:pt>
                <c:pt idx="392">
                  <c:v>3.36</c:v>
                </c:pt>
                <c:pt idx="393">
                  <c:v>3.24</c:v>
                </c:pt>
                <c:pt idx="394">
                  <c:v>3.26</c:v>
                </c:pt>
                <c:pt idx="395">
                  <c:v>3.21</c:v>
                </c:pt>
                <c:pt idx="396">
                  <c:v>3.26</c:v>
                </c:pt>
                <c:pt idx="397">
                  <c:v>3.49</c:v>
                </c:pt>
                <c:pt idx="398">
                  <c:v>3.49</c:v>
                </c:pt>
                <c:pt idx="399">
                  <c:v>3.34</c:v>
                </c:pt>
                <c:pt idx="400">
                  <c:v>3.56</c:v>
                </c:pt>
                <c:pt idx="401">
                  <c:v>3.58</c:v>
                </c:pt>
                <c:pt idx="402">
                  <c:v>3.84</c:v>
                </c:pt>
                <c:pt idx="403">
                  <c:v>4.08</c:v>
                </c:pt>
                <c:pt idx="404">
                  <c:v>4.03</c:v>
                </c:pt>
                <c:pt idx="405">
                  <c:v>4.17</c:v>
                </c:pt>
                <c:pt idx="406">
                  <c:v>4</c:v>
                </c:pt>
                <c:pt idx="407">
                  <c:v>3.87</c:v>
                </c:pt>
                <c:pt idx="408">
                  <c:v>3.73</c:v>
                </c:pt>
                <c:pt idx="409">
                  <c:v>3.84</c:v>
                </c:pt>
                <c:pt idx="410">
                  <c:v>3.77</c:v>
                </c:pt>
                <c:pt idx="411">
                  <c:v>3.99</c:v>
                </c:pt>
                <c:pt idx="412">
                  <c:v>4.1500000000000004</c:v>
                </c:pt>
                <c:pt idx="413">
                  <c:v>4.01</c:v>
                </c:pt>
                <c:pt idx="414">
                  <c:v>4.1100000000000003</c:v>
                </c:pt>
                <c:pt idx="415">
                  <c:v>4.28</c:v>
                </c:pt>
                <c:pt idx="416">
                  <c:v>4.4400000000000004</c:v>
                </c:pt>
                <c:pt idx="417">
                  <c:v>4.6100000000000003</c:v>
                </c:pt>
                <c:pt idx="418">
                  <c:v>4.42</c:v>
                </c:pt>
                <c:pt idx="419">
                  <c:v>4.3600000000000003</c:v>
                </c:pt>
                <c:pt idx="420">
                  <c:v>4.43</c:v>
                </c:pt>
                <c:pt idx="421">
                  <c:v>4.29</c:v>
                </c:pt>
                <c:pt idx="422">
                  <c:v>4.21</c:v>
                </c:pt>
                <c:pt idx="423">
                  <c:v>4.46</c:v>
                </c:pt>
                <c:pt idx="424">
                  <c:v>4.0999999999999996</c:v>
                </c:pt>
                <c:pt idx="425">
                  <c:v>4.0999999999999996</c:v>
                </c:pt>
                <c:pt idx="426">
                  <c:v>4.12</c:v>
                </c:pt>
                <c:pt idx="427">
                  <c:v>4.33</c:v>
                </c:pt>
                <c:pt idx="428">
                  <c:v>4.55</c:v>
                </c:pt>
                <c:pt idx="429">
                  <c:v>4.72</c:v>
                </c:pt>
                <c:pt idx="430">
                  <c:v>4.5599999999999996</c:v>
                </c:pt>
                <c:pt idx="431">
                  <c:v>4.2699999999999996</c:v>
                </c:pt>
                <c:pt idx="432">
                  <c:v>4.25</c:v>
                </c:pt>
                <c:pt idx="433">
                  <c:v>4.08</c:v>
                </c:pt>
                <c:pt idx="434">
                  <c:v>3.53</c:v>
                </c:pt>
                <c:pt idx="435">
                  <c:v>3.28</c:v>
                </c:pt>
                <c:pt idx="436">
                  <c:v>3.65</c:v>
                </c:pt>
                <c:pt idx="437">
                  <c:v>3.5</c:v>
                </c:pt>
                <c:pt idx="438">
                  <c:v>3.43</c:v>
                </c:pt>
                <c:pt idx="439">
                  <c:v>3.61</c:v>
                </c:pt>
                <c:pt idx="440">
                  <c:v>3.93</c:v>
                </c:pt>
                <c:pt idx="441">
                  <c:v>3.74</c:v>
                </c:pt>
                <c:pt idx="442">
                  <c:v>3.66</c:v>
                </c:pt>
                <c:pt idx="443">
                  <c:v>3.49</c:v>
                </c:pt>
                <c:pt idx="444">
                  <c:v>3.49</c:v>
                </c:pt>
                <c:pt idx="445">
                  <c:v>3.59</c:v>
                </c:pt>
                <c:pt idx="446">
                  <c:v>3.4</c:v>
                </c:pt>
                <c:pt idx="447">
                  <c:v>3.63</c:v>
                </c:pt>
                <c:pt idx="448">
                  <c:v>3.46</c:v>
                </c:pt>
                <c:pt idx="449">
                  <c:v>3.39</c:v>
                </c:pt>
                <c:pt idx="450">
                  <c:v>3.37</c:v>
                </c:pt>
                <c:pt idx="451">
                  <c:v>3.27</c:v>
                </c:pt>
                <c:pt idx="452">
                  <c:v>2.89</c:v>
                </c:pt>
                <c:pt idx="453">
                  <c:v>2.82</c:v>
                </c:pt>
                <c:pt idx="454">
                  <c:v>2.92</c:v>
                </c:pt>
                <c:pt idx="455">
                  <c:v>2.27</c:v>
                </c:pt>
                <c:pt idx="456">
                  <c:v>2.42</c:v>
                </c:pt>
                <c:pt idx="457">
                  <c:v>2.73</c:v>
                </c:pt>
                <c:pt idx="458">
                  <c:v>2.91</c:v>
                </c:pt>
                <c:pt idx="459">
                  <c:v>3.19</c:v>
                </c:pt>
                <c:pt idx="460">
                  <c:v>3.36</c:v>
                </c:pt>
                <c:pt idx="461">
                  <c:v>3.33</c:v>
                </c:pt>
                <c:pt idx="462">
                  <c:v>3.54</c:v>
                </c:pt>
                <c:pt idx="463">
                  <c:v>3.45</c:v>
                </c:pt>
                <c:pt idx="464">
                  <c:v>3.2</c:v>
                </c:pt>
                <c:pt idx="465">
                  <c:v>3.16</c:v>
                </c:pt>
                <c:pt idx="466">
                  <c:v>2.8</c:v>
                </c:pt>
                <c:pt idx="467">
                  <c:v>2.35</c:v>
                </c:pt>
                <c:pt idx="468">
                  <c:v>2.11</c:v>
                </c:pt>
                <c:pt idx="469">
                  <c:v>2.3199999999999998</c:v>
                </c:pt>
                <c:pt idx="470">
                  <c:v>2.5</c:v>
                </c:pt>
                <c:pt idx="471">
                  <c:v>1.99</c:v>
                </c:pt>
                <c:pt idx="472">
                  <c:v>1.99</c:v>
                </c:pt>
                <c:pt idx="473">
                  <c:v>1.97</c:v>
                </c:pt>
                <c:pt idx="474">
                  <c:v>1.99</c:v>
                </c:pt>
                <c:pt idx="475">
                  <c:v>1.8</c:v>
                </c:pt>
                <c:pt idx="476">
                  <c:v>1.38</c:v>
                </c:pt>
                <c:pt idx="477">
                  <c:v>1.73</c:v>
                </c:pt>
                <c:pt idx="478">
                  <c:v>1.45</c:v>
                </c:pt>
                <c:pt idx="479">
                  <c:v>1.46</c:v>
                </c:pt>
                <c:pt idx="480">
                  <c:v>1.54</c:v>
                </c:pt>
                <c:pt idx="481">
                  <c:v>1.6</c:v>
                </c:pt>
                <c:pt idx="482">
                  <c:v>1.47</c:v>
                </c:pt>
                <c:pt idx="483">
                  <c:v>1.38</c:v>
                </c:pt>
                <c:pt idx="484">
                  <c:v>1.65</c:v>
                </c:pt>
                <c:pt idx="485">
                  <c:v>1.52</c:v>
                </c:pt>
                <c:pt idx="486">
                  <c:v>1.32</c:v>
                </c:pt>
                <c:pt idx="487">
                  <c:v>1.26</c:v>
                </c:pt>
                <c:pt idx="488">
                  <c:v>1.51</c:v>
                </c:pt>
                <c:pt idx="489">
                  <c:v>1.76</c:v>
                </c:pt>
                <c:pt idx="490">
                  <c:v>1.76</c:v>
                </c:pt>
                <c:pt idx="491">
                  <c:v>1.94</c:v>
                </c:pt>
                <c:pt idx="492">
                  <c:v>1.82</c:v>
                </c:pt>
                <c:pt idx="493">
                  <c:v>1.75</c:v>
                </c:pt>
                <c:pt idx="494">
                  <c:v>1.82</c:v>
                </c:pt>
                <c:pt idx="495">
                  <c:v>2.11</c:v>
                </c:pt>
                <c:pt idx="496">
                  <c:v>1.73</c:v>
                </c:pt>
                <c:pt idx="497">
                  <c:v>1.67</c:v>
                </c:pt>
                <c:pt idx="498">
                  <c:v>1.65</c:v>
                </c:pt>
                <c:pt idx="499">
                  <c:v>1.61</c:v>
                </c:pt>
                <c:pt idx="500">
                  <c:v>1.42</c:v>
                </c:pt>
                <c:pt idx="501">
                  <c:v>1.31</c:v>
                </c:pt>
                <c:pt idx="502">
                  <c:v>1.21</c:v>
                </c:pt>
                <c:pt idx="503">
                  <c:v>0.95</c:v>
                </c:pt>
                <c:pt idx="504">
                  <c:v>0.99</c:v>
                </c:pt>
                <c:pt idx="505">
                  <c:v>0.89</c:v>
                </c:pt>
                <c:pt idx="506">
                  <c:v>0.75</c:v>
                </c:pt>
                <c:pt idx="507">
                  <c:v>0.6</c:v>
                </c:pt>
                <c:pt idx="508">
                  <c:v>0.35</c:v>
                </c:pt>
                <c:pt idx="509">
                  <c:v>0.33</c:v>
                </c:pt>
                <c:pt idx="510">
                  <c:v>0.22</c:v>
                </c:pt>
                <c:pt idx="511">
                  <c:v>0.36</c:v>
                </c:pt>
                <c:pt idx="512">
                  <c:v>0.56000000000000005</c:v>
                </c:pt>
                <c:pt idx="513">
                  <c:v>0.86</c:v>
                </c:pt>
                <c:pt idx="514">
                  <c:v>0.68</c:v>
                </c:pt>
                <c:pt idx="515">
                  <c:v>0.71</c:v>
                </c:pt>
                <c:pt idx="516">
                  <c:v>0.61</c:v>
                </c:pt>
                <c:pt idx="517">
                  <c:v>0.51</c:v>
                </c:pt>
                <c:pt idx="518">
                  <c:v>0.49</c:v>
                </c:pt>
                <c:pt idx="519">
                  <c:v>0.7</c:v>
                </c:pt>
                <c:pt idx="520">
                  <c:v>0.34</c:v>
                </c:pt>
                <c:pt idx="521">
                  <c:v>0.11</c:v>
                </c:pt>
                <c:pt idx="522">
                  <c:v>0.13</c:v>
                </c:pt>
                <c:pt idx="523">
                  <c:v>0.25</c:v>
                </c:pt>
                <c:pt idx="524">
                  <c:v>0.17</c:v>
                </c:pt>
                <c:pt idx="525">
                  <c:v>-0.14000000000000001</c:v>
                </c:pt>
                <c:pt idx="526">
                  <c:v>-0.15</c:v>
                </c:pt>
                <c:pt idx="527">
                  <c:v>-0.16</c:v>
                </c:pt>
                <c:pt idx="528">
                  <c:v>-0.21</c:v>
                </c:pt>
                <c:pt idx="529">
                  <c:v>0.13</c:v>
                </c:pt>
                <c:pt idx="530">
                  <c:v>0.2</c:v>
                </c:pt>
                <c:pt idx="531">
                  <c:v>0.22</c:v>
                </c:pt>
                <c:pt idx="532">
                  <c:v>0.46</c:v>
                </c:pt>
                <c:pt idx="533">
                  <c:v>0.18</c:v>
                </c:pt>
                <c:pt idx="534">
                  <c:v>0.33</c:v>
                </c:pt>
                <c:pt idx="535">
                  <c:v>0.34</c:v>
                </c:pt>
                <c:pt idx="536">
                  <c:v>0.33</c:v>
                </c:pt>
                <c:pt idx="537">
                  <c:v>0.48</c:v>
                </c:pt>
                <c:pt idx="538">
                  <c:v>0.55000000000000004</c:v>
                </c:pt>
                <c:pt idx="539">
                  <c:v>0.35</c:v>
                </c:pt>
                <c:pt idx="540">
                  <c:v>0.46</c:v>
                </c:pt>
                <c:pt idx="541">
                  <c:v>0.41</c:v>
                </c:pt>
                <c:pt idx="542">
                  <c:v>0.42</c:v>
                </c:pt>
                <c:pt idx="543">
                  <c:v>0.48</c:v>
                </c:pt>
                <c:pt idx="544">
                  <c:v>0.69</c:v>
                </c:pt>
                <c:pt idx="545">
                  <c:v>0.7</c:v>
                </c:pt>
                <c:pt idx="546">
                  <c:v>0.53</c:v>
                </c:pt>
                <c:pt idx="547">
                  <c:v>0.6</c:v>
                </c:pt>
                <c:pt idx="548">
                  <c:v>0.44</c:v>
                </c:pt>
                <c:pt idx="549">
                  <c:v>0.38</c:v>
                </c:pt>
                <c:pt idx="550">
                  <c:v>0.43</c:v>
                </c:pt>
                <c:pt idx="551">
                  <c:v>0.35</c:v>
                </c:pt>
                <c:pt idx="552">
                  <c:v>0.49</c:v>
                </c:pt>
                <c:pt idx="553">
                  <c:v>0.4</c:v>
                </c:pt>
                <c:pt idx="554">
                  <c:v>0.33</c:v>
                </c:pt>
                <c:pt idx="555">
                  <c:v>0.25</c:v>
                </c:pt>
                <c:pt idx="556">
                  <c:v>0.14000000000000001</c:v>
                </c:pt>
                <c:pt idx="557">
                  <c:v>0.15</c:v>
                </c:pt>
                <c:pt idx="558">
                  <c:v>-7.0000000000000007E-2</c:v>
                </c:pt>
                <c:pt idx="559">
                  <c:v>0.03</c:v>
                </c:pt>
                <c:pt idx="560">
                  <c:v>-0.2</c:v>
                </c:pt>
                <c:pt idx="561">
                  <c:v>-0.31</c:v>
                </c:pt>
                <c:pt idx="562">
                  <c:v>-0.43</c:v>
                </c:pt>
                <c:pt idx="563">
                  <c:v>-0.71</c:v>
                </c:pt>
                <c:pt idx="564">
                  <c:v>-0.56999999999999995</c:v>
                </c:pt>
                <c:pt idx="565">
                  <c:v>-0.42</c:v>
                </c:pt>
                <c:pt idx="566">
                  <c:v>-0.37</c:v>
                </c:pt>
                <c:pt idx="567">
                  <c:v>-0.19</c:v>
                </c:pt>
                <c:pt idx="568">
                  <c:v>-0.42</c:v>
                </c:pt>
                <c:pt idx="569">
                  <c:v>-0.61</c:v>
                </c:pt>
                <c:pt idx="570">
                  <c:v>-0.47</c:v>
                </c:pt>
                <c:pt idx="571">
                  <c:v>-0.5</c:v>
                </c:pt>
                <c:pt idx="572">
                  <c:v>-0.41</c:v>
                </c:pt>
                <c:pt idx="573">
                  <c:v>-0.5</c:v>
                </c:pt>
                <c:pt idx="574">
                  <c:v>-0.56999999999999995</c:v>
                </c:pt>
                <c:pt idx="575">
                  <c:v>-0.4</c:v>
                </c:pt>
                <c:pt idx="576">
                  <c:v>-0.56000000000000005</c:v>
                </c:pt>
                <c:pt idx="577">
                  <c:v>-0.63</c:v>
                </c:pt>
                <c:pt idx="578">
                  <c:v>-0.59</c:v>
                </c:pt>
                <c:pt idx="579">
                  <c:v>-0.56999999999999995</c:v>
                </c:pt>
                <c:pt idx="580">
                  <c:v>-0.54</c:v>
                </c:pt>
                <c:pt idx="581">
                  <c:v>-0.27</c:v>
                </c:pt>
                <c:pt idx="582">
                  <c:v>-0.27</c:v>
                </c:pt>
                <c:pt idx="583">
                  <c:v>-0.21</c:v>
                </c:pt>
                <c:pt idx="584">
                  <c:v>-0.17</c:v>
                </c:pt>
                <c:pt idx="585">
                  <c:v>-0.23</c:v>
                </c:pt>
                <c:pt idx="586">
                  <c:v>-0.48</c:v>
                </c:pt>
                <c:pt idx="587">
                  <c:v>-0.46</c:v>
                </c:pt>
                <c:pt idx="588">
                  <c:v>-0.24</c:v>
                </c:pt>
                <c:pt idx="589">
                  <c:v>-0.14000000000000001</c:v>
                </c:pt>
                <c:pt idx="590">
                  <c:v>-0.4</c:v>
                </c:pt>
                <c:pt idx="591">
                  <c:v>-0.24</c:v>
                </c:pt>
                <c:pt idx="592">
                  <c:v>-0.08</c:v>
                </c:pt>
                <c:pt idx="593">
                  <c:v>0.15</c:v>
                </c:pt>
                <c:pt idx="594">
                  <c:v>0.56999999999999995</c:v>
                </c:pt>
                <c:pt idx="595">
                  <c:v>0.82</c:v>
                </c:pt>
                <c:pt idx="596">
                  <c:v>1.08</c:v>
                </c:pt>
                <c:pt idx="597">
                  <c:v>1.45</c:v>
                </c:pt>
                <c:pt idx="598">
                  <c:v>0.91</c:v>
                </c:pt>
                <c:pt idx="599">
                  <c:v>1.52</c:v>
                </c:pt>
                <c:pt idx="600">
                  <c:v>2.12</c:v>
                </c:pt>
                <c:pt idx="601">
                  <c:v>2.19</c:v>
                </c:pt>
                <c:pt idx="602">
                  <c:v>1.94</c:v>
                </c:pt>
                <c:pt idx="603">
                  <c:v>2.5299999999999998</c:v>
                </c:pt>
                <c:pt idx="604">
                  <c:v>2.2799999999999998</c:v>
                </c:pt>
                <c:pt idx="605">
                  <c:v>2.65</c:v>
                </c:pt>
                <c:pt idx="606">
                  <c:v>2.35</c:v>
                </c:pt>
                <c:pt idx="607">
                  <c:v>2.35</c:v>
                </c:pt>
                <c:pt idx="608">
                  <c:v>2.2799999999999998</c:v>
                </c:pt>
                <c:pt idx="609">
                  <c:v>2.4300000000000002</c:v>
                </c:pt>
                <c:pt idx="610">
                  <c:v>2.52</c:v>
                </c:pt>
                <c:pt idx="611">
                  <c:v>2.5099999999999998</c:v>
                </c:pt>
              </c:numCache>
            </c:numRef>
          </c:val>
          <c:smooth val="0"/>
          <c:extLst>
            <c:ext xmlns:c16="http://schemas.microsoft.com/office/drawing/2014/chart" uri="{C3380CC4-5D6E-409C-BE32-E72D297353CC}">
              <c16:uniqueId val="{00000000-A654-4C66-B97C-5E3D276E5A7E}"/>
            </c:ext>
          </c:extLst>
        </c:ser>
        <c:dLbls>
          <c:showLegendKey val="0"/>
          <c:showVal val="0"/>
          <c:showCatName val="0"/>
          <c:showSerName val="0"/>
          <c:showPercent val="0"/>
          <c:showBubbleSize val="0"/>
        </c:dLbls>
        <c:smooth val="0"/>
        <c:axId val="1353448111"/>
        <c:axId val="1353255551"/>
      </c:lineChart>
      <c:catAx>
        <c:axId val="1353448111"/>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53255551"/>
        <c:crosses val="autoZero"/>
        <c:auto val="1"/>
        <c:lblAlgn val="ctr"/>
        <c:lblOffset val="100"/>
        <c:noMultiLvlLbl val="0"/>
      </c:catAx>
      <c:valAx>
        <c:axId val="135325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5344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28.796"/>
    </inkml:context>
    <inkml:brush xml:id="br0">
      <inkml:brushProperty name="width" value="0.05" units="cm"/>
      <inkml:brushProperty name="height" value="0.05" units="cm"/>
    </inkml:brush>
  </inkml:definitions>
  <inkml:trace contextRef="#ctx0" brushRef="#br0">70 187 4837,'0'0'3304,"9"-7"-3010,15-8-60,0 2 0,1 1 0,0 1 0,1 1 0,39-11 0,-23 11 132,16-4-168,-1-2 0,93-41 1,-180 69-445,-1-1 0,-62 12 0,78-19 183,-43 6 412,-67 4 0,69-9-23,-67 14 0,123-19-326,-28 8 19,27-7-21,0-1-1,0 0 1,0 1-1,1-1 1,-1 1-1,0-1 1,0 1-1,0-1 1,1 1 0,-1 0-1,0-1 1,1 1-1,-1 0 1,0 0-1,1-1 1,-1 1-1,1 0 1,-1 0-1,1 0 1,-1 0 0,1 0-1,0 0 1,0-1-1,-1 3 1,3-2-17,0 0 0,-1 0 0,1 0 0,0 0 0,0-1 0,0 1 0,0 0 0,0-1 0,0 0 0,0 1 1,0-1-1,0 0 0,0 0 0,0 0 0,0 0 0,0 0 0,3-1 0,2 1 55,27-2 28,0-1 1,0-1-1,48-13 0,100-37-44,-148 43-14,-11 0-158,-30 7-19,-42 5 388,-1 5 687,1 2 1,0 2 0,-70 24 0,110-29-1081,11-3-1154,17-4-1328,11-12-1122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2.211"/>
    </inkml:context>
    <inkml:brush xml:id="br0">
      <inkml:brushProperty name="width" value="0.05" units="cm"/>
      <inkml:brushProperty name="height" value="0.05" units="cm"/>
    </inkml:brush>
  </inkml:definitions>
  <inkml:trace contextRef="#ctx0" brushRef="#br0">630 23 5573,'-11'-4'-598,"-3"0"768,-1 0 0,1 1-1,-1 0 1,0 1-1,0 1 1,0 0 0,0 1-1,0 0 1,0 2-1,1 0 1,-1 0 0,-17 6-1,6 2 34,1 1-1,1 2 1,0 0 0,0 1-1,2 2 1,0 0 0,1 1-1,0 2 1,1 0 0,2 1-1,0 0 1,1 2 0,1 0-1,0 1 1,2 1 0,1 0-1,1 0 1,2 2 0,0-1-1,1 1 1,2 1 0,0-1-1,2 1 1,1 0 0,1 1-1,2-1 1,2 39 0,0-53-275,0 1-1,1-1 1,0 0 0,1 1-1,1-1 1,0 0 0,1-1 0,0 1-1,1-1 1,1 0 0,-1 0-1,2-1 1,0 0 0,0 0-1,1-1 1,0 0 0,17 13 0,-10-11-59,0-1 1,0-1-1,1 0 1,1-1-1,-1-1 1,1-1-1,1 0 1,-1-2-1,1 0 1,0-1 0,34 3-1,-34-5 21,1-1-1,-1-1 1,0-1-1,1 0 1,-1-2 0,0 0-1,32-10 1,-38 8 133,0-1 0,-1 0 1,1 0-1,-2-1 0,1-1 1,-1 0-1,0-1 1,0 0-1,-1 0 0,0-1 1,12-18-1,-8 9 276,-2 0 0,0-1 0,-1-1-1,-1 0 1,-1-1 0,-1 0 0,-1 0 0,8-43 0,-8 19 338,-2-1-1,-3 0 1,-3-65 0,0 94-595,-1-1 0,-1 1 0,-1 1 0,0-1 0,-1 1 0,-1-1 0,0 1 0,-2 1-1,0-1 1,-16-23 0,19 33-66,0-1 0,-1 1 0,0 0-1,-1 1 1,0-1 0,0 1 0,0 0-1,0 1 1,-1 0 0,0 0 0,0 1-1,-1 0 1,1 0 0,-1 1 0,0 0-1,0 1 1,0 0 0,0 0 0,0 1-1,0 0 1,0 0 0,-12 1 0,16 1-48,-1 0-1,1 0 1,0 0 0,-1 0 0,1 1 0,0 0-1,0 0 1,0 0 0,0 0 0,1 1-1,-1 0 1,1 0 0,-1 0 0,-6 8 0,7-7-523,-1 1 0,2 0 1,-1 0-1,0 1 0,1-1 1,0 1-1,-3 8 1,3-3-3608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7.428"/>
    </inkml:context>
    <inkml:brush xml:id="br0">
      <inkml:brushProperty name="width" value="0.05" units="cm"/>
      <inkml:brushProperty name="height" value="0.05" units="cm"/>
    </inkml:brush>
  </inkml:definitions>
  <inkml:trace contextRef="#ctx0" brushRef="#br0">1 0 11339,'0'0'2108,"1"15"-1825,5 33-209,2 1 0,3-1-1,2-1 1,22 57 0,0-21-1703,-52-88-3076,-5-7 2268,-6-8-297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7.761"/>
    </inkml:context>
    <inkml:brush xml:id="br0">
      <inkml:brushProperty name="width" value="0.05" units="cm"/>
      <inkml:brushProperty name="height" value="0.05" units="cm"/>
    </inkml:brush>
  </inkml:definitions>
  <inkml:trace contextRef="#ctx0" brushRef="#br0">31 299 3011,'-4'-9'2290,"-1"-1"-1660,1 0 0,0 0 0,0-1 0,-2-15 0,4 22-424,2-1-1,-1 0 0,0-1 1,1 1-1,0 0 0,0 0 0,1 0 1,0 0-1,-1 0 0,2 0 1,-1 0-1,0 1 0,1-1 1,4-8-1,3 1-56,1 0 1,0 1-1,1 1 1,0 0-1,1 0 1,0 1-1,0 0 1,1 1-1,0 1 1,0 0-1,1 0 1,0 2-1,0 0 1,0 0-1,1 1 1,-1 1-1,1 1 0,0 0 1,0 0-1,0 2 1,19 1-1,-32-1-129,0 0 1,-1 1-1,1-1 0,0 0 0,-1 1 0,1-1 0,0 1 0,-1 0 1,1 0-1,-1-1 0,1 1 0,-1 0 0,0 0 0,1 0 0,-1 1 1,0-1-1,0 0 0,0 0 0,0 1 0,0-1 0,0 1 0,0-1 1,0 1-1,0-1 0,-1 1 0,1-1 0,0 1 0,-1 0 0,0-1 1,1 1-1,-1 0 0,0-1 0,0 1 0,0 0 0,0 0 0,0-1 1,0 1-1,-1 0 0,1-1 0,0 1 0,-1 0 0,1-1 0,-2 4 1,-1 3 113,0 0 1,-1 1 0,1-1 0,-1 0-1,-1-1 1,0 1 0,-6 7 0,2-4 76,-1-1 0,0 0 0,0-1 0,-1 0 0,0-1 1,-1 0-1,0 0 0,0-2 0,0 1 0,-16 4 0,30-21-3793,12-8-1484,10-5-2605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9.455"/>
    </inkml:context>
    <inkml:brush xml:id="br0">
      <inkml:brushProperty name="width" value="0.05" units="cm"/>
      <inkml:brushProperty name="height" value="0.05" units="cm"/>
    </inkml:brush>
  </inkml:definitions>
  <inkml:trace contextRef="#ctx0" brushRef="#br0">55 71 1057,'2'-6'1252,"-1"0"0,1 1 0,-1-1-1,0 0 1,-1 0 0,1 0 0,-2-11 0,1 5 1422,-16 22-2038,10-1-615,1-1 0,0 1 0,0 0 0,0 1 0,2-1 0,-1 1 0,1 0 0,0 0 0,1 0 0,0 0 0,1 1 0,0-1 0,0 0 0,1 1 0,3 19 0,-3-29-17,0 0 1,1 0-1,-1 0 1,0 1-1,1-1 0,-1 0 1,1 0-1,-1 0 1,1 0-1,-1 0 0,1 0 1,0-1-1,-1 1 1,1 0-1,0 0 0,0 0 1,0-1-1,0 1 1,-1 0-1,1-1 0,0 1 1,0-1-1,0 1 1,1-1-1,-1 1 0,0-1 1,0 0-1,0 0 1,0 1-1,0-1 1,0 0-1,0 0 0,0 0 1,1 0-1,-1 0 1,0 0-1,0-1 0,0 1 1,0 0-1,0-1 1,2 0-1,1 0 122,-1 0 1,1-1-1,0 0 0,-1 0 1,0 0-1,1 0 0,-1 0 1,0 0-1,0-1 0,4-5 1,0-1 211,-2 0 0,1 0 0,-1-1 0,-1 1 0,5-15 0,-7 19-183,0-1-1,-1 1 1,0 0-1,0-1 0,0 1 1,-1-1-1,0 1 1,0-1-1,0 0 0,-1 1 1,1-1-1,-3-6 1,2 11-185,1-1 1,-1 1 0,1-1-1,-1 1 1,0-1 0,0 1-1,0 0 1,0-1 0,0 1-1,0 0 1,0 0 0,0 0-1,0-1 1,-1 1 0,1 1-1,0-1 1,-1 0 0,1 0-1,-1 0 1,1 1 0,-1-1-1,1 1 1,-1-1 0,0 1-1,1 0 1,-1-1 0,1 1-1,-1 0 1,0 0 0,1 0-1,-1 0 1,0 1 0,1-1-1,-1 0 1,1 1 0,-1-1-1,1 1 1,-1-1 0,1 1-1,-3 1 1,3-1-364,-1 0 0,0 0 0,1 0 0,-1 0-1,1 0 1,0 0 0,-1 1 0,1-1 0,0 1 0,0-1 0,0 1 0,0-1-1,0 1 1,0 0 0,0-1 0,1 1 0,-1 0 0,1 0 0,-1-1 0,1 1-1,-1 0 1,1 4 0,0 1-4342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9.829"/>
    </inkml:context>
    <inkml:brush xml:id="br0">
      <inkml:brushProperty name="width" value="0.05" units="cm"/>
      <inkml:brushProperty name="height" value="0.05" units="cm"/>
    </inkml:brush>
  </inkml:definitions>
  <inkml:trace contextRef="#ctx0" brushRef="#br0">129 1 9353,'0'0'1633,"-12"4"-426,1 0-881,0 1 0,0 0 0,0 0 1,1 1-1,-1 0 0,1 1 0,1 0 0,0 1 0,-14 14 1,34-28-559,0 1 0,0 0 0,1 1 0,0 0 0,0 1 1,22-3-1,-31 6 222,0 0 1,0 1 0,0-1-1,0 1 1,0 0-1,0 0 1,0 0 0,0 0-1,0 0 1,-1 1-1,1-1 1,-1 1 0,1 0-1,-1 0 1,1 0-1,-1 0 1,0 0-1,0 0 1,0 0 0,0 1-1,-1-1 1,1 1-1,2 5 1,-3-6 33,0 0-1,0 0 1,-1 0 0,1 0-1,-1 0 1,1 0 0,-1 0 0,0 0-1,0 0 1,0 0 0,0 0-1,0 1 1,0-1 0,-1 0-1,1 0 1,-1 0 0,1 0-1,-1 0 1,0 0 0,0 0-1,1 0 1,-2 0 0,1-1-1,0 1 1,0 0 0,0 0 0,-1-1-1,1 1 1,-1-1 0,0 0-1,1 1 1,-1-1 0,0 0-1,-2 1 1,-6 4 356,-1-1 0,0 0 1,0 0-1,0-2 0,0 1 0,-1-1 0,0-1 1,-21 2-1,54-16-7355,-12 6 4965,17-9-3467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0.398"/>
    </inkml:context>
    <inkml:brush xml:id="br0">
      <inkml:brushProperty name="width" value="0.05" units="cm"/>
      <inkml:brushProperty name="height" value="0.05" units="cm"/>
    </inkml:brush>
  </inkml:definitions>
  <inkml:trace contextRef="#ctx0" brushRef="#br0">56 0 4676,'0'0'7645,"-7"8"-7682,2-3 39,1-1 6,0 1 0,0-1 0,0 1 0,0-1 0,1 1 0,0 0 0,0 1 0,0-1 0,1 0 0,-1 1 0,1-1 0,-2 12 0,5-16-18,-1 0 0,1 0 1,0 0-1,0-1 0,0 1 0,0 0 0,0-1 0,0 1 0,0-1 0,0 1 0,0-1 0,0 0 0,0 1 0,0-1 0,0 0 0,0 0 0,0 0 0,0 0 0,0 1 0,0-2 0,0 1 0,0 0 0,0 0 0,2 0 0,30-3 147,42-16 10,-61 14-141,0 1 1,0 0 0,1 1 0,-1 1-1,17-1 1,-30 4 37,-1 0 0,0 0-1,0 0 1,0 0 0,0 0-1,0 0 1,0 0 0,0 0 0,0 0-1,-1 0 1,1 1 0,0-1 0,0 0-1,-1 0 1,1-1 0,-1 1-1,1 0 1,-1 0 0,0 0 0,0 1-1,-6 4 201,0 0 0,0 0 1,0-1-1,-1 1 0,0-2 0,0 1 0,0-1 0,-17 5 0,0 0 638,-47 10 0,147-65-11820,-45 22 4532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0.738"/>
    </inkml:context>
    <inkml:brush xml:id="br0">
      <inkml:brushProperty name="width" value="0.05" units="cm"/>
      <inkml:brushProperty name="height" value="0.05" units="cm"/>
    </inkml:brush>
  </inkml:definitions>
  <inkml:trace contextRef="#ctx0" brushRef="#br0">45 0 9833,'0'0'7111,"-44"27"-6951,44-17-256,0-2 32,7 1-1570,6-5-1152,2 1-609,-8-3-1314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1.072"/>
    </inkml:context>
    <inkml:brush xml:id="br0">
      <inkml:brushProperty name="width" value="0.05" units="cm"/>
      <inkml:brushProperty name="height" value="0.05" units="cm"/>
    </inkml:brush>
  </inkml:definitions>
  <inkml:trace contextRef="#ctx0" brushRef="#br0">40 1 4004,'0'0'11029,"-7"11"-10591,2-3-436,1 0 1,0 0 0,0 1 0,1-1 0,0 1 0,1 0-1,-1 0 1,2 0 0,-1 0 0,1 0 0,1 0 0,0 0-1,0 0 1,1 1 0,0-1 0,4 17 0,-2-16 4,1-1 0,-1 0 0,2-1 0,-1 1 0,11 13 0,-15-21-2,1 0 1,0 0-1,-1 0 1,1 0-1,0 0 1,0 0-1,0 0 1,0 0 0,0-1-1,0 1 1,0 0-1,0 0 1,1-1-1,-1 1 1,0-1 0,0 1-1,1-1 1,-1 0-1,0 1 1,0-1-1,1 0 1,-1 0-1,0 0 1,1 0 0,-1 0-1,0 0 1,1 0-1,-1 0 1,0-1-1,0 1 1,1 0-1,-1-1 1,0 1 0,0-1-1,0 0 1,0 1-1,1-1 1,-1 0-1,0 0 1,0 1-1,0-1 1,0 0 0,-1 0-1,1 0 1,0 0-1,0 0 1,0 0-1,-1-1 1,1 1 0,-1 0-1,1-2 1,2 0 10,-2 0-13,1 0 1,-1 1-1,1-1 0,0 0 0,0 1 1,0-1-1,1 1 0,-1 0 0,0 0 1,1 0-1,0 0 0,5-3 0,-8 48 3,-2-39 107,0-1 0,0 0 0,0 0 0,0 0 0,-1 0 1,1 0-1,-1-1 0,0 1 0,0-1 0,0 0 0,0 0 0,0 0 0,0 0 1,-1 0-1,-5 2 0,-56 18 1317,65-22-1487,0 0 0,0 0 0,0 0 0,0 0 0,0 0-1,0 0 1,0-1 0,0 1 0,0 0 0,0 0 0,0 0 0,0 0 0,0 0 0,0 0-1,0-1 1,0 1 0,0 0 0,0 0 0,0 0 0,0 0 0,0 0 0,0 0 0,0-1-1,0 1 1,-1 0 0,1 0 0,0 0 0,0 0 0,0 0 0,0 0 0,0 0-1,0 0 1,0 0 0,-1 0 0,1 0 0,0 0 0,0 0 0,0 0 0,0-1 0,0 1-1,0 0 1,-1 0 0,1 0 0,0 0 0,0 0 0,0 0 0,0 0 0,0 1 0,0-1-1,-1 0 1,1 0 0,0 0 0,0 0 0,0 0 0,0 0 0,0 0 0,0 0 0,0 0-1,-1 0 1,1 0 0,0 0 0,0 0 0,0 0 0,0 1 0,0-1 0,0 0 0,0 0-1,0 0 1,6-8-6584,-4 6 6477,6-9-5425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1.431"/>
    </inkml:context>
    <inkml:brush xml:id="br0">
      <inkml:brushProperty name="width" value="0.05" units="cm"/>
      <inkml:brushProperty name="height" value="0.05" units="cm"/>
    </inkml:brush>
  </inkml:definitions>
  <inkml:trace contextRef="#ctx0" brushRef="#br0">17 0 11531,'0'0'3021,"-3"11"-2060,-1 13-593,0-1-1,1 1 0,1 0 0,2 0 0,3 35 1,2-13-149,2 0 0,16 51 1,-18-86-1537,-1-17-1899,-2-21-3451,-2 15 1126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2.105"/>
    </inkml:context>
    <inkml:brush xml:id="br0">
      <inkml:brushProperty name="width" value="0.05" units="cm"/>
      <inkml:brushProperty name="height" value="0.05" units="cm"/>
    </inkml:brush>
  </inkml:definitions>
  <inkml:trace contextRef="#ctx0" brushRef="#br0">1 202 6278,'0'0'7132,"12"1"-6198,-5-1-802,-1 0 1,1 0-1,0 0 0,0-1 0,0 0 0,-1 0 1,1-1-1,0 0 0,-1 0 0,0-1 0,1 1 0,-1-1 1,0-1-1,0 1 0,-1-1 0,1 0 0,-1 0 1,0-1-1,0 0 0,8-9 0,25-41 793,-36 52-830,-1-1 0,1 0 0,-1 1 0,1-1 0,-1 0 0,0 0 0,-1 1 0,1-1 0,-1 0 0,1 0 0,-1 0 0,0 0 0,-1 0 0,1 0 0,-2-4 0,2 6-86,-1 1-1,0-1 0,0 1 1,0-1-1,0 1 0,0 0 1,0-1-1,0 1 0,-1 0 1,1 0-1,0 0 0,-1 0 1,1 0-1,-1 0 0,1 1 1,-1-1-1,1 0 1,-1 1-1,0-1 0,1 1 1,-1 0-1,0-1 0,1 1 1,-1 0-1,0 0 0,1 0 1,-1 0-1,0 0 0,1 1 1,-1-1-1,0 0 1,1 1-1,-3 0 0,-3 1-27,0 0-1,1 0 1,0 0-1,-1 0 1,1 1-1,0 0 1,-7 5-1,5-1 5,0 0 0,0 1 0,1 0 0,0 0-1,0 0 1,-9 17 0,13-20 3,0 0-1,1 0 1,-1 0-1,1 1 1,1-1-1,-1 1 1,1 0-1,0-1 1,0 1-1,0 0 1,1 0-1,0-1 1,0 1-1,1 7 1,1-11-3,-1 0-1,0 0 1,1 0 0,-1-1 0,1 1 0,-1 0 0,1 0 0,0-1-1,0 1 1,-1-1 0,1 0 0,0 1 0,1-1 0,-1 0-1,0 0 1,0 0 0,0-1 0,1 1 0,-1 0 0,0-1 0,1 0-1,-1 1 1,0-1 0,1 0 0,-1 0 0,5-1 0,66-4 55,-2-15 137,-66 19-581,0-2 1,-1 1-1,1 0 1,0-1 0,-1 0-1,6-5 1,-9 7 136,-1 1 0,1-1 0,-1 0 1,1 1-1,-1-1 0,0 0 0,1 0 1,-1 1-1,0-1 0,1 0 1,-1 0-1,0 1 0,0-1 0,0 0 1,0 0-1,0 0 0,0 0 1,0 1-1,0-1 0,0 0 0,0 0 1,-1 0-1,1 1 0,0-1 0,0 0 1,-2-1-1,-10-11-6256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2.436"/>
    </inkml:context>
    <inkml:brush xml:id="br0">
      <inkml:brushProperty name="width" value="0.05" units="cm"/>
      <inkml:brushProperty name="height" value="0.05" units="cm"/>
    </inkml:brush>
  </inkml:definitions>
  <inkml:trace contextRef="#ctx0" brushRef="#br0">1 0 4260,'0'0'9321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58.541"/>
    </inkml:context>
    <inkml:brush xml:id="br0">
      <inkml:brushProperty name="width" value="0.05" units="cm"/>
      <inkml:brushProperty name="height" value="0.05" units="cm"/>
    </inkml:brush>
  </inkml:definitions>
  <inkml:trace contextRef="#ctx0" brushRef="#br0">0 2 4484,'0'0'3358,"11"-1"-2845,14 1-300,0 0 1,0 1-1,0 2 1,41 9-1,34 12-358,2-4 0,126 8 0,212-8 1350,-239-14-464,1584 0 172,39-59 939,-1798 59-4755,-11 0-1283,0-3 1004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3.091"/>
    </inkml:context>
    <inkml:brush xml:id="br0">
      <inkml:brushProperty name="width" value="0.05" units="cm"/>
      <inkml:brushProperty name="height" value="0.05" units="cm"/>
    </inkml:brush>
  </inkml:definitions>
  <inkml:trace contextRef="#ctx0" brushRef="#br0">1 53 2274,'0'0'4233,"2"-9"-2289,9-25-7,-11 33-1896,0 1-1,0 0 0,0-1 0,0 1 0,0-1 1,0 1-1,0 0 0,0-1 0,0 1 0,1 0 1,-1-1-1,0 1 0,0-1 0,0 1 0,1 0 1,-1 0-1,0-1 0,0 1 0,1 0 0,-1-1 0,0 1 1,0 0-1,1 0 0,-1-1 0,0 1 0,1 0 1,-1 0-1,0 0 0,1 0 0,-1-1 0,1 1 1,-1 0-1,0 0 0,1 0 0,-1 0 0,1 0 0,-1 0 1,0 0-1,1 0 0,-1 0 0,0 0 0,1 0 1,-1 0-1,1 1 0,-1-1 0,0 0 0,1 0 1,-1 0-1,0 0 0,1 1 0,0-1 0,9 14 19,-10-14 8,42 85 1020,-32-61-1428,1 0 0,1-1 0,25 34-1,-31-50-3899,-20-21 635,-9-4-328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3.435"/>
    </inkml:context>
    <inkml:brush xml:id="br0">
      <inkml:brushProperty name="width" value="0.05" units="cm"/>
      <inkml:brushProperty name="height" value="0.05" units="cm"/>
    </inkml:brush>
  </inkml:definitions>
  <inkml:trace contextRef="#ctx0" brushRef="#br0">2 213 3075,'0'0'5525,"0"-11"-3742,-1 5-1598,1 0-1,0 0 1,0 1 0,1-1-1,-1 0 1,1 0-1,1 0 1,-1 1 0,1-1-1,0 1 1,0-1-1,0 1 1,1 0-1,0-1 1,0 1 0,0 1-1,1-1 1,4-5-1,3 0 158,1 0-1,0 0 1,0 1-1,0 1 1,1 0-1,1 1 1,13-6-1,-20 10-326,1 0-1,-1 0 1,0 1-1,1 0 0,-1 1 1,1-1-1,0 1 1,-1 1-1,1 0 1,0 0-1,0 0 1,-1 1-1,1 0 0,0 0 1,13 5-1,-19-4-21,1-1-1,0 1 0,-1 0 0,1 0 1,-1 0-1,0 0 0,1 0 1,-1 0-1,0 1 0,0-1 1,-1 1-1,1-1 0,0 1 0,-1 0 1,0 0-1,1 0 0,-1-1 1,0 1-1,0 0 0,-1 0 1,1 1-1,-1-1 0,0 0 0,1 0 1,-1 0-1,-1 0 0,1 0 1,-1 4-1,0-1 31,1-1 0,-1 0 0,-1 1 0,1-1 0,-1 0 0,0 0 0,0 0 0,0 0 0,-1-1 0,1 1 0,-1 0 0,0-1 0,-1 0-1,1 0 1,-7 6 0,-5 1 80,1-1-1,-1-1 0,-21 10 0,0-11-2859,51-19-4525,-8 5 5616,14-7-1248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3.768"/>
    </inkml:context>
    <inkml:brush xml:id="br0">
      <inkml:brushProperty name="width" value="0.05" units="cm"/>
      <inkml:brushProperty name="height" value="0.05" units="cm"/>
    </inkml:brush>
  </inkml:definitions>
  <inkml:trace contextRef="#ctx0" brushRef="#br0">46 57 6278,'0'0'6144,"-1"9"-5012,0-2-951,0 0 0,0-1 0,1 1 0,0 0-1,0 0 1,1 0 0,0 0 0,0 0 0,1-1 0,-1 1-1,2-1 1,-1 1 0,1-1 0,0 0 0,4 7 0,-5-9-164,0 0-1,1-1 1,0 1 0,-1-1 0,1 0 0,0 0 0,1 0 0,-1 0 0,1 0 0,-1-1 0,1 1 0,0-1 0,0 0 0,0 0 0,0 0 0,7 1 0,-11-5 132,0 1-1,0-1 1,0 0 0,0 0-1,-1 1 1,1-1 0,-1 0 0,1 1-1,-1-1 1,0 0 0,1 1-1,-1-1 1,-1-1 0,-17-21 104,0 0 1,-2 2 0,-42-38-1,67 61-476,0-1 1,-1 0-1,1-1 0,0 1 0,-1-1 1,1 0-1,0 0 0,-1 0 1,1 0-1,3-2 0,44-16-2660,8-10-4425,-37 12 950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4.108"/>
    </inkml:context>
    <inkml:brush xml:id="br0">
      <inkml:brushProperty name="width" value="0.05" units="cm"/>
      <inkml:brushProperty name="height" value="0.05" units="cm"/>
    </inkml:brush>
  </inkml:definitions>
  <inkml:trace contextRef="#ctx0" brushRef="#br0">59 26 609,'0'0'9998,"-8"5"-8498,6-3-1384,-2 0-46,1 0 0,0 0-1,0 0 1,0 0 0,0 0-1,0 1 1,1 0 0,-1-1-1,1 1 1,-1 0 0,1 0-1,0 0 1,0 0 0,1 1 0,-1-1-1,1 0 1,-1 1 0,1 0-1,0-1 1,0 1 0,1-1-1,-1 1 1,1 5 0,-1 1 9,2-1 1,-1 0 0,1 0-1,1 0 1,3 16-1,-4-23-16,0 1 0,0-1-1,0 0 1,0 0 0,0 0 0,0 0-1,1 0 1,-1 0 0,0-1-1,1 1 1,0 0 0,-1-1-1,1 1 1,0-1 0,0 1-1,0-1 1,0 0 0,0 0-1,0 0 1,0 0 0,0 0 0,1-1-1,-1 1 1,0-1 0,0 1-1,1-1 1,-1 0 0,4 0-1,-3 0 68,-1-1 0,1 0 0,0 1 0,-1-1-1,1-1 1,-1 1 0,1 0 0,-1-1 0,1 1 0,-1-1-1,0 0 1,0 1 0,0-1 0,0 0 0,0-1 0,0 1-1,-1 0 1,1 0 0,-1-1 0,1 1 0,-1-1 0,0 1-1,0-1 1,0 0 0,0 1 0,-1-1 0,1 0 0,0-5-1,1-2 74,0-1 0,-1 1-1,0-1 1,-1 1 0,0-1-1,-2-16 1,1 23-160,0 0 0,-1 0 0,0 0 0,1 0 0,-1 1 0,-1-1 1,1 0-1,0 1 0,-1 0 0,0 0 0,0-1 0,0 2 0,-5-5 0,6 5-156,1 1 1,-1-1-1,0 1 0,0 0 0,0 0 0,0 0 0,0 0 0,0 0 0,0 0 1,0 1-1,0-1 0,0 1 0,-1-1 0,1 1 0,0 0 0,0 0 0,-1 0 1,1 0-1,0 0 0,0 0 0,0 1 0,-1-1 0,1 1 0,0 0 0,0-1 1,0 1-1,-2 1 0,3-1-178,0 0-1,1 0 1,-1 0 0,0-1 0,1 1-1,-1 0 1,1 0 0,-1 0 0,1 0-1,0 0 1,-1 0 0,1 0 0,0 0-1,0 0 1,0 0 0,0 0 0,0 0 0,0 0-1,0 0 1,0 0 0,0 0 0,0 0-1,0 0 1,1 0 0,-1 0 0,1 1-1,8 3-4096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5.370"/>
    </inkml:context>
    <inkml:brush xml:id="br0">
      <inkml:brushProperty name="width" value="0.05" units="cm"/>
      <inkml:brushProperty name="height" value="0.05" units="cm"/>
    </inkml:brush>
  </inkml:definitions>
  <inkml:trace contextRef="#ctx0" brushRef="#br0">80 250 4676,'0'0'3081,"1"-8"-1101,2-4-1256,-2 8-415,0 0-1,0 1 1,0-1 0,-1 0 0,1 0 0,-1 0 0,0 0 0,0 0 0,-1 1 0,0-7-1,0 9-280,1 1-1,0 0 1,0-1-1,-1 1 0,1-1 1,-1 1-1,1 0 1,0-1-1,-1 1 0,1 0 1,-1 0-1,1-1 0,-1 1 1,1 0-1,-1 0 1,1-1-1,0 1 0,-1 0 1,1 0-1,-1 0 1,0 0-1,1 0 0,-1 0 1,1 0-1,-1 0 0,1 0 1,-1 0-1,1 0 1,-1 0-1,1 1 0,-1-1 1,1 0-1,-1 0 1,1 0-1,0 1 0,-1-1 1,1 0-1,-1 0 0,1 1 1,0-1-1,-1 0 1,1 1-1,-1-1 0,1 1 1,0-1-1,0 0 1,-1 2-1,-20 16-39,15-9 13,1 0 0,-1 1-1,2 0 1,-1 0 0,1 0 0,1 1-1,0 0 1,0-1 0,1 1 0,1 0-1,-1 0 1,2 0 0,1 22 0,-1-32-5,0-1-1,0 1 1,0 0 0,1 0 0,-1 0 0,0 0 0,1-1-1,-1 1 1,0 0 0,1 0 0,-1 0 0,1-1 0,-1 1-1,1 0 1,0-1 0,-1 1 0,1-1 0,0 1 0,-1-1-1,1 1 1,0-1 0,0 1 0,-1-1 0,1 1 0,0-1-1,0 0 1,0 0 0,0 1 0,0-1 0,-1 0 0,1 0-1,0 0 1,0 0 0,0 0 0,0 0 0,0 0 0,0 0-1,-1 0 1,1-1 0,0 1 0,0 0 0,1-1 0,2 0 9,-1 0 1,0-1 0,1 1-1,-1-1 1,0 1-1,0-1 1,0 0 0,0 0-1,4-5 1,2-4 113,-1 0-1,0 0 1,-1-1 0,-1 0-1,0 0 1,0-1-1,-1 0 1,-1 0 0,5-24-1,-4 16 466,-2-1-1,-1 0 1,-1 1-1,-1-1 1,-3-31-1,3 52-580,0 0-1,0 0 1,0 1-1,1-1 1,-1 0 0,-1 0-1,1 0 1,0 0-1,0 0 1,0 0 0,0 1-1,-1-1 1,1 0-1,0 0 1,0 0 0,-1 1-1,1-1 1,-1 0-1,1 0 1,-1 1 0,1-1-1,-1 0 1,0 1-1,1-1 1,-1 1 0,0-1-1,1 1 1,-1-1-1,0 1 1,0-1 0,1 1-1,-3-1 1,2 2-18,0-1 1,0 1-1,0 0 0,0 0 1,0 0-1,0 0 1,1 0-1,-1 0 1,0 0-1,0 0 0,1 0 1,-1 0-1,0 0 1,1 0-1,-1 1 1,1-1-1,0 0 0,-1 0 1,1 1-1,0-1 1,0 2-1,-3 14 17,1 0 1,1 0-1,0 17 0,1-28-9,0 0 1,1 0-1,0 0 1,0 0-1,0 0 1,1 0-1,0 0 1,0-1-1,0 1 1,1-1-1,5 10 1,-6-13 4,-1-1 0,0 0 1,1 1-1,-1-1 0,1 0 1,-1 0-1,1 0 1,0 0-1,-1 0 0,1 0 1,0 0-1,0-1 0,-1 1 1,1-1-1,0 1 0,0-1 1,0 0-1,0 0 0,0 0 1,0 0-1,0 0 1,0 0-1,0 0 0,-1 0 1,1-1-1,0 1 0,0-1 1,0 0-1,0 1 0,-1-1 1,1 0-1,0 0 0,-1 0 1,1 0-1,-1 0 0,3-3 1,1 1 20,-1-1 0,0 0 1,0 0-1,0 0 0,0 0 1,0-1-1,-1 1 0,0-1 1,0 0-1,-1 0 0,4-6 1,-4 2 6,0 0 1,-1 0 0,0 1-1,0-15 1,-13 53-1057,10-21 1043,1 1-1,1 0 1,-1-1 0,3 15 0,-2-24-9,0 0 1,1 1 0,-1-1-1,0 0 1,1 0 0,-1 1-1,0-1 1,1 0 0,-1 0-1,0 0 1,1 0 0,-1 1-1,1-1 1,-1 0 0,0 0 0,1 0-1,-1 0 1,1 0 0,-1 0-1,0 0 1,1 0 0,-1 0-1,1 0 1,-1 0 0,0 0-1,1 0 1,-1 0 0,1-1-1,-1 1 1,0 0 0,1 0-1,-1 0 1,0 0 0,1-1-1,-1 1 1,0 0 0,1 0-1,-1-1 1,0 1 0,0 0-1,1-1 1,-1 1 0,16-12 312,-7 1-240,0 0 1,0 0-1,-1-1 1,0 0 0,-1 0-1,0-1 1,-1 0-1,-1 0 1,0 0 0,-1-1-1,0 0 1,3-23 0,-7 36-191,0 16-447,-1 12 495,0-17 59,0 0 0,1-1 1,1 1-1,-1 0 1,1 0-1,3 10 0,-3-18 1,0 0-1,0 0 1,-1-1-1,1 1 1,1 0-1,-1 0 0,0 0 1,0-1-1,1 1 1,-1 0-1,1-1 1,-1 1-1,1-1 0,0 0 1,-1 0-1,1 0 1,0 1-1,0-1 1,0-1-1,0 1 1,0 0-1,0 0 0,0-1 1,0 0-1,0 1 1,0-1-1,1 0 1,-1 0-1,0 0 1,0 0-1,0 0 0,0 0 1,3-1-1,-1 0-200,1 0 0,-1-1-1,1 1 1,-1-1-1,0 0 1,0 0 0,0 0-1,0-1 1,0 1 0,-1-1-1,7-5 1,-4 2-979,0 0-1,0-1 1,-1 1 0,0-1 0,6-11 0,2-13-4971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5.745"/>
    </inkml:context>
    <inkml:brush xml:id="br0">
      <inkml:brushProperty name="width" value="0.05" units="cm"/>
      <inkml:brushProperty name="height" value="0.05" units="cm"/>
    </inkml:brush>
  </inkml:definitions>
  <inkml:trace contextRef="#ctx0" brushRef="#br0">46 1 9065,'0'0'8370,"-8"10"-8866,5-6 493,-23 38-44,24-40 47,1 1 1,0-1 0,0 1-1,0 0 1,1-1 0,-1 1-1,1 0 1,-1-1 0,1 1-1,0 0 1,0 0 0,0 0-1,0-1 1,1 1 0,-1 0-1,1 0 1,-1-1 0,3 6-1,-2-7-47,0 1 0,0-1 0,0 1-1,0-1 1,0 0 0,0 0 0,0 0 0,1 0-1,-1 0 1,0 0 0,1 0 0,-1 0-1,1 0 1,-1 0 0,1-1 0,-1 1 0,1-1-1,-1 1 1,1-1 0,0 1 0,-1-1-1,1 0 1,-1 0 0,1 0 0,0 0-1,-1 0 1,1 0 0,0-1 0,-1 1 0,1 0-1,-1-1 1,1 1 0,0-1 0,-1 0-1,1 1 1,-1-1 0,0 0 0,1 0 0,1-2-1,4-1-742,0-1 0,-1 0 0,1 0 0,-1 0-1,0-1 1,7-9 0,8-18-3630,-5-4-641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6.091"/>
    </inkml:context>
    <inkml:brush xml:id="br0">
      <inkml:brushProperty name="width" value="0.05" units="cm"/>
      <inkml:brushProperty name="height" value="0.05" units="cm"/>
    </inkml:brush>
  </inkml:definitions>
  <inkml:trace contextRef="#ctx0" brushRef="#br0">62 0 0,'0'0'10613,"-8"1"-8798,5-1-1731,1 0 0,0 0 0,0 1-1,0-1 1,0 1 0,0-1 0,-1 1 0,1 0 0,0-1 0,0 1 0,1 0 0,-1 1 0,0-1 0,0 0 0,-3 3 0,4-1-12,-1 0 0,0 0 0,1 0 1,0 0-1,0 0 0,0 0 0,0 1 1,1-1-1,-1 0 0,1 0 0,0 1 1,-1-1-1,2 5 0,-1 10 87,0-1-1,2 0 1,0 0-1,1 0 1,1 0-1,0 0 1,1-1-1,1 1 1,13 26-1,-8-26-16,-6-18 11,-7-33 44,1 25-189,-1 1 1,-1-1 0,0 1 0,-5-12 0,7 17-58,0 1 0,0 0-1,0 0 1,0 0 0,0 1 0,0-1 0,0 0 0,-1 0 0,1 0 0,-1 1 0,0-1 0,1 1 0,-1 0 0,0-1 0,0 1 0,0 0 0,0 0 0,0 0 0,0 0 0,0 0 0,0 0 0,-4 0 0,6 2 34,-1-1-1,0 1 1,1-1 0,-1 1-1,0 0 1,1-1 0,-1 1 0,1 0-1,-1 0 1,1-1 0,-1 1-1,1 0 1,0 0 0,-1 0 0,1 0-1,0-1 1,0 1 0,0 0-1,0 0 1,0 0 0,0 0-1,0 0 1,0 0 0,0 0 0,0-1-1,0 1 1,0 0 0,0 0-1,1 0 1,-1 0 0,1 1 0,11 30-195,-10-30 217,0-1 0,0 1 1,0-1-1,0 0 0,1 0 1,-1 0-1,1 0 0,-1 0 1,1 0-1,-1-1 1,1 1-1,-1-1 0,1 0 1,-1 1-1,1-1 0,0-1 1,-1 1-1,1 0 0,-1-1 1,1 1-1,-1-1 0,1 1 1,-1-1-1,1 0 0,-1 0 1,0-1-1,1 1 1,-1 0-1,0-1 0,0 1 1,0-1-1,3-3 0,5-3 199,-2 0 0,1-1 0,-1 0 0,0-1 0,9-14 0,6-25 141,-11 26-547,-16 61 288,2-25 57,0 1 0,1-1-1,2 23 1,-1-33-111,0-1 1,0 1-1,1-1 0,0 1 0,-1-1 1,1 1-1,0-1 0,0 1 1,0-1-1,0 1 0,1-1 1,1 2-1,-3-3-2,1 0-1,0-1 1,0 1 0,0-1-1,0 1 1,0 0 0,0-1-1,0 0 1,0 1 0,0-1-1,0 0 1,0 1 0,0-1 0,1 0-1,-1 0 1,0 0 0,0 0-1,0 0 1,0 0 0,0 0-1,0 0 1,0-1 0,1 1-1,-1 0 1,0-1 0,0 1-1,0-1 1,0 1 0,1-1-1,0-1-14,1 0-1,-1 0 0,1 0 1,-1 0-1,0 0 0,0 0 0,0-1 1,0 1-1,0-1 0,-1 1 1,1-1-1,-1 0 0,1 0 0,-1 1 1,0-1-1,1-5 0,0-1-1113,0-1-1,0 1 1,-1 0 0,0-13-1,-1-5-3872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6.463"/>
    </inkml:context>
    <inkml:brush xml:id="br0">
      <inkml:brushProperty name="width" value="0.05" units="cm"/>
      <inkml:brushProperty name="height" value="0.05" units="cm"/>
    </inkml:brush>
  </inkml:definitions>
  <inkml:trace contextRef="#ctx0" brushRef="#br0">1 1 12236,'0'0'6662,"64"33"-14029,-46-33 1601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6.809"/>
    </inkml:context>
    <inkml:brush xml:id="br0">
      <inkml:brushProperty name="width" value="0.05" units="cm"/>
      <inkml:brushProperty name="height" value="0.05" units="cm"/>
    </inkml:brush>
  </inkml:definitions>
  <inkml:trace contextRef="#ctx0" brushRef="#br0">70 66 8520,'0'0'1564,"-9"11"817,3-5-1911,0-1-96,1 1 0,0-1 0,0 1 0,0-1 0,1 1 1,0 1-1,0-1 0,1 1 0,0-1 0,0 1 0,0 0 0,-2 11 0,7-18-408,0 0 0,0 1 0,-1-1 0,1 0-1,0 0 1,0 0 0,0-1 0,-1 1 0,1 0 0,0-1-1,0 1 1,0-1 0,-1 0 0,3-1 0,7-4 78,0-1 1,0-1 0,-1 0 0,16-16-1,-18 15-52,0 2 0,0-1-1,1 1 1,1 0 0,-1 1-1,17-8 1,-25 13 6,0 0-1,0 1 0,0 0 0,0-1 1,0 1-1,0 0 0,0-1 1,1 1-1,-1 0 0,0 0 1,0 0-1,0 0 0,1 0 1,-1 0-1,0 0 0,0 0 1,0 1-1,0-1 0,1 0 1,-1 1-1,0-1 0,0 1 1,0-1-1,0 1 0,0 0 1,0-1-1,1 2 0,13 28 268,-14-28-204,0 1 0,0-1 0,0 1 0,0-1 0,0 1 0,0-1 0,1 0 0,-1 0 0,4 4 0,-4-6-29,0 1-1,0-1 0,0 1 0,0-1 0,0 0 0,1 0 0,-1 1 1,0-1-1,0 0 0,0 0 0,0 0 0,0 0 0,0 0 1,0-1-1,1 1 0,-1 0 0,0 0 0,0-1 0,0 1 1,0-1-1,0 1 0,0-1 0,0 1 0,0-1 0,0 1 1,0-1-1,-1 0 0,1 0 0,1-1 0,41-41 1145,-39 37-1194,0 0 1,1 1-1,-1 0 1,1 0-1,0 0 1,1 0-1,-1 1 1,1 0-1,0 0 1,0 0-1,0 1 1,0 0-1,1 0 1,8-2-1,-14 5 3,0 0 0,-1-1 0,1 1 0,0 0-1,0 0 1,0 0 0,0 0 0,0 0 0,0 0 0,-1 0 0,1 1 0,0-1-1,0 0 1,0 0 0,0 1 0,-1-1 0,1 0 0,0 1 0,0-1 0,-1 1-1,1-1 1,0 1 0,-1-1 0,1 1 0,0 0 0,-1-1 0,1 1 0,-1 0 0,1-1-1,-1 1 1,0 0 0,1 0 0,-1 0 0,1-1 0,-1 2 0,2 35 194,0-5-38,2-29-1807,2-14-4991,0-8-2525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7.924"/>
    </inkml:context>
    <inkml:brush xml:id="br0">
      <inkml:brushProperty name="width" value="0.05" units="cm"/>
      <inkml:brushProperty name="height" value="0.05" units="cm"/>
    </inkml:brush>
  </inkml:definitions>
  <inkml:trace contextRef="#ctx0" brushRef="#br0">1 1 7399,'0'0'5990,"33"56"-5574,-17-31-224,1 3-128,-2-4 32,1-2-96,-3-1-416,2-4-481,-4-5-544,-10-2-641,-1-4-1057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08.454"/>
    </inkml:context>
    <inkml:brush xml:id="br0">
      <inkml:brushProperty name="width" value="0.05" units="cm"/>
      <inkml:brushProperty name="height" value="0.05" units="cm"/>
    </inkml:brush>
  </inkml:definitions>
  <inkml:trace contextRef="#ctx0" brushRef="#br0">1 70 5189,'0'0'2957,"14"-7"-2695,-11 6-248,9-5 1,0 1 0,0 0 0,1 1 0,-1 0 0,1 1 0,0 1-1,22-2 1,314-2-254,131-5-285,175-1 1303,-613 14-803,1 1 1,-1 3-1,47 11 0,48 27-2881,-119-38 1197,-1-5-1052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8.257"/>
    </inkml:context>
    <inkml:brush xml:id="br0">
      <inkml:brushProperty name="width" value="0.05" units="cm"/>
      <inkml:brushProperty name="height" value="0.05" units="cm"/>
    </inkml:brush>
  </inkml:definitions>
  <inkml:trace contextRef="#ctx0" brushRef="#br0">19 222 5733,'0'0'2280,"-5"-9"-780,5 7-1434,-2 0 15,0-1 0,1 0 0,-1 0 0,1 1 0,0-1 0,0 0-1,0 0 1,0 0 0,1 0 0,-1-1 0,1 1 0,0 0 0,0 0 0,0 0 0,0 0 0,0 0-1,1 0 1,-1 0 0,1 0 0,0 0 0,0 0 0,0 0 0,0 0 0,1 0 0,-1 0-1,1 1 1,-1-1 0,1 1 0,3-4 0,5-5 120,0 0 1,1 1-1,1 0 0,-1 1 0,1 0 1,1 1-1,0 0 0,0 1 1,0 1-1,1 0 0,0 0 0,0 2 1,1 0-1,-1 0 0,1 1 1,20-1-1,-34 4-196,1 0 0,-1 0 1,0 0-1,0 0 0,0 0 0,1 0 1,-1 0-1,0 0 0,0 0 0,0 0 1,1 1-1,-1-1 0,0 1 0,0-1 0,0 1 1,0-1-1,0 1 0,0-1 0,0 1 1,0 0-1,0 0 0,0-1 0,0 1 1,0 0-1,-1 0 0,1 0 0,0 0 1,0 0-1,-1 0 0,1 0 0,-1 0 1,1 0-1,-1 1 0,0-1 0,1 0 0,-1 0 1,0 0-1,0 0 0,0 1 0,1-1 1,-1 0-1,-1 0 0,1 0 0,0 1 1,0-1-1,0 0 0,-1 0 0,1 0 1,0 0-1,-1 1 0,1-1 0,-2 1 1,0 4 39,-1 1 0,0-2 0,0 1 0,-1 0 0,1-1 0,-1 1 0,-1-1 0,-5 6 0,3-5 62,-1 1 0,0-1 0,0-1-1,0 0 1,0 0 0,-1 0 0,0-1-1,0-1 1,0 1 0,-1-1 0,1-1-1,-12 2 1,21-4-152,0 0 0,-1 0 1,1-1-1,0 1 0,0 0 0,0 0 0,0 0 0,0 0 0,0-1 1,0 1-1,0 0 0,-1 0 0,1 0 0,0 0 0,0-1 0,0 1 1,0 0-1,0 0 0,0 0 0,0-1 0,0 1 0,0 0 0,0 0 0,0 0 1,0 0-1,1-1 0,-1 1 0,0 0 0,0 0 0,0 0 0,0-1 1,0 1-1,0 0 0,0 0 0,0 0 0,0 0 0,1 0 0,-1-1 0,0 1 1,0 0-1,0 0 0,0 0 0,1 0 0,-1 0 0,0 0 0,0 0 1,43-26-6021,-14 13 1960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28.587"/>
    </inkml:context>
    <inkml:brush xml:id="br0">
      <inkml:brushProperty name="width" value="0.05" units="cm"/>
      <inkml:brushProperty name="height" value="0.05" units="cm"/>
    </inkml:brush>
  </inkml:definitions>
  <inkml:trace contextRef="#ctx0" brushRef="#br0">34 52 6983,'0'0'2877,"-3"11"-1815,-3 5-655,1-2-198,0 0-1,1 1 1,1-1 0,0 1 0,1-1 0,-1 29 0,3-42-211,0 0 0,0-1 0,0 1 0,0 0 0,1 0 0,-1 0 0,0 0 0,0-1 0,1 1 0,-1 0 0,0 0 0,1-1 0,-1 1 0,1 0 0,-1-1 0,1 1 0,-1 0 0,1-1 0,-1 1 0,1-1 0,0 1 0,-1-1 0,1 1 0,0-1 0,-1 1 0,1-1 0,0 0 0,0 1 0,-1-1 0,1 0 0,0 0 0,0 0 0,0 1 0,-1-1 0,1 0 0,0 0 0,0 0 0,0 0 0,0 0 0,-1-1 0,1 1 0,0 0 0,0 0 1,0 0-1,-1-1 0,1 1 0,0 0 0,0-1 0,0 0 0,2 0 96,1-1 0,-1 0 0,-1 1 0,1-1 0,0 0 0,0 0 0,-1-1 1,1 1-1,-1 0 0,0-1 0,2-2 0,1-5 308,0 1 0,-1-1 1,0 0-1,0 0 0,-1 0 0,-1 0 0,0 0 0,0-1 1,-1 1-1,0-1 0,-1 1 0,0-1 0,-1 0 0,-2-12 0,3 21-405,-1 1 0,1-1-1,-1 0 1,1 1-1,-1 0 1,0-1-1,0 1 1,0-1 0,0 1-1,0 0 1,0-1-1,0 1 1,0 0-1,0 0 1,0 0 0,-1 0-1,1 0 1,0 0-1,-1 0 1,1 1-1,-1-1 1,1 0 0,-1 1-1,1-1 1,-1 1-1,1 0 1,-1-1-1,0 1 1,1 0 0,-1 0-1,1 0 1,-1 0-1,0 0 1,1 0-1,-1 1 1,0-1-1,1 0 1,-1 1 0,1 0-1,-1-1 1,1 1-1,-1 0 1,1-1-1,0 1 1,-1 0 0,1 0-1,0 0 1,0 0-1,-1 1 1,1-1-1,0 0 1,0 0 0,0 1-1,1-1 1,-1 0-1,0 1 1,0-1-1,1 1 1,-1-1 0,1 1-1,-1-1 1,1 1-1,0 0 1,-1-1-1,1 1 1,0 0 0,0-1-1,0 1 1,1 2-1,1-3-323,0 0 0,1 0 1,-1 0-1,0-1 0,0 1 0,1-1 0,-1 1 0,1-1 0,-1 0 0,0 0 0,1 0 0,-1-1 1,0 1-1,1 0 0,-1-1 0,4-1 0,20-12-3880,0-8-1542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0.261"/>
    </inkml:context>
    <inkml:brush xml:id="br0">
      <inkml:brushProperty name="width" value="0.05" units="cm"/>
      <inkml:brushProperty name="height" value="0.05" units="cm"/>
    </inkml:brush>
  </inkml:definitions>
  <inkml:trace contextRef="#ctx0" brushRef="#br0">0 99 384,'1'5'8200,"2"22"-6951,0-18-990,0-1 0,0 1-1,1-1 1,0 0 0,1 0-1,7 11 1,-12-18-210,1 1-1,0-1 0,0 0 1,0 1-1,0-1 0,0 0 1,0 1-1,0-1 1,1 0-1,-1 0 0,0 0 1,1 0-1,-1 0 1,0 0-1,1-1 0,-1 1 1,1 0-1,0-1 0,-1 1 1,1-1-1,-1 0 1,1 1-1,0-1 0,-1 0 1,1 0-1,0 0 1,-1 0-1,1 0 0,0 0 1,-1-1-1,1 1 0,0-1 1,-1 1-1,1-1 1,-1 1-1,1-1 0,-1 0 1,1 0-1,-1 0 0,0 1 1,1-2-1,-1 1 1,2-1-1,8-13 358,0 0-1,-1 0 1,0-1 0,-1-1 0,-1 0-1,-1 0 1,8-26 0,-14 43-408,-1 0 1,0 0 0,0 0 0,0 0-1,0 1 1,0-1 0,0 0-1,0 0 1,0 0 0,0 0 0,0 0-1,0 1 1,0-1 0,0 0-1,1 0 1,-1 0 0,0 0 0,0 0-1,0 0 1,0 1 0,0-1-1,1 0 1,-1 0 0,0 0-1,0 0 1,0 0 0,0 0 0,1 0-1,-1 0 1,0 0 0,0 0-1,0 0 1,0 0 0,1 0 0,-1 0-1,0 0 1,0 0 0,0 0-1,0 0 1,1 0 0,-1 0 0,0 0-1,0 0 1,0 0 0,0 0-1,0 0 1,1-1 0,-1 1 0,0 0-1,0 0 1,0 0 0,0 0-1,0 0 1,0 0 0,1-1-1,-1 1 1,0 0 0,0 0 0,0 0-1,0 0 1,0 0 0,0-1-1,0 1 1,0 0 0,0 0 0,0 0-1,0-1 1,10 24 373,-9-20-325,0 0-1,0 0 1,0 0-1,0 0 1,1 0-1,-1-1 0,1 1 1,-1 0-1,1-1 1,4 5-1,-4-7 9,-1 1 0,1-1 0,0 0 0,0 0 0,-1 0 0,1 0 0,0-1 0,-1 1 0,1 0 0,-1-1 0,1 1 0,0-1-1,-1 1 1,1-1 0,-1 0 0,1 0 0,-1 1 0,1-1 0,-1 0 0,0 0 0,0-1 0,1 1 0,-1 0 0,2-3 0,26-43 567,-27 41-592,1 1 0,0-1-1,0 0 1,1 1 0,0 0 0,8-10 0,-11 15-35,-1 0 1,1 0-1,-1 0 1,1 0-1,-1 0 0,1 0 1,-1 0-1,1 0 1,-1 0-1,1 0 0,0 0 1,-1 0-1,1 0 1,-1 1-1,0-1 0,1 0 1,-1 0-1,1 1 1,-1-1-1,1 0 0,-1 0 1,1 1-1,-1-1 1,0 0-1,1 1 0,-1-1 1,0 1-1,1-1 1,-1 0-1,0 1 0,0-1 1,1 1-1,-1-1 1,0 1-1,0-1 0,0 1 1,0-1-1,0 1 1,1-1-1,-1 1 0,10 31 154,-6-21-109,6 5-171,-6-20-2307,-5-31-5013,-7 13 1904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0.603"/>
    </inkml:context>
    <inkml:brush xml:id="br0">
      <inkml:brushProperty name="width" value="0.05" units="cm"/>
      <inkml:brushProperty name="height" value="0.05" units="cm"/>
    </inkml:brush>
  </inkml:definitions>
  <inkml:trace contextRef="#ctx0" brushRef="#br0">1 34 9289,'0'0'10378,"20"-33"-21781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0.962"/>
    </inkml:context>
    <inkml:brush xml:id="br0">
      <inkml:brushProperty name="width" value="0.05" units="cm"/>
      <inkml:brushProperty name="height" value="0.05" units="cm"/>
    </inkml:brush>
  </inkml:definitions>
  <inkml:trace contextRef="#ctx0" brushRef="#br0">35 1 7591,'0'0'4693,"0"11"-3727,1 16-349,2 0 0,0-1 0,2 1 0,12 36 0,-12-45-476,2-1 0,0 1 0,1-1 0,1 0-1,0-1 1,1 0 0,21 24 0,-18-30 489,-4-10-3925,-9 0 3087,0-1 1,0 1-1,1-1 1,-1 1-1,0-1 1,0 1-1,0-1 1,0 1-1,0-1 1,0 1-1,0-1 1,0 1-1,0-1 0,0 1 1,0-1-1,0 1 1,0-1-1,0 1 1,0-1-1,0 1 1,0-1-1,-1 1 1,1-1-1,0 1 1,0-1-1,-1 1 0,1 0 1,0-1-1,-1 1 1,1-1-1,0 1 1,-1 0-1,1-1 1,-1 1-1,1 0 1,0 0-1,-1-1 1,1 1-1,-1 0 1,1 0-1,-2-1 0,-12-9-3950</inkml:trace>
  <inkml:trace contextRef="#ctx0" brushRef="#br0" timeOffset="1">0 235 5573,'0'0'9834,"18"-56"-9514,14 44-96,1 0-416,3 1-1538,-1-3-1120,4-2-418,-5 1-1440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1.307"/>
    </inkml:context>
    <inkml:brush xml:id="br0">
      <inkml:brushProperty name="width" value="0.05" units="cm"/>
      <inkml:brushProperty name="height" value="0.05" units="cm"/>
    </inkml:brush>
  </inkml:definitions>
  <inkml:trace contextRef="#ctx0" brushRef="#br0">112 0 6790,'0'0'7106,"-10"3"-6193,1-1-706,0 0 1,1 1 0,0 0 0,0 1 0,-12 6-1,17-8-167,0 0 0,0 0-1,1 0 1,-1 0 0,1 0-1,-1 1 1,1-1 0,0 1-1,0-1 1,0 1 0,0 0-1,0 0 1,1 0 0,0 0-1,-1 0 1,1 0 0,0 0-1,0 1 1,1-1 0,-1 0-1,0 7 1,2-9-45,-1 0-1,1 0 1,-1 0-1,1-1 1,0 1-1,0 0 1,-1 0-1,1 0 1,0-1-1,0 1 1,0-1-1,0 1 1,0 0-1,0-1 1,0 0-1,0 1 1,0-1-1,0 1 1,0-1-1,0 0 1,0 0-1,0 0 1,0 0-1,0 0 1,0 0-1,0 0 1,0 0-1,1 0 1,0 0-1,40-3 138,-40 3-142,51-7-254,-33 3 179,0 1-1,0 1 0,0 1 0,0 1 0,37 4 0,-56-4 78,0 0 1,0 0 0,-1 0-1,1 1 1,0-1-1,0 0 1,0 0-1,0 1 1,0-1-1,-1 1 1,1-1-1,0 1 1,0-1-1,-1 1 1,1-1-1,0 1 1,-1 0 0,1-1-1,0 1 1,-1 0-1,1 0 1,-1-1-1,1 1 1,-1 0-1,0 0 1,1 0-1,-1 1 1,0 0 28,0 0-1,0 0 1,0 0 0,0 0-1,-1 0 1,1 0 0,-1 0-1,1-1 1,-1 1 0,0 0 0,0 0-1,-1 2 1,-3 3 171,0 1 0,-1-1 0,1 0 0,-11 8 0,-13 12 329,-37 31 574,61-54-1798,-1-1 0,1 0 0,-1 0 0,1 0 0,-1-1 0,-9 3 0,5-4-5495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2.041"/>
    </inkml:context>
    <inkml:brush xml:id="br0">
      <inkml:brushProperty name="width" value="0.05" units="cm"/>
      <inkml:brushProperty name="height" value="0.05" units="cm"/>
    </inkml:brush>
  </inkml:definitions>
  <inkml:trace contextRef="#ctx0" brushRef="#br0">485 60 6470,'0'0'1340,"1"-9"133,6-42 951,-30 86-1431,12-13-1069,-173 350-110,132-253 509,-44 150 0,61-140-153,6 2 0,5 1 0,7 1-1,-2 229 1,17-141-127,8 292-27,-5-490-56,-1-7-6,1 0 0,0 0 0,1 0 0,1 0 0,1-1 0,0 1 0,1-1 0,7 16 0,-12-31 14,0 1-1,0-1 1,0 1-1,0-1 1,0 1 0,0-1-1,0 1 1,0-1-1,1 1 1,-1-1-1,0 1 1,0-1-1,0 0 1,1 1 0,-1-1-1,0 0 1,1 1-1,-1-1 1,0 0-1,1 1 1,-1-1-1,0 0 1,1 1 0,-1-1-1,1 0 1,-1 0-1,1 0 1,-1 1-1,0-1 1,1 0 0,-1 0-1,1 0 1,-1 0-1,1 0 1,-1 0-1,1 0 1,-1 0-1,1 0 1,-1 0 0,1 0-1,-1 0 1,1 0-1,-1 0 1,0 0-1,1-1 1,-1 1-1,1 0 1,-1 0 0,1 0-1,-1-1 1,0 1-1,1 0 1,-1-1-1,0 1 1,1 0 0,-1-1-1,0 1 1,1 0-1,-1-1 1,0 0-1,9-28-2979,-9-6-1595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2.592"/>
    </inkml:context>
    <inkml:brush xml:id="br0">
      <inkml:brushProperty name="width" value="0.05" units="cm"/>
      <inkml:brushProperty name="height" value="0.05" units="cm"/>
    </inkml:brush>
  </inkml:definitions>
  <inkml:trace contextRef="#ctx0" brushRef="#br0">85 339 4004,'0'0'1030,"-9"8"561,6-5-1413,-39 37 1951,12-4 2066,166-192-522,-49 36-3152,21-25-193,-108 144-332,0 1 0,0 0 0,0 0 0,1-1 0,-1 1 0,0 0 1,0 0-1,0 0 0,0-1 0,1 1 0,-1 0 0,0 0 0,0 0 0,1-1 0,-1 1 1,0 0-1,0 0 0,1 0 0,-1 0 0,0 0 0,0 0 0,1 0 0,-1-1 1,0 1-1,0 0 0,1 0 0,-1 0 0,0 0 0,1 0 0,-1 0 0,0 0 1,0 1-1,1-1 0,-1 0 0,0 0 0,0 0 0,1 0 0,-1 0 0,4 13-91,-3 28 88,-1-32 63,-1 57 228,4 0-1,12 70 0,-11-112-507,2-1-1,0 0 0,16 37 0,-15-47-588,-1 0 1,2 0-1,0-1 0,0 0 0,1 0 0,21 20 0,-16-21-4173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3.359"/>
    </inkml:context>
    <inkml:brush xml:id="br0">
      <inkml:brushProperty name="width" value="0.05" units="cm"/>
      <inkml:brushProperty name="height" value="0.05" units="cm"/>
    </inkml:brush>
  </inkml:definitions>
  <inkml:trace contextRef="#ctx0" brushRef="#br0">238 46 2402,'0'0'3999,"2"-8"-1992,7-25 256,-10 33-2217,1 1 0,0-1 0,0 0 1,0 0-1,0 0 0,-1 0 0,1 0 0,0 0 0,0 1 0,0-1 0,-1 0 0,1 0 0,0 0 0,0 0 0,0 0 0,-1 0 0,1 0 0,0 0 0,0 0 0,0 0 0,-1 0 0,1 0 0,0 0 0,0 0 0,0 0 0,-1 0 0,1 0 0,0-1 0,0 1 0,0 0 0,-1 0 0,1 0 0,0 0 0,0 0 0,0 0 0,0 0 0,-1-1 0,1 1 0,0 0 0,0 0 0,0 0 0,0 0 0,0-1 0,0 1 0,-1 0 0,1 0 0,0 0 0,0-1 1,0 1-1,0 0 0,0 0 0,0 0 0,0-1 0,0 1 0,0 0 0,0 0 0,0-1 0,0 1 0,-1 1 180,-8 5-146,0 2-1,0 0 1,1 0 0,0 0 0,0 1-1,1 0 1,-8 13 0,-41 75 115,34-54 81,2 1-1,-19 58 1,32-78-239,0 1 0,2-1-1,1 1 1,1 0-1,1 0 1,1 28-1,1-50-87,0 0 0,0 0-1,0 0 1,1 0-1,-1 0 1,1 0 0,-1 0-1,1 0 1,0-1-1,0 1 1,0 0 0,1 0-1,-1-1 1,1 1-1,-1-1 1,1 0 0,0 1-1,0-1 1,0 0-1,0 0 1,0 0 0,1 0-1,-1 0 1,0-1-1,1 1 1,-1-1 0,1 0-1,0 1 1,0-1-1,-1 0 1,1 0 0,0-1-1,0 1 1,0-1-1,0 1 1,0-1 0,0 0-1,0 0 1,0 0-1,-1-1 1,1 1 0,3-2-1,9 0-420,-1-2 1,-1 0-1,1 0 0,0-2 0,-1 0 1,0 0-1,17-12 0,-8 4-1323,0-2-1,27-26 1,-12 4-2140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3.958"/>
    </inkml:context>
    <inkml:brush xml:id="br0">
      <inkml:brushProperty name="width" value="0.05" units="cm"/>
      <inkml:brushProperty name="height" value="0.05" units="cm"/>
    </inkml:brush>
  </inkml:definitions>
  <inkml:trace contextRef="#ctx0" brushRef="#br0">84 125 5541,'0'0'2349,"-10"8"-470,4-4-1644,-39 37 979,43-39-1134,0 1 0,-1 0 0,1 0 0,0 0 0,1 0 0,-1 0 0,0 0 0,1 1 0,0-1 0,0 1-1,0-1 1,0 0 0,0 1 0,1 0 0,-1-1 0,1 1 0,0 6 0,1-9-78,0 0 0,-1 0 0,1 0 0,0 0 0,-1 0 0,1-1 1,0 1-1,0 0 0,0 0 0,0-1 0,0 1 0,0-1 0,0 1 0,0 0 0,0-1 0,0 0 0,0 1 0,0-1 0,0 0 0,0 0 0,1 1 0,-1-1 0,0 0 0,0 0 0,0 0 0,2-1 0,35 1 77,-33-1-63,2 0 25,-1 0 1,1 0 0,-1-1-1,1 0 1,-1-1-1,0 1 1,0-1-1,0 0 1,-1-1 0,1 1-1,-1-1 1,0 0-1,6-6 1,-7 7 69,0-1 1,0 0-1,-1 0 1,1 0-1,-1-1 1,0 1-1,0-1 1,-1 0-1,1 0 1,-1 0-1,0 0 0,-1 0 1,1 0-1,-1 0 1,0-1-1,0-5 1,-8 13 75,2 3-154,1 1 0,-1 0 0,1 1 0,0-1 0,1 1-1,0 0 1,0 0 0,0 0 0,1 0 0,0 0 0,0 0 0,1 1 0,-1-1 0,2 1 0,-1-1 0,2 15 0,-1-21-29,1 0 0,-1 0 0,1-1 0,-1 1 0,1 0 0,-1 0 0,1-1 0,0 1 0,-1 0 0,1-1 0,0 1 0,0 0 0,-1-1 0,1 1 0,0-1 0,0 1 0,0-1 0,0 0 0,-1 1 0,1-1 0,0 0 0,0 0 0,0 1 0,0-1 0,0 0 0,0 0 0,0 0 0,0 0 0,0 0 0,0 0 0,0-1 0,0 1 0,0 0 0,0 0 0,0-1 0,-1 1 0,1-1 0,0 1 0,1-1 0,36-19 82,-8-6-143,33-40 0,12-10-246,-75 76 291,0-1 0,1 1-1,-1-1 1,1 1-1,-1-1 1,1 1 0,-1-1-1,1 1 1,-1 0-1,1-1 1,-1 1 0,1 0-1,0-1 1,-1 1-1,1 0 1,-1 0 0,1 0-1,0-1 1,-1 1-1,1 0 1,0 0 0,-1 0-1,1 0 1,0 0-1,-1 0 1,1 0 0,0 1-1,-1-1 1,1 0-1,1 1 1,5 20-108,-10 52 338,0-45-38,3-26-169,0 0 1,0 0-1,-1-1 0,1 1 1,0 0-1,1-1 1,-1 1-1,0 0 1,0-1-1,1 1 1,-1 0-1,1-1 1,-1 1-1,1-1 1,0 1-1,-1-1 1,1 1-1,0-1 1,0 1-1,0-1 0,0 0 1,0 1-1,1-1 1,-1 0-1,0 0 1,1 0-1,-1 0 1,0 0-1,1 0 1,-1-1-1,1 1 1,0 0-1,-1-1 1,1 1-1,-1-1 1,1 1-1,0-1 1,-1 0-1,1 0 0,0 0 1,0 0-1,-1 0 1,1 0-1,0 0 1,-1 0-1,1-1 1,0 1-1,-1-1 1,1 1-1,2-2 1,4-1 44,0 0 1,0-1-1,-1 0 1,1 0 0,-1-1-1,0 0 1,0 0-1,12-12 1,-14 12 0,1-1 76,0 1 0,-1-1 0,0 1 0,0-1 0,0-1 0,-1 1 0,0-1-1,0 0 1,-1 1 0,0-2 0,0 1 0,-1 0 0,1-1 0,-1 1-1,1-15 1,-3 21-95,0-1 0,0 1 0,0 0 0,-1 0 0,1 0 0,0 0 0,-1 0 1,1 0-1,-1 0 0,1-1 0,-1 1 0,1 0 0,-1 1 0,0-1 0,1 0 0,-1 0 0,0 0 0,0 0 0,0 0 0,0 1 0,0-1 0,0 0 0,0 1 0,0-1 0,0 1 0,-2-1 0,-37-9 72,36 10-110,1 0 0,-1-1 0,0 0 0,0 1 0,1-1 0,-1-1 0,1 1 0,-1 0 0,1-1 0,-1 0 0,-4-3 0,8 4-20,0 1 0,0-1-1,0 1 1,0 0 0,0-1-1,0 1 1,1-1 0,-1 1-1,0 0 1,0-1-1,1 1 1,-1 0 0,0-1-1,0 1 1,1 0 0,-1-1-1,0 1 1,1 0 0,-1 0-1,0-1 1,1 1 0,-1 0-1,0 0 1,1 0-1,-1 0 1,1-1 0,-1 1-1,0 0 1,1 0 0,-1 0-1,1 0 1,-1 0 0,1 0-1,-1 0 1,0 0-1,1 0 1,-1 0 0,1 0-1,22-3-1068,-23 3 1072,69-4-8690,-44 4 3951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09.506"/>
    </inkml:context>
    <inkml:brush xml:id="br0">
      <inkml:brushProperty name="width" value="0.05" units="cm"/>
      <inkml:brushProperty name="height" value="0.05" units="cm"/>
    </inkml:brush>
  </inkml:definitions>
  <inkml:trace contextRef="#ctx0" brushRef="#br0">0 172 224,'281'-55'2111,"145"-24"832,-296 61-2333,171-2-1,451 54-252,47-8-962,-727-26 105,2 0-1405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4.696"/>
    </inkml:context>
    <inkml:brush xml:id="br0">
      <inkml:brushProperty name="width" value="0.05" units="cm"/>
      <inkml:brushProperty name="height" value="0.05" units="cm"/>
    </inkml:brush>
  </inkml:definitions>
  <inkml:trace contextRef="#ctx0" brushRef="#br0">1 158 2018,'0'0'10757,"10"-8"-9433,35-21-299,-43 27-985,0 1 1,0-1 0,0 1 0,1 0 0,-1 0 0,0 0 0,1 0-1,-1 1 1,1-1 0,-1 0 0,1 1 0,-1 0 0,1 0-1,-1 0 1,1 0 0,0 0 0,-1 0 0,4 1 0,-4 0-35,-1 0 0,0 0 0,1 0 1,-1 0-1,0 0 0,0 0 0,0 0 1,1 1-1,-1-1 0,0 0 1,0 1-1,-1-1 0,1 0 0,0 1 1,0-1-1,-1 1 0,1-1 0,-1 1 1,1 0-1,-1 2 0,1 4 26,0 0 0,-1 0 0,0 0 0,0 0 0,-1 0 0,0 1 0,-1-1 0,-2 10 0,0-6 106,-2 3 235,1-1 0,1 2 0,0-1 0,1 0 0,0 1 1,0 24-1,3-39-372,0 0 1,1-1 0,-1 1 0,0 0 0,0 0-1,0-1 1,0 1 0,0 0 0,1-1 0,-1 1-1,0 0 1,1 0 0,-1-1 0,1 1-1,-1-1 1,0 1 0,1 0 0,-1-1 0,1 1-1,0-1 1,-1 1 0,1-1 0,-1 1 0,1-1-1,0 0 1,-1 1 0,1-1 0,0 0-1,0 1 1,1-1 0,27-3 107,26-22 47,-37 12-191,-2 0 0,1-1 0,-2 0 1,28-33-1,-37 39 22,0 1 1,0-1-1,-1-1 1,0 1-1,-1-1 1,0 0-1,0 0 1,-1 0 0,0-1-1,0 1 1,-1-1-1,1-18 1,-3 27 5,0 0 1,0 0-1,0 0 1,0 0-1,-1 0 1,1 0-1,0 0 1,-1 0-1,1 0 1,-1 0-1,1 0 1,-1 1-1,1-1 1,-1 0-1,1 0 1,-1 1-1,0-1 1,0 0-1,1 1 1,-1-1-1,0 0 1,0 1-1,0-1 1,0 1-1,1 0 1,-1-1-1,0 1 1,0 0-1,0-1 1,0 1-1,0 0 1,0 0-1,0 0 1,0 0-1,0 0 1,0 0-1,0 0 1,0 0-1,0 0 1,0 1-1,0-1 1,0 0-1,0 0 1,0 1-1,0-1 1,-1 1-1,-2 0-1,1 1 0,-1-1 0,0 1 0,0-1-1,1 1 1,-1 0 0,1 0 0,-1 1 0,1-1 0,-5 6 0,7-7 22,0 0 0,0 0 0,0 0 0,0 1 0,0-1 0,0 1 0,0-1 0,1 0 0,-1 1 0,0-1 0,1 1 0,-1 0 0,1-1 0,0 1 0,0-1 0,-1 1 0,1 0 0,1 2 0,-1-3-6,0 0 0,1-1 1,-1 1-1,1-1 1,0 1-1,-1-1 1,1 1-1,-1-1 0,1 1 1,0-1-1,-1 1 1,1-1-1,0 0 1,0 1-1,-1-1 0,1 0 1,0 0-1,0 1 1,-1-1-1,1 0 1,0 0-1,0 0 0,0 0 1,-1 0-1,3 0 1,2-1 7,1 0 1,-1 0 0,1 0-1,-1 0 1,1-1-1,-1 0 1,0 0 0,1 0-1,5-5 1,40-45-135,-49 52 98,1-1-1,-1 0 1,0 0-1,1 1 1,0 0-1,-1-1 0,1 1 1,-1 0-1,1 0 1,-1 0-1,1 1 1,-1-1-1,5 2 0,-4-2 36,-1 1 0,0-1 0,1 1 0,-1-1 0,1 0 0,-1 1 0,0-1-1,1-1 1,-1 1 0,1 0 0,-1 0 0,1-1 0,-1 0 0,0 1 0,1-1-1,-1 0 1,0 0 0,4-2 0,-3 0-5,0-1 0,0 1 0,0 0-1,-1-1 1,1 0 0,-1 1 0,1-1 0,-1 0 0,-1 0-1,1-1 1,0 1 0,-1 0 0,0 0 0,0-1 0,0 1-1,-1-1 1,0 1 0,0-8 0,0 12-13,-1-1-1,1 1 1,-1-1-1,1 1 1,-1 0-1,1-1 1,-1 1 0,1-1-1,-1 1 1,0 0-1,1 0 1,-1-1-1,0 1 1,1 0 0,-1 0-1,0 0 1,1 0-1,-1 0 1,0 0-1,0 0 1,1 0 0,-1 0-1,0 0 1,1 0-1,-1 0 1,0 0-1,1 1 1,-1-1 0,0 0-1,1 0 1,-2 1-1,-22 9-41,19-5 42,0 0 0,1 0 0,-1 0 1,1 0-1,0 1 0,1-1 0,-1 1 0,1 0 0,1 0 0,-1 1 0,1-1 0,0 0 0,-2 8 0,2-1 108,-1 1 0,2 0-1,0 0 1,0 0 0,3 18-1,-1-27-82,0-1 0,0 0 0,1 0 0,-1 1 1,1-1-1,0 0 0,0 0 0,1-1 0,-1 1 0,1 0 0,0-1 0,0 0 0,0 1 0,0-1 0,0 0 0,1-1 0,0 1 0,-1-1 0,1 1 0,0-1 0,0 0 0,0 0 0,0-1 0,9 3 0,-4-1-355,1-1 0,0 1 0,1-2 0,13 2-1,-16-3-695,0 0-1,0 0 1,0-1-1,1 0 1,7-3-1,18-11-7319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5.042"/>
    </inkml:context>
    <inkml:brush xml:id="br0">
      <inkml:brushProperty name="width" value="0.05" units="cm"/>
      <inkml:brushProperty name="height" value="0.05" units="cm"/>
    </inkml:brush>
  </inkml:definitions>
  <inkml:trace contextRef="#ctx0" brushRef="#br0">24 0 6854,'0'0'8681,"-11"67"-6439,4-34-1217,3-1-545,3 2-191,1-7-225,0-2-64,7-8-417,4-6-1441,0-6-1056,-4-5-610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5.372"/>
    </inkml:context>
    <inkml:brush xml:id="br0">
      <inkml:brushProperty name="width" value="0.05" units="cm"/>
      <inkml:brushProperty name="height" value="0.05" units="cm"/>
    </inkml:brush>
  </inkml:definitions>
  <inkml:trace contextRef="#ctx0" brushRef="#br0">35 65 3491,'0'0'6727,"-29"-58"-4037,24 52 1826,10 6-4612,15 0-832,4 2-1475,7-2-1184,4 0-2499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5.764"/>
    </inkml:context>
    <inkml:brush xml:id="br0">
      <inkml:brushProperty name="width" value="0.05" units="cm"/>
      <inkml:brushProperty name="height" value="0.05" units="cm"/>
    </inkml:brush>
  </inkml:definitions>
  <inkml:trace contextRef="#ctx0" brushRef="#br0">128 0 8296,'0'0'2279,"-8"9"-629,-112 120 4521,164-150-7554,-32 14 1092,1 2-1,0 0 1,0 0-1,0 1 1,26-4-1,-35 7 286,1 1-1,0-1 1,-1 0-1,1 1 1,0 0-1,-1 0 1,1 1 0,0-1-1,-1 1 1,1 0-1,-1 0 1,1 1-1,-1-1 1,1 1 0,-1 0-1,0 0 1,0 0-1,0 1 1,0-1-1,5 6 1,-8-7 60,0 1-1,0-1 1,0 1-1,0 0 1,0-1-1,0 1 1,-1 0 0,1-1-1,0 1 1,-1 0-1,0 0 1,1 0-1,-1 0 1,0-1 0,0 1-1,0 0 1,0 0-1,0 0 1,-1 0-1,1 0 1,0-1 0,-1 1-1,0 0 1,1 0-1,-1-1 1,0 1-1,0 0 1,0-1 0,0 1-1,0-1 1,0 1-1,0-1 1,-1 1-1,1-1 1,0 0 0,-1 0-1,1 0 1,-1 0-1,-2 2 1,-7 5 282,-2 0-1,1-1 1,-25 11 0,27-14-208,-6 5 2,10-6-208,0 1 0,-1-1-1,0-1 1,1 1 0,-1-1-1,0 0 1,-11 2 0,32-20-7508,12-6 833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6.139"/>
    </inkml:context>
    <inkml:brush xml:id="br0">
      <inkml:brushProperty name="width" value="0.05" units="cm"/>
      <inkml:brushProperty name="height" value="0.05" units="cm"/>
    </inkml:brush>
  </inkml:definitions>
  <inkml:trace contextRef="#ctx0" brushRef="#br0">106 134 5926,'9'-5'2845,"-4"3"-2337,4-1 121,-1 0 0,0-1 1,0 1-1,0-2 0,0 1 0,-1-1 1,0-1-1,11-8 0,-19 13-544,1 1 0,0-1 1,0 1-1,0-1 0,-1 1 0,1-1 0,0 1 0,0 0 0,-1-1 0,1 1 1,0-1-1,-1 1 0,1 0 0,0-1 0,-1 1 0,1 0 0,-1-1 1,1 1-1,0 0 0,-1 0 0,1 0 0,-1-1 0,1 1 0,-1 0 1,1 0-1,-1 0 0,1 0 0,-1 0 0,1 0 0,-1 0 0,1 0 0,-1 0 1,1 0-1,-1 0 0,1 0 0,-1 0 0,1 0 0,-1 0 0,0 1 1,-26 1-300,17 1 222,1 1 0,0 0 0,0 0 0,0 1-1,1 0 1,0 1 0,0-1 0,0 2-1,0-1 1,1 1 0,-9 11 0,11-12 36,0 0 0,0 0 0,1 1 0,-1 0 0,2 0 0,-1 0 0,1 0-1,0 1 1,0-1 0,1 1 0,0-1 0,1 1 0,0 0 0,-1 13 0,2-20-38,1 0 0,-1 1 0,0-1 0,1 1 0,-1-1 0,1 0 0,-1 1 0,1-1 0,0 0 0,0 1 0,-1-1 0,1 0 0,0 0 0,0 0-1,0 0 1,0 0 0,0 0 0,1 0 0,-1 0 0,0 0 0,0-1 0,1 1 0,-1 0 0,0-1 0,1 1 0,-1-1 0,1 1 0,-1-1 0,0 0 0,1 0 0,-1 1 0,1-1 0,-1 0 0,1 0 0,1-1-1,6 1 10,-1-1-1,0 1 0,1-2 0,-1 1 0,11-4 0,4-4-114,-1-1-1,0-1 0,0 0 1,-1-2-1,-1-1 1,0 0-1,0-1 0,-2-2 1,0 0-1,-1 0 0,-1-2 1,26-37-1,-39 52 39,-1 0 1,1-1-1,-2 1 0,1 0 0,0-1 0,-1 1 0,0-1 1,1 1-1,-2-1 0,1 0 0,0-5 0,-2 10 54,1-1 1,0 1-1,0 0 0,0-1 0,-1 1 0,1 0 1,0-1-1,0 1 0,-1 0 0,1-1 0,0 1 0,-1 0 1,1 0-1,0-1 0,-1 1 0,1 0 0,-1 0 1,1 0-1,0 0 0,-1-1 0,1 1 0,-1 0 0,1 0 1,0 0-1,-1 0 0,1 0 0,-1 0 0,1 0 1,0 0-1,-1 0 0,1 0 0,-1 0 0,1 0 1,0 1-1,-1-1 0,1 0 0,-1 0 0,1 0 0,0 0 1,-1 1-1,1-1 0,-1 0 0,-19 10-94,9-1 193,0 2 0,1-1 0,0 1-1,1 1 1,0 0 0,1 0 0,0 1-1,1-1 1,1 2 0,0-1 0,0 1 0,-4 20-1,9-32-85,1-1-1,-1 0 1,1 1-1,0-1 1,0 1-1,-1-1 1,1 0-1,0 1 1,0-1-1,1 1 1,-1-1-1,0 1 1,0-1-1,1 0 1,-1 1-1,1-1 1,-1 0-1,1 1 1,0-1-1,-1 0 1,1 0-1,0 0 1,0 0-1,0 1 1,0-1-1,0 0 1,1 1-1,0-1 4,1-1 0,-1 1-1,0 0 1,1-1 0,-1 1-1,1-1 1,-1 1 0,1-1-1,-1 0 1,1 0 0,-1-1-1,1 1 1,4-1 0,6-3-260,0 1 0,0-2 1,0 0-1,17-9 0,-23 10-485,28-17-1652,-20 5-4772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6.669"/>
    </inkml:context>
    <inkml:brush xml:id="br0">
      <inkml:brushProperty name="width" value="0.05" units="cm"/>
      <inkml:brushProperty name="height" value="0.05" units="cm"/>
    </inkml:brush>
  </inkml:definitions>
  <inkml:trace contextRef="#ctx0" brushRef="#br0">110 44 10250,'0'0'5979,"-9"13"-5664,-5 9-210,2 0 1,0 1 0,1 0-1,-14 44 1,23-61-112,-4 14 182,1-1 1,0 1-1,2 0 0,0 1 0,1-1 1,1 37-1,1-56-175,0-1-1,1 1 1,-1-1 0,0 1 0,0 0-1,0-1 1,0 1 0,1 0 0,-1-1-1,0 1 1,0-1 0,1 1 0,-1-1-1,0 1 1,1-1 0,-1 1-1,1-1 1,-1 1 0,1-1 0,-1 1-1,1-1 1,-1 0 0,1 1 0,-1-1-1,1 0 1,-1 1 0,1-1 0,0 0-1,-1 0 1,2 1 0,21-8 85,17-23 93,-12-1-389,-2-1 0,-1-1 0,-1-1-1,-2-1 1,-1-1 0,-2-1 0,26-73 0,-38 83-1232,-64 137 1726,-6 9 1006,58-105-1171,0-1 0,0 1 0,1 0 0,1 0 0,1 0 0,0 0-1,-1 17 1,3-29-119,0-1-1,0 1 1,0-1-1,0 0 1,1 1-1,-1-1 1,0 0-1,1 1 1,-1-1-1,1 0 1,-1 0-1,1 1 1,-1-1-1,1 0 1,0 0-1,0 0 1,-1 0-1,1 0 1,0 0-1,0 0 1,0 0-1,0 0 1,0 0-1,2 1 1,14 3-1904,1-4-4070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8.188"/>
    </inkml:context>
    <inkml:brush xml:id="br0">
      <inkml:brushProperty name="width" value="0.05" units="cm"/>
      <inkml:brushProperty name="height" value="0.05" units="cm"/>
    </inkml:brush>
  </inkml:definitions>
  <inkml:trace contextRef="#ctx0" brushRef="#br0">70 39 2210,'0'-1'174,"1"1"-1,-1-1 0,0 0 1,0 0-1,0 0 1,0 0-1,0 1 1,0-1-1,0 0 0,0 0 1,0 0-1,0 1 1,-1-1-1,1 0 1,0 0-1,-1 0 0,1 1 1,0-1-1,-1 0 1,1 1-1,-1-1 1,1 0-1,-1 1 1,1-1-1,-1 0 0,1 1 1,-1-1-1,0 1 1,1-1-1,-1 1 1,0-1-1,0 1 0,1 0 1,-1-1-1,0 1 1,0 0-1,1 0 1,-1 0-1,0-1 1,0 1-1,0 0 0,0 0 1,1 0-1,-1 0 1,-1 0-1,0 1-88,0 0 0,0 0-1,0-1 1,0 1 0,1 0-1,-1 0 1,0 1 0,1-1 0,-1 0-1,1 0 1,-1 1 0,1-1-1,0 1 1,-1-1 0,1 1 0,0 0-1,0 0 1,-1 2 0,-2 7 101,0 1 0,1-1 0,1 0 1,0 1-1,0 0 0,1 0 0,0 14 0,2-26-183,-1 0 0,0 0-1,0 1 1,0-1 0,0 0-1,0 0 1,0 1 0,1-1 0,-1 0-1,0 0 1,0 1 0,0-1-1,1 0 1,-1 0 0,0 0-1,0 1 1,0-1 0,1 0 0,-1 0-1,0 0 1,0 0 0,1 0-1,-1 0 1,0 1 0,1-1 0,-1 0-1,0 0 1,0 0 0,1 0-1,-1 0 1,0 0 0,1 0-1,-1 0 1,0 0 0,0 0 0,1 0-1,-1-1 1,0 1 0,1 0-1,-1 0 1,0 0 0,0 0-1,1 0 1,-1 0 0,0-1 0,0 1-1,0 0 1,1-1 0,15-8 425,-4-2-375,-1 0 1,-1-1-1,12-16 0,-18 23 0,-1 0 0,0-1 0,0 1 0,0-1 0,0 0 0,-1 0 0,0 0 0,0 0 0,-1 0 0,1 0 0,-1-9 0,-11 19 1142,4 5-1090,0 0-1,1 0 1,0 0-1,1 1 1,0 0-1,1-1 1,0 2-1,0-1 1,1 0-1,0 0 1,1 1-1,0-1 1,1 12-1,0-22-127,0 1 0,0 0 0,0 0 0,0 0 0,0 0 0,0 0 0,0 0 0,0 0 0,0 0 0,1 0 0,-1-1 0,0 1 0,1 0 0,-1 0 0,0 0 0,1 0 0,-1-1 0,1 1 0,-1 0-1,1 0 1,0-1 0,-1 1 0,1-1 0,0 1 0,-1 0 0,1-1 0,0 1 0,0-1 0,-1 1 0,1-1 0,0 0 0,0 1 0,0-1 0,0 0 0,0 0 0,0 1 0,-1-1 0,1 0 0,0 0 0,0 0 0,0 0 0,0 0 0,0 0 0,0-1 0,0 1 0,0 0 0,0 0 0,-1-1 0,1 1 0,0 0 0,1-1-1,2-1-493,1 0-1,-1 0 1,0 0-1,1 0 0,-1-1 1,0 0-1,0 0 1,4-4-1,12-19-4895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8.797"/>
    </inkml:context>
    <inkml:brush xml:id="br0">
      <inkml:brushProperty name="width" value="0.05" units="cm"/>
      <inkml:brushProperty name="height" value="0.05" units="cm"/>
    </inkml:brush>
  </inkml:definitions>
  <inkml:trace contextRef="#ctx0" brushRef="#br0">0 131 9417,'0'0'4564,"10"2"-3416,-1-1-1013,1-1-1,-1 1 1,0-2 0,1 1-1,-1-1 1,0-1 0,0 0-1,0 0 1,0 0-1,0-1 1,0-1 0,-1 0-1,1 0 1,-1 0 0,0-1-1,-1 0 1,13-11 0,-16 12-15,0 1 1,-1-1-1,0 0 1,0 0-1,0 0 1,-1 0-1,1-1 1,-1 1-1,0-1 1,3-6-1,-5 10-84,0 0 1,0 0-1,0 0 0,0 0 1,0 0-1,0 0 0,0 1 0,0-1 1,0 0-1,0 0 0,0 0 0,0 0 1,-1 0-1,1 1 0,0-1 0,-1 0 1,1 0-1,-1 0 0,1 1 1,0-1-1,-1 0 0,0 1 0,0-2 1,-1 1-23,0 0 0,1 0 0,-1 0 1,0 1-1,0-1 0,0 1 0,0-1 0,1 1 1,-1 0-1,0-1 0,0 1 0,0 0 1,0 0-1,0 0 0,-2 1 0,-4 1-15,1 0 0,-1 0 0,1 0 0,0 1 0,0 0 0,0 1 0,0-1 0,1 1 0,-1 1 0,1-1-1,0 1 1,0 0 0,1 1 0,0-1 0,-9 12 0,8-9 2,0-1 0,1 1 0,0 0 0,0 1 0,1-1 0,0 1-1,1 0 1,-1 0 0,2 0 0,-1 0 0,1 1 0,-1 13 0,3-22-66,0 1-1,0-1 1,0 1 0,1-1 0,-1 1 0,0-1-1,1 1 1,-1-1 0,0 1 0,1-1-1,0 1 1,-1-1 0,1 0 0,0 1-1,0-1 1,0 0 0,0 0 0,0 1 0,0-1-1,0 0 1,0 0 0,0 0 0,0 0-1,1-1 1,-1 1 0,0 0 0,1 0-1,-1-1 1,1 1 0,-1-1 0,1 1 0,-1-1-1,1 0 1,-1 1 0,1-1 0,-1 0-1,1 0 1,-1 0 0,1 0 0,-1 0-1,1-1 1,-1 1 0,3-1 0,4 0-902,0-1-1,0 0 1,0-1 0,0 0 0,-1 0 0,1 0 0,8-6 0,20-16-4714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9.144"/>
    </inkml:context>
    <inkml:brush xml:id="br0">
      <inkml:brushProperty name="width" value="0.05" units="cm"/>
      <inkml:brushProperty name="height" value="0.05" units="cm"/>
    </inkml:brush>
  </inkml:definitions>
  <inkml:trace contextRef="#ctx0" brushRef="#br0">122 144 9801,'0'0'1917,"-9"6"-150,9-6-1754,-17 11 1186,0 0-1,-20 20 0,33-28-1078,1 0 1,0 0-1,0 0 0,0 0 0,0 1 1,0-1-1,0 1 0,1 0 0,0-1 1,0 1-1,0 0 0,0 0 0,1 1 1,-1-1-1,1 0 0,0 0 1,0 1-1,1-1 0,-1 1 0,1 5 1,1-9-160,0 0 0,0 0 0,0 0 0,0 0 0,0 0 0,0 0 0,0 0 0,0 0 0,0 0 1,1 0-1,-1-1 0,0 1 0,1 0 0,-1-1 0,0 1 0,1-1 0,-1 0 0,1 1 1,-1-1-1,1 0 0,-1 0 0,0 0 0,1 0 0,-1 0 0,1 0 0,-1 0 0,1 0 0,1-1 1,45-9-751,-31 2 608,-1-1 1,0 0-1,-1-1 0,0-1 1,0 0-1,-1-1 0,-1-1 1,0 0-1,-1-1 0,0 0 1,-1-1-1,-1 0 0,0-1 1,-1 0-1,-1 0 0,0-1 1,-1 0-1,8-33 1,-15 50 213,0 0 0,-1 1 0,1-1 0,0 0 0,0 0 0,0 0 0,-1 1 1,1-1-1,0 0 0,0 0 0,-1 0 0,1 0 0,0 0 0,0 0 0,-1 0 1,1 0-1,0 0 0,-1 1 0,1-1 0,0 0 0,0 0 0,-1 0 1,1-1-1,0 1 0,-1 0 0,1 0 0,0 0 0,0 0 0,-1 0 0,1 0 1,0 0-1,0 0 0,-1 0 0,1-1 0,0 1 0,0 0 0,0 0 1,-1 0-1,1-1 0,0 1 0,0 0 0,0 0 0,-1 0 0,1-1 0,0 1 1,0 0-1,0 0 0,0-1 0,0 1 0,0 0 0,0 0 0,0-1 0,0 1 1,0 0-1,-1-1 0,1 1 0,0 0 0,1 0 0,-1-1 0,0 1 1,0 0-1,0 0 0,0-1 0,0 1 0,0-1 0,-18 17 1352,7-3-906,1 0 0,0 1 0,1 0 0,0 0 0,1 1 0,1 1 0,-11 30 0,17-41-505,-1 1 1,1-1-1,0 0 1,1 1-1,-1-1 1,1 1-1,0-1 1,1 1-1,-1-1 1,1 0-1,0 1 1,3 7-1,-3-10-317,1 1 1,0-1-1,0 0 0,1 1 1,-1-1-1,0 0 1,1 0-1,0 0 0,0-1 1,0 1-1,0-1 0,0 1 1,1-1-1,-1 0 1,1 0-1,-1-1 0,1 1 1,0-1-1,4 2 0,13 1-5273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39.993"/>
    </inkml:context>
    <inkml:brush xml:id="br0">
      <inkml:brushProperty name="width" value="0.05" units="cm"/>
      <inkml:brushProperty name="height" value="0.05" units="cm"/>
    </inkml:brush>
  </inkml:definitions>
  <inkml:trace contextRef="#ctx0" brushRef="#br0">44 0 9129,'0'7'1889,"-11"17"-1536,-3 12-65,4 5 385,5 6-449,1 0-160,4-2 32,0-2 0,4-2-96,7-6 0,-4-6-96,1-7-769,-5-8-416,-3-9-897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2.107"/>
    </inkml:context>
    <inkml:brush xml:id="br0">
      <inkml:brushProperty name="width" value="0.05" units="cm"/>
      <inkml:brushProperty name="height" value="0.05" units="cm"/>
    </inkml:brush>
  </inkml:definitions>
  <inkml:trace contextRef="#ctx0" brushRef="#br0">24 1 11243,'0'0'459,"4"10"-1447,16 33 995,-1 0 0,-3 2 0,-2 0 0,-1 1-1,-3 1 1,6 59 0,-17 312 2429,-33 3-959,12-183-1359,5-33 3,-45 995 1119,62-1170-1069,1 0 0,2 0 0,1 0-1,1 0 1,2-1 0,16 48 0,-18-66-166,0 0 0,0-1 0,1 0 0,0 0 0,1 0 0,0-1 0,0 0 0,1 0 1,0-1-1,1 0 0,0 0 0,0-1 0,1 0 0,-1 0 0,1-1 0,1-1 0,-1 0 0,1 0 0,22 5 0,7-1-44,-1-2 0,1-2 1,0-1-1,0-2 0,0-2 0,43-6 0,241-49-585,-177 26-642,-77 16-3117,77-24 1,-87 15-1822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0.380"/>
    </inkml:context>
    <inkml:brush xml:id="br0">
      <inkml:brushProperty name="width" value="0.05" units="cm"/>
      <inkml:brushProperty name="height" value="0.05" units="cm"/>
    </inkml:brush>
  </inkml:definitions>
  <inkml:trace contextRef="#ctx0" brushRef="#br0">0 135 7399,'6'-10'929,"0"0"-572,0 1 0,0 0 0,1 1 0,0 0 0,1 0 0,-1 0 0,1 1 0,1 0 0,0 0-1,0 1 1,0 0 0,0 1 0,1 0 0,11-3 0,-9 4-286,1 1-1,-1 1 0,1 0 1,0 0-1,0 2 0,22 0 1,-32 0-68,0 0 0,0 1 0,0-1 0,0 0-1,0 1 1,0 0 0,0 0 0,0-1 0,0 2 0,0-1 0,-1 0 0,1 1 0,0-1 0,-1 1 0,1 0 0,-1 0 0,0 0 0,0 0 0,1 0 0,-1 0 0,-1 0 0,1 1-1,0-1 1,0 1 0,-1 0 0,0-1 0,1 1 0,-1 0 0,0 0 0,0 0 0,-1 0 0,1 0 0,0 5 0,-1 0 54,-1-1 1,0 0 0,0 1-1,0-1 1,-1 0 0,0 0-1,0 0 1,-1 0-1,0 0 1,0-1 0,-1 1-1,1-1 1,-2 0 0,1 0-1,-7 7 1,-9 8 413,0-1 1,-40 29-1,12-10-213,48-39-338,-1 0 1,1 0-1,-1 0 0,1 1 0,-1-1 0,1 0 0,0 0 1,-1 1-1,1-1 0,-1 0 0,1 1 0,0-1 0,-1 0 0,1 1 1,0-1-1,0 1 0,-1-1 0,1 0 0,0 1 0,0-1 1,0 1-1,-1-1 0,1 1 0,0-1 0,0 1 0,0-1 1,0 1-1,0-1 0,0 1 0,0-1 0,0 1 0,0-1 0,0 1 1,0 0-1,18-1-1950,26-11-854,-4-6-341,3-2-1013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0.708"/>
    </inkml:context>
    <inkml:brush xml:id="br0">
      <inkml:brushProperty name="width" value="0.05" units="cm"/>
      <inkml:brushProperty name="height" value="0.05" units="cm"/>
    </inkml:brush>
  </inkml:definitions>
  <inkml:trace contextRef="#ctx0" brushRef="#br0">27 0 256,'0'0'5483,"1"11"-2510,0 13-1611,-2 1 0,0-1-1,-2 1 1,-6 25 0,-1 13 755,6 9-868,4-72-1247,0 1-1,0-1 1,0 1-1,0-1 1,0 0-1,0 1 1,0-1-1,0 0 1,0 1-1,0-1 1,0 0 0,0 1-1,1-1 1,-1 0-1,0 1 1,0-1-1,0 0 1,0 1-1,1-1 1,-1 0-1,0 0 1,0 1-1,1-1 1,-1 0-1,0 0 1,0 1-1,1-1 1,-1 0-1,0 0 1,1 0 0,-1 0-1,0 1 1,1-1-1,-1 0 1,0 0-1,1 0 1,-1 0-1,0 0 1,1 0-1,-1 0 1,0 0-1,1 0 1,-1 0-1,0 0 1,1 0-1,-1 0 1,1 0 0,-1 0-1,0-1 1,1 1-1,-1 0 1,0 0-1,0 0 1,1 0-1,-1-1 1,0 1-1,1 0 1,-1 0-1,0-1 1,0 1-1,1 0 1,-1 0-1,0-1 1,0 1-1,0 0 1,0-1 0,1 1-1,-1-1 1,19-22 15,-14 9-74,-1-1-1,-1 1 1,0-1-1,-1 0 1,0 0-1,-1 0 1,-1 0-1,0 0 1,-1 1-1,-1-1 1,-1 0-1,0 0 1,0 1-1,-1-1 1,-1 1 0,-8-16-1,5 21 80,4 12-258,4-2 191,0-1 0,0 1 1,1 0-1,-1 0 0,0 0 1,0 0-1,1 0 0,-1-1 1,0 1-1,1 0 0,-1 0 1,1-1-1,-1 1 0,1 0 1,-1-1-1,1 1 0,-1 0 1,1-1-1,0 1 0,-1-1 1,1 1-1,0-1 0,1 1 1,6 3-707,0-1 0,0-1 0,0 0 0,0 0 0,1 0 0,-1-1 0,0 0 0,1-1 0,-1 0 0,1 0 1,8-2-1,-6 1-312,29-2-2343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1.053"/>
    </inkml:context>
    <inkml:brush xml:id="br0">
      <inkml:brushProperty name="width" value="0.05" units="cm"/>
      <inkml:brushProperty name="height" value="0.05" units="cm"/>
    </inkml:brush>
  </inkml:definitions>
  <inkml:trace contextRef="#ctx0" brushRef="#br0">115 41 3908,'0'0'6326,"-9"8"-5520,-7 4-405,2 1 1,-26 28-1,36-37-298,1-1 0,0 1-1,0 0 1,0 0 0,0 0 0,1 0 0,-1 1-1,1-1 1,0 1 0,1-1 0,-1 1 0,1 0 0,0-1-1,0 1 1,0 0 0,1 0 0,0 0 0,0 0-1,0 0 1,2 9 0,-2-13-94,1-1 1,-1 1-1,1-1 0,-1 1 1,1 0-1,0-1 0,-1 1 0,1-1 1,0 1-1,-1-1 0,1 0 1,0 1-1,0-1 0,-1 0 1,1 1-1,0-1 0,0 0 1,0 0-1,-1 0 0,1 0 0,0 0 1,0 0-1,0 0 0,-1 0 1,1 0-1,0 0 0,0 0 1,0-1-1,-1 1 0,1 0 1,0 0-1,0-1 0,0 1 1,-1-1-1,1 1 0,0-1 0,27-15 512,-19 8-450,0-1 0,0 0 0,-1-1 0,0 0 0,12-21 0,-17 25 4,1 0 0,-1-1 0,-1 0-1,1 1 1,-1-1 0,0 0 0,-1 0 0,1 0-1,-2-1 1,1 1 0,-1-11 0,0 16-61,0 1 0,-1-1 0,1 1 1,0-1-1,-1 1 0,1-1 0,-1 1 0,0-1 1,1 1-1,-1 0 0,0-1 0,0 1 1,0 0-1,0 0 0,0-1 0,0 1 0,0 0 1,0 0-1,0 0 0,-1 1 0,1-1 0,0 0 1,-1 0-1,1 1 0,-3-2 0,1 1-47,-1 0 0,1 1 0,-1-1 0,1 1 0,-1 0 0,1 0 0,-1 0 0,1 0 0,-1 0 0,1 1 0,-6 1 0,6-1-50,-1 0 0,1 0-1,0 1 1,-1-1 0,1 1-1,0-1 1,0 1 0,0 0-1,1 0 1,-1 1 0,-4 3 0,6-5 27,0 0 1,1 1-1,-1-1 1,0 0 0,0 1-1,0-1 1,1 1-1,-1-1 1,1 1 0,-1-1-1,1 1 1,-1-1-1,1 1 1,0-1 0,0 1-1,0 0 1,0-1 0,0 1-1,0-1 1,0 1-1,1 0 1,-1-1 0,1 1-1,-1-1 1,2 2-1,-2-1-84,1-1-1,0 0 0,0 0 1,0 0-1,1 0 0,-1 0 1,0 0-1,0 0 0,0-1 1,1 1-1,-1 0 1,0-1-1,1 1 0,-1-1 1,1 1-1,-1-1 0,0 1 1,1-1-1,-1 0 0,4 0 1,33 0-2656,-33-1 2225,34-2-2846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1.459"/>
    </inkml:context>
    <inkml:brush xml:id="br0">
      <inkml:brushProperty name="width" value="0.05" units="cm"/>
      <inkml:brushProperty name="height" value="0.05" units="cm"/>
    </inkml:brush>
  </inkml:definitions>
  <inkml:trace contextRef="#ctx0" brushRef="#br0">147 82 4869,'0'0'2647,"-11"5"-1552,1 0-837,1 0 1,0 0-1,1 1 1,-1 0-1,1 1 0,0 0 1,1 0-1,0 1 1,0 0-1,0 0 1,1 0-1,0 1 1,1 0-1,0 0 0,0 1 1,-3 9-1,6-13-67,0 0 0,0 0 0,0 0-1,1 0 1,0 0 0,0 0 0,1 0-1,-1 1 1,1-1 0,1 7-1,-1-11-169,1-1 0,-1 0 0,1 0 0,-1 0 0,1 0 0,-1 1 0,1-1 0,0 0 0,-1 0 0,1 0 0,0 0 0,0-1 0,0 1 0,0 0 0,0 0 0,0 0 0,0-1 0,0 1 0,0 0 0,2 0 0,0 0-17,0-1 1,0 1-1,0-1 0,0 1 0,1-1 0,-1 0 0,0 0 1,0-1-1,0 1 0,0-1 0,5-1 0,1-1 25,-1 0-1,0-1 0,-1 0 0,1 0 0,0-1 0,-1 0 0,0 0 0,-1-1 0,1 0 1,10-13-1,-2 2 25,-1-1 1,-1 0-1,11-21 1,14-38 186,-35 71-160,-1 0 0,0 0-1,0 0 1,-1 0-1,1 0 1,-1 0-1,-1 0 1,1 0 0,-1-1-1,0 1 1,-1-9-1,0 15-86,0 0 0,1-1 0,-1 1 0,0 0 0,1 0 0,-1 0 0,0 0 0,1 0 0,-1 0 0,0 0 0,1 0 0,-1 0 0,0 0 0,1 1 0,-1-1 0,0 0-1,1 0 1,-1 1 0,0-1 0,1 0 0,-1 1 0,1-1 0,-1 0 0,1 1 0,-1-1 0,1 1 0,-2 0 0,-4 7 59,-1-1-1,1 1 1,0 1 0,1-1-1,0 1 1,0 0 0,1 0-1,0 0 1,-4 19 0,2-8 358,2 1 0,0 0 0,-2 37 0,6-56-391,0 0 0,0 0 0,-1 0 0,1 0 0,1 0 0,-1 1 0,0-1 1,1 0-1,-1 0 0,1 0 0,-1 0 0,1 0 0,0 0 0,0 0 0,0 0 1,0-1-1,0 1 0,0 0 0,1 0 0,-1-1 0,0 1 0,1-1 0,0 1 1,-1-1-1,4 2 0,-2-2-8,0 0 0,1 0 0,-1-1 0,0 1-1,0-1 1,1 0 0,-1 0 0,0 0 0,1-1 0,-1 1 0,0-1 0,1 1 0,-1-1 0,0 0 0,0-1 0,5-2 0,10-5-163,0-2 1,-1 0-1,-1-1 0,0-1 1,0 0-1,-2-1 1,0-1-1,0 0 0,19-29 1,-47 63-431,8-12 731,0 1-1,0 0 1,1 1-1,0-1 1,0 1 0,1 0-1,0 0 1,0 0-1,1 0 1,1 1-1,-2 10 1,4-19-142,0-1 0,0 0 1,0 1-1,0-1 0,0 1 0,0-1 0,0 0 1,0 1-1,0-1 0,0 1 0,0-1 1,0 0-1,0 1 0,1-1 0,-1 0 0,0 1 1,0-1-1,0 0 0,1 1 0,-1-1 1,0 0-1,1 1 0,-1-1 0,0 0 0,0 0 1,1 1-1,-1-1 0,1 0 0,-1 0 0,0 0 1,1 0-1,-1 1 0,0-1 0,1 0 1,-1 0-1,1 0 0,0 0 0,19-5 155,18-19 123,96-113-66,-98 98-401,-36 38 146,0 1 1,1-1-1,-1 1 1,0 0-1,0-1 1,1 1-1,-1 0 1,0-1-1,0 1 0,1 0 1,-1-1-1,0 1 1,1 0-1,-1 0 1,0-1-1,1 1 1,-1 0-1,1 0 1,-1 0-1,0 0 0,1-1 1,-1 1-1,1 0 1,-1 0-1,0 0 1,1 0-1,-1 0 1,1 0-1,-1 0 0,1 0 1,-1 0-1,0 0 1,1 0-1,-1 1 1,1-1-1,-1 0 1,0 0-1,1 1 1,4 19-370,-9 52 816,1-41-542,3-29 40,0 0 0,0 0 1,0-1-1,0 1 0,0 0 0,1 0 0,-1 0 0,0-1 0,1 1 0,0 0 1,-1 0-1,1-1 0,0 1 0,2 2 0,-2-3-254,0 0 0,0 0 0,1 0 0,-1-1-1,0 1 1,1 0 0,-1-1 0,0 1 0,1-1 0,-1 1 0,1-1 0,-1 0 0,1 1-1,-1-1 1,1 0 0,-1 0 0,3 0 0,16-1-6739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3.385"/>
    </inkml:context>
    <inkml:brush xml:id="br0">
      <inkml:brushProperty name="width" value="0.05" units="cm"/>
      <inkml:brushProperty name="height" value="0.05" units="cm"/>
    </inkml:brush>
  </inkml:definitions>
  <inkml:trace contextRef="#ctx0" brushRef="#br0">140 78 8392,'1'-4'515,"-1"-1"1,1 1-1,-1 0 0,1 0 0,-1 0 1,0 0-1,-1 0 0,1-1 1,-1 1-1,0 0 0,0 0 1,-2-4-1,3 7-472,-1-1-1,0 1 1,1 0 0,-1 0-1,0 0 1,0 0 0,0 0 0,0 0-1,0 0 1,0 0 0,0 0 0,0 0-1,0 0 1,0 0 0,-1 1-1,1-1 1,0 1 0,-1-1 0,1 1-1,0-1 1,-1 1 0,1 0 0,0 0-1,-1-1 1,1 1 0,-1 0-1,1 0 1,0 0 0,-1 1 0,1-1-1,-1 0 1,1 0 0,0 1 0,-1-1-1,1 1 1,0-1 0,0 1-1,-1 0 1,1 0 0,-2 1 0,-2 1-55,1 1 0,-1 0 0,1 0 0,0 0 0,-1 0 0,2 1 0,-1-1 0,1 1 0,-1 0 0,1 0 0,1 1 0,-3 5 0,-2 5 52,0 1-1,-7 31 0,12-41-1,0 0-1,1 0 1,0 0-1,1 0 1,-1 0-1,1 0 1,1 0-1,0 7 1,0-12-35,-1 0 1,1 0-1,0 0 1,0 0-1,0 0 0,0 0 1,0 0-1,0-1 1,0 1-1,1 0 0,-1-1 1,1 1-1,-1-1 1,1 1-1,-1-1 0,1 0 1,0 0-1,0 0 1,0 0-1,0 0 0,-1 0 1,1 0-1,0-1 1,0 1-1,0-1 0,1 1 1,-1-1-1,0 0 1,0 0-1,3 0 0,3 1-314,0-1 0,1-1 0,-1 1 0,0-1 0,0-1-1,0 1 1,0-1 0,0-1 0,0 1 0,-1-1 0,1-1 0,-1 0-1,9-5 1,21-18-3997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3.946"/>
    </inkml:context>
    <inkml:brush xml:id="br0">
      <inkml:brushProperty name="width" value="0.05" units="cm"/>
      <inkml:brushProperty name="height" value="0.05" units="cm"/>
    </inkml:brush>
  </inkml:definitions>
  <inkml:trace contextRef="#ctx0" brushRef="#br0">59 0 8552,'0'0'3897,"0"9"-3817,0 20 55,-2 1 0,-1-1 0,-1 0 0,-2-1 0,-9 31 0,-13 70 2397,30-124-2225,5-13-189,7-16 2,-9 7-41,0 1 0,-1-1 0,-1 0 1,-1 0-1,0 0 0,-1-34 1,-1 51-83,0 0 1,0-1 0,0 1 0,1 0-1,-1 0 1,0-1 0,0 1-1,0 0 1,0-1 0,0 1-1,0 0 1,0 0 0,0-1 0,0 1-1,0 0 1,0-1 0,0 1-1,0 0 1,0 0 0,0-1-1,-1 1 1,1 0 0,0-1 0,0 1-1,0 0 1,0 0 0,0-1-1,-1 1 1,1 0 0,0 0-1,0 0 1,0-1 0,-1 1 0,1 0-1,0 0 1,0 0 0,-1 0-1,1 0 1,0-1 0,0 1-1,-1 0 1,1 0 0,0 0-1,0 0 1,-1 0 0,1 0 0,0 0-1,-1 0 1,1 0 0,0 0-1,-1 0 1,1 0 0,0 0-1,0 0 1,-1 0 0,1 0 0,-1 1-3,0-1 1,1 1-1,-1 0 1,1-1 0,-1 1-1,0-1 1,1 1-1,-1 0 1,1 0 0,0-1-1,-1 1 1,1 0 0,0 0-1,-1-1 1,1 1-1,0 0 1,0 0 0,0 0-1,-1 1 1,2 0-1,-1-1 1,0 1 0,0-1-1,1 1 1,-1-1 0,1 1-1,-1-1 1,1 1-1,0-1 1,0 0 0,0 1-1,-1-1 1,1 0-1,0 0 1,0 0 0,1 0-1,-1 0 1,0 0 0,0 0-1,0 0 1,1 0-1,-1 0 1,0-1 0,1 1-1,-1 0 1,1-1-1,-1 1 1,1-1 0,-1 0-1,1 1 1,-1-1 0,1 0-1,-1 0 1,1 0-1,0 0 1,-1 0 0,1-1-1,-1 1 1,3-1-1,3 0 5,1 0-1,-1 0 0,0-1 0,1 0 1,-1 0-1,0 0 0,8-6 0,75-63 300,-95 111 1911,4-35-2106,0 1-1,0 0 0,0 0 1,1 0-1,0 0 0,0 0 1,0 0-1,2 9 0,-1-14-90,-1 0 0,0 0 0,1 0 0,-1 0 0,0 0 0,1 0 0,-1 0 0,1 0 0,0-1 0,-1 1 0,1 0 0,0 0 0,-1 0-1,1-1 1,0 1 0,0 0 0,0-1 0,0 1 0,-1-1 0,1 1 0,2 0 0,-2-1 25,1 0 1,0 0-1,0 0 1,0 0-1,0 0 0,0 0 1,-1 0-1,1-1 1,0 1-1,0-1 0,-1 0 1,1 1-1,0-1 1,-1 0-1,1 0 0,0 0 1,1-1-1,3-2-156,-1 0-1,1-1 1,0 0-1,-1 0 1,0 0-1,-1-1 0,1 1 1,3-8-1,-5 10-677,-1-1 0,0 0 0,0 0 0,0-1 0,-1 1 0,0 0 0,0-1 0,2-7-1,-3-12-5134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4.276"/>
    </inkml:context>
    <inkml:brush xml:id="br0">
      <inkml:brushProperty name="width" value="0.05" units="cm"/>
      <inkml:brushProperty name="height" value="0.05" units="cm"/>
    </inkml:brush>
  </inkml:definitions>
  <inkml:trace contextRef="#ctx0" brushRef="#br0">1 1 9641,'0'0'6951,"62"51"-15183,-40-44 2723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4.603"/>
    </inkml:context>
    <inkml:brush xml:id="br0">
      <inkml:brushProperty name="width" value="0.05" units="cm"/>
      <inkml:brushProperty name="height" value="0.05" units="cm"/>
    </inkml:brush>
  </inkml:definitions>
  <inkml:trace contextRef="#ctx0" brushRef="#br0">31 1 2594,'0'0'4602,"-3"9"-2504,-2 3-1596,1-3 241,0 0 1,1 0 0,0 1 0,0-1 0,-3 20 0,7-29-734,-1 1 1,1-1-1,-1 1 1,1-1-1,-1 1 0,1-1 1,-1 1-1,1-1 1,-1 1-1,1-1 1,-1 0-1,1 1 1,0-1-1,-1 0 0,1 0 1,0 0-1,-1 1 1,1-1-1,0 0 1,-1 0-1,1 0 0,0 0 1,-1 0-1,1 0 1,0 0-1,-1 0 1,1 0-1,0-1 1,-1 1-1,1 0 0,0 0 1,-1-1-1,1 1 1,0 0-1,-1-1 1,1 1-1,-1 0 1,1-1-1,29-12 159,-4-5-38,-19 12-164,1 0 1,0 1-1,0-1 0,0 2 1,0-1-1,1 1 0,0 0 1,0 1-1,0 0 1,0 1-1,1 0 0,16-2 1,-25 4 42,0 0 0,0 0 0,0 1-1,-1-1 1,1 0 0,0 1 0,0-1 0,-1 0 0,1 1 0,0-1 0,0 1 0,-1-1 0,1 1 0,0-1 0,-1 1 0,1 0 0,-1-1-1,1 1 1,-1 0 0,1 0 0,-1-1 0,1 1 0,-1 0 0,0 0 0,1 1 0,4 31 1276,-10 29 1158,5-61-2434,-1-1 0,1 0 0,0 0 0,0 0 0,0 1 0,0-1 0,0 0 0,0 0 0,0 0 0,0 1 0,0-1 0,0 0 0,0 0 0,0 0 0,0 1 1,0-1-1,0 0 0,0 0 0,0 0 0,1 1 0,-1-1 0,0 0 0,0 0 0,0 0 0,0 0 0,0 1 0,0-1 0,1 0 0,-1 0 0,0 0 0,0 0 0,0 0 1,0 1-1,1-1 0,-1 0 0,0 0 0,0 0 0,0 0 0,0 0 0,1 0 0,-1 0 0,0 0 0,0 0 0,1 0 0,12-3 346,10-10 117,3-8-297,37-24 106,-58 42-390,1 0-1,-1 1 0,0-1 1,1 1-1,0 0 0,-1 0 1,1 1-1,0-1 0,0 1 1,6 0-1,-11 2 86,-1-1 1,1 0-1,0 1 1,-1-1-1,1 1 1,-1-1-1,1 1 0,-1-1 1,1 1-1,-1-1 1,0 1-1,1-1 1,-1 1-1,1-1 0,-1 1 1,0 0-1,0-1 1,1 1-1,-1 0 1,0-1-1,0 1 0,0 0 1,0-1-1,0 1 1,0 1-1,3 27-1319,-2-17-2585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5.275"/>
    </inkml:context>
    <inkml:brush xml:id="br0">
      <inkml:brushProperty name="width" value="0.05" units="cm"/>
      <inkml:brushProperty name="height" value="0.05" units="cm"/>
    </inkml:brush>
  </inkml:definitions>
  <inkml:trace contextRef="#ctx0" brushRef="#br0">2 1 8616,'0'29'1153,"0"8"0,0 9-64,0 5-544,0-1-385,0-4-64,0-7-64,0-7-128,5-11-545,5-8-63,-10-6-321,-17-14-6278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5.622"/>
    </inkml:context>
    <inkml:brush xml:id="br0">
      <inkml:brushProperty name="width" value="0.05" units="cm"/>
      <inkml:brushProperty name="height" value="0.05" units="cm"/>
    </inkml:brush>
  </inkml:definitions>
  <inkml:trace contextRef="#ctx0" brushRef="#br0">2 178 2947,'-1'-10'1719,"1"4"-1393,-1 0 0,1 0-1,0-1 1,1 1 0,-1 0 0,1-1 0,0 1 0,1 0 0,-1 0 0,1 0 0,1 0 0,-1 0 0,1 1-1,0-1 1,0 1 0,1 0 0,-1 0 0,1 0 0,8-8 0,-6 8-221,0 0-1,1 1 1,-1 0 0,1 0 0,0 0-1,0 1 1,0 0 0,1 1-1,-1-1 1,1 1 0,-1 1 0,1 0-1,0 0 1,13 0 0,-17 1-76,0 0 0,-1 0 0,1 0 0,-1 1 0,1 0 0,-1-1 0,1 1 0,-1 1 0,0-1 0,0 0 0,1 1 0,-1 0 0,0-1 0,0 1 0,0 0 0,-1 1 0,1-1 0,0 0 0,-1 1 0,0 0 0,1-1 0,-1 1 0,0 0 0,0 0 0,-1 0 0,1 1 0,-1-1 0,1 0 0,-1 1 0,0-1 0,0 0 0,-1 1 0,2 6 0,-2-2 11,0-1 0,0 1 0,-1 0 0,0-1 0,0 1 0,0 0-1,-1-1 1,-1 0 0,1 1 0,-1-1 0,0 0 0,-1 0 0,1-1 0,-1 1 0,-1-1 0,1 0 0,-1 0 0,0 0 0,-1 0-1,1-1 1,-1 0 0,-8 5 0,13-9-101,1 0 0,-1-1 0,0 1 0,1-1 0,-1 1 0,0-1 0,0 1 0,0-1 0,1 0 0,-1 1 0,0-1 0,0 0 0,0 0 0,0 1 0,0-1 0,1 0 0,-1 0-1,0 0 1,0 0 0,0 0 0,0 0 0,0-1 0,0 1 0,-1 0 0,2-1-127,-1 0-1,1 0 0,0 1 1,0-1-1,-1 0 0,1 1 1,0-1-1,0 0 0,0 0 1,0 1-1,0-1 0,0 0 1,0 0-1,0 1 0,0-1 1,0 0-1,0 0 1,0 1-1,1-1 0,-1 0 1,0 1-1,1-1 0,-1 0 1,0 1-1,1-1 0,-1 0 1,1 1-1,-1-1 0,2 0 1,14-19-4948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3.158"/>
    </inkml:context>
    <inkml:brush xml:id="br0">
      <inkml:brushProperty name="width" value="0.05" units="cm"/>
      <inkml:brushProperty name="height" value="0.05" units="cm"/>
    </inkml:brush>
  </inkml:definitions>
  <inkml:trace contextRef="#ctx0" brushRef="#br0">54 139 3619,'-53'-6'1976,"53"3"-598,10-2-1025,12-3-136,46-6 169,0 3 0,1 4-1,-1 2 1,1 3 0,0 3-1,0 3 1,90 18 0,-4-1-87,0-7 1,157-5-1,313-37 414,-136 2 292,-424 24-903,1282-60 356,-1230 52-457,39-5 20,241 9 0,-382 7-134,0 1 0,0 1 1,0 0-1,16 5 1,9 14-2038,-37-20 1658,-1 0 0,1 0-1,-1 0 1,0 1-1,0-1 1,0 1-1,0-1 1,-1 1 0,1-1-1,-1 1 1,2 4-1,0 3-3292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5.977"/>
    </inkml:context>
    <inkml:brush xml:id="br0">
      <inkml:brushProperty name="width" value="0.05" units="cm"/>
      <inkml:brushProperty name="height" value="0.05" units="cm"/>
    </inkml:brush>
  </inkml:definitions>
  <inkml:trace contextRef="#ctx0" brushRef="#br0">76 10 5669,'0'0'1767,"-5"13"187,-14 27-382,10-24-1074,1 0-1,1 0 1,0 1 0,1 0-1,1 0 1,-5 29 0,10-45-501,0-1 0,0 0 0,0 1 0,0-1 0,0 0 0,0 1 0,0-1 0,0 0 0,0 1 0,1-1 0,-1 1 0,0-1 0,0 0 0,0 1 0,0-1 0,0 0 0,1 1 0,-1-1 0,0 0 0,0 0 0,0 1 0,1-1 0,-1 0 0,0 0 0,1 1 0,-1-1 0,0 0 0,0 0 0,1 0 0,-1 1 0,0-1 1,1 0-1,-1 0 0,0 0 0,1 0 0,-1 0 0,1 0 0,-1 0 0,1 0 0,18-6 47,15-19 191,-27 17-184,0-1 0,0 1 0,-1-1 0,0-1 0,5-10 0,-9 16 4,0 0 0,-1 0-1,1 0 1,-1 0 0,0 0 0,0 0 0,0-1 0,0 1 0,-1 0-1,0 0 1,0-1 0,0 1 0,0 0 0,-1-1 0,1 1-1,-3-6 1,2 8-30,0 1 0,0-1-1,0 1 1,0-1 0,-1 1-1,1 0 1,0-1-1,-1 1 1,1 0 0,-1 0-1,1 0 1,-1 0 0,0 0-1,0 1 1,1-1 0,-1 0-1,0 1 1,0-1 0,1 1-1,-1 0 1,0-1-1,0 1 1,0 0 0,0 0-1,0 0 1,0 1 0,1-1-1,-4 1 1,3-1-32,1 0 1,-1 1-1,1-1 0,-1 0 0,1 1 1,-1-1-1,0 1 0,1 0 0,0-1 1,-1 1-1,1 0 0,-1 0 0,1 0 1,0 0-1,0 0 0,0 0 1,-1 1-1,1-1 0,0 0 0,0 0 1,1 1-1,-1-1 0,0 1 0,0-1 1,1 1-1,-1-1 0,1 1 0,-1-1 1,1 1-1,0 0 0,-1-1 1,1 1-1,0 1 0,1-1-91,0-1 0,0 0 0,0 0 0,1 0 0,-1 0 0,0 0 0,0 0 0,1 0 0,-1 0 0,1-1 0,-1 1 0,1 0 0,-1-1 0,1 0 0,-1 1 0,1-1 0,-1 0 0,1 1 0,0-1 0,-1 0 0,1 0 0,-1 0 0,1-1 0,0 1 0,-1 0 0,2-1 0,49-6-3379,-40 3 2453,-1-1 0,1 0 0,-1-1 0,0 0 0,12-10 0,16-11-2398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6.320"/>
    </inkml:context>
    <inkml:brush xml:id="br0">
      <inkml:brushProperty name="width" value="0.05" units="cm"/>
      <inkml:brushProperty name="height" value="0.05" units="cm"/>
    </inkml:brush>
  </inkml:definitions>
  <inkml:trace contextRef="#ctx0" brushRef="#br0">157 1 4292,'0'0'5499,"-10"3"-4085,-2 2-1103,1 0 0,0 1 0,0 1-1,0 0 1,1 0 0,0 1 0,0 0-1,1 1 1,0 0 0,1 0 0,0 1 0,0 0-1,-11 21 1,19-31-316,0 1 0,0-1-1,0 0 1,0 1 0,0-1 0,0 1-1,1-1 1,-1 1 0,0-1 0,0 0-1,0 1 1,0-1 0,0 1 0,1-1-1,-1 0 1,0 1 0,0-1 0,1 1-1,-1-1 1,0 0 0,1 1 0,-1-1-1,0 0 1,1 0 0,-1 1 0,0-1-1,1 0 1,-1 0 0,1 0 0,-1 1-1,0-1 1,1 0 0,-1 0 0,1 0-1,-1 0 1,1 0 0,-1 0 0,0 0-1,1 0 1,-1 0 0,1 0 0,-1 0 0,1 0-1,-1 0 1,0 0 0,1 0 0,-1-1-1,1 1 1,-1 0 0,1-1 0,26-3-80,23-14-616,-39 13 555,1 0 1,1 1-1,-1 1 0,1 0 0,-1 0 0,1 1 1,0 1-1,21 0 0,-33 1 151,0 0-1,0 0 1,0 0 0,0 0-1,0 0 1,0 1-1,0-1 1,0 0 0,0 1-1,0-1 1,0 0 0,0 1-1,0-1 1,-1 1-1,1 0 1,0-1 0,0 1-1,0 0 1,-1-1-1,1 1 1,0 0 0,-1 0-1,1 0 1,0 0-1,-1 0 1,1-1 0,-1 3-1,1-1 43,-1 0 0,0 0 0,1 0 0,-1 1 0,0-1 0,-1 0 0,1 1 0,0-1-1,-1 0 1,1 0 0,-1 0 0,0 3 0,-3 3 242,1-1 0,-1 1-1,0-1 1,-1 1 0,-9 11 0,-1-3 810,0-1 0,-20 14 1,31-26-1044,0 0 1,0 0 0,0 0 0,0 0 0,-1-1-1,1 0 1,-1 0 0,0 0 0,1 0 0,-1-1-1,0 0 1,0 0 0,0 0 0,0 0 0,-6-1-1,11-1-199,-1 1-1,0-1 1,1 1-1,-1-1 1,0 0-1,1 1 1,-1-1-1,1 0 1,-1 1-1,1-1 1,-1 0-1,1 0 1,-1 0-1,1 1 1,0-1-1,0 0 1,-1 0-1,1 0 1,0 0-1,0 0 1,0 0-1,0 0 1,0 1-1,0-1 1,0 0-1,0 0 1,0 0-1,1 0 1,-1 0-1,0 0 1,0 1-1,1-1 1,-1 0-1,1 0 1,0-1 0,14-32-3745,4 7 599,3 0-811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6.693"/>
    </inkml:context>
    <inkml:brush xml:id="br0">
      <inkml:brushProperty name="width" value="0.05" units="cm"/>
      <inkml:brushProperty name="height" value="0.05" units="cm"/>
    </inkml:brush>
  </inkml:definitions>
  <inkml:trace contextRef="#ctx0" brushRef="#br0">127 1 3908,'0'0'3849,"-8"4"-1928,-3 2-1371,0 0-1,0 1 1,1 1-1,-18 16 0,23-21-377,1 1 0,0 0-1,0 1 1,1-1 0,-1 1-1,1-1 1,0 1-1,0 0 1,1 0 0,-1 0-1,1 1 1,0-1 0,1 1-1,-1-1 1,0 10 0,2-15-173,0 1 0,1-1 1,-1 1-1,1-1 0,-1 1 0,1-1 1,-1 1-1,1-1 0,-1 1 1,1-1-1,-1 0 0,1 1 1,0-1-1,-1 0 0,1 0 0,-1 1 1,1-1-1,0 0 0,-1 0 1,1 0-1,0 0 0,-1 0 1,1 0-1,0 0 0,-1 0 0,1 0 1,1 0-1,27 0 65,-20 0 20,147-7 23,-155 7-101,-1 0 0,1 0 1,0 0-1,-1 0 1,1 0-1,0 0 0,-1 0 1,1 0-1,0 0 1,-1 0-1,1 0 1,0 0-1,-1 0 0,1 1 1,0-1-1,-1 0 1,1 0-1,-1 1 0,1-1 1,-1 0-1,1 1 1,-1-1-1,1 1 1,-1-1-1,1 1 0,-1-1 1,1 1-1,-1-1 1,0 1-1,1-1 0,-1 1 1,0 0-1,1-1 1,-1 1-1,0 0 0,0 1 39,0 0-1,0 0 0,-1 0 1,1 0-1,-1 0 0,0-1 0,1 1 1,-1 0-1,0 0 0,0 0 0,-2 2 1,-35 41 949,-5-8 129,40-35-1090,-1 1 0,1-1-1,-1 0 1,1 0 0,-1 0 0,0 0-1,0-1 1,0 1 0,1-1 0,-1 0-1,-5 0 1,10-9-4341,10-11 21,7-4-1345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7.032"/>
    </inkml:context>
    <inkml:brush xml:id="br0">
      <inkml:brushProperty name="width" value="0.05" units="cm"/>
      <inkml:brushProperty name="height" value="0.05" units="cm"/>
    </inkml:brush>
  </inkml:definitions>
  <inkml:trace contextRef="#ctx0" brushRef="#br0">56 317 8840,'0'0'2947,"-37"60"-1249,26-39-193,4-4-704,7-3-545,0-5-256,0-4-288,9-5-1185,0 0-1058,-4-2-1473,1-10-2274</inkml:trace>
  <inkml:trace contextRef="#ctx0" brushRef="#br0" timeOffset="1">45 1 8712,'0'0'5477,"-10"8"-12555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7.410"/>
    </inkml:context>
    <inkml:brush xml:id="br0">
      <inkml:brushProperty name="width" value="0.05" units="cm"/>
      <inkml:brushProperty name="height" value="0.05" units="cm"/>
    </inkml:brush>
  </inkml:definitions>
  <inkml:trace contextRef="#ctx0" brushRef="#br0">42 1 7911,'0'0'1084,"-3"10"0,-8 32 453,2 1 1,1 0-1,-2 67 1,10-104-1510,-1 7 88,1 0-1,1 0 0,-1 0 0,2 0 0,0-1 0,1 1 0,0 0 0,0-1 0,7 14 0,-10-25-104,1 1 0,0-1 0,0 0 0,-1 1-1,1-1 1,0 0 0,0 0 0,0 1-1,0-1 1,1 0 0,-1 0 0,0 0 0,0 0-1,1 0 1,-1-1 0,0 1 0,1 0-1,-1-1 1,1 1 0,-1-1 0,1 1 0,-1-1-1,1 0 1,-1 1 0,1-1 0,-1 0-1,1 0 1,-1 0 0,1 0 0,-1-1 0,1 1-1,0 0 1,-1-1 0,1 1 0,-1-1-1,0 1 1,1-1 0,-1 1 0,3-3-1,6-3-40,0-1 0,-1 0 0,0 0 0,12-13 0,1 0-400,-21 19 426,-1 1 0,0-1 0,1 1 0,-1 0 0,1-1 0,-1 1 0,0 0 1,1-1-1,-1 1 0,1 0 0,-1 0 0,1 0 0,-1-1 0,1 1 0,-1 0 0,1 0 0,-1 0 0,1 0 0,0 0 0,-1 0 0,1 0 1,-1 0-1,1 0 0,-1 0 0,1 0 0,-1 0 0,1 0 0,-1 0 0,1 1 0,-1-1 0,1 0 0,-1 0 0,1 1 0,-1-1 0,1 0 1,-1 1-1,1-1 0,-1 1 0,5 24 108,-5-16 53,-1 1 1,-1-1-1,1 0 0,-5 13 0,2-15 47,1 0 0,-1 0 0,-1 0 1,1 0-1,-1-1 0,0 0 0,-1 0 1,0 0-1,-9 7 0,11-10-153,1 0-1,-1-1 1,1 1-1,-1-1 1,0 0-1,1 0 1,-1 0 0,0-1-1,0 0 1,-1 1-1,1-1 1,0-1-1,0 1 1,0-1-1,-1 1 1,1-1 0,0 0-1,-1-1 1,-6 0-1,10 0-154,0 0 0,0 0-1,0 0 1,0 0 0,0 0 0,0 0-1,0 0 1,0 0 0,0 0-1,0 0 1,1-1 0,-1 1 0,0 0-1,1 0 1,-1-1 0,1 1-1,0 0 1,-1-1 0,1 1 0,0 0-1,0-1 1,0 1 0,0-1-1,0 1 1,0 0 0,0-1 0,1 1-1,-1-1 1,0 1 0,1 0-1,-1-1 1,1 1 0,0-1 0,0-4-866,1 1 1,0 0-1,0 0 1,0 0-1,1 0 1,-1 0-1,7-7 1,11-6-3467,1 4-11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7.739"/>
    </inkml:context>
    <inkml:brush xml:id="br0">
      <inkml:brushProperty name="width" value="0.05" units="cm"/>
      <inkml:brushProperty name="height" value="0.05" units="cm"/>
    </inkml:brush>
  </inkml:definitions>
  <inkml:trace contextRef="#ctx0" brushRef="#br0">11 0 6022,'0'0'7014,"4"53"-6501,-8-27-161,3-2-224,-5-2-96,2-4-32,4-8-224,0-6-1089,4-4-641,3-13-1057,6-12-1281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8.163"/>
    </inkml:context>
    <inkml:brush xml:id="br0">
      <inkml:brushProperty name="width" value="0.05" units="cm"/>
      <inkml:brushProperty name="height" value="0.05" units="cm"/>
    </inkml:brush>
  </inkml:definitions>
  <inkml:trace contextRef="#ctx0" brushRef="#br0">47 1 4260,'0'0'12220,"-7"10"-11409,2-2-685,0 0-1,0 1 1,1 0 0,0 0 0,1 0-1,0 0 1,0 0 0,1 1-1,0 0 1,-1 16 0,3-24-111,-1 13 110,1 1-1,1-1 1,0 1 0,1-1-1,4 16 1,-6-28-150,1 0 0,0 0 0,0 0 0,0 0 0,0-1 1,1 1-1,-1 0 0,1-1 0,0 1 0,0-1 0,0 1 0,0-1 0,0 0 0,0 0 0,0 0 0,1 0 0,-1 0 1,1-1-1,0 1 0,-1-1 0,1 1 0,0-1 0,0 0 0,0 0 0,0-1 0,0 1 0,0 0 0,0-1 1,0 0-1,0 0 0,0 0 0,4 0 0,-3-2-91,1 1 0,-1-1 0,0-1-1,0 1 1,0 0 0,0-1 0,0 0 0,-1 0 0,1 0 0,-1-1 0,0 1 0,0-1 0,0 1-1,0-1 1,-1 0 0,1 0 0,-1 0 0,0-1 0,0 1 0,-1 0 0,1-1 0,-1 1-1,1-6 1,-20 29 68,16-16 91,0-1 0,1 1-1,0-1 1,-1 1 0,1-1 0,0 1-1,0 0 1,1-1 0,-1 1-1,0 0 1,1 0 0,0-1 0,0 1-1,-1 0 1,2 0 0,-1 4-1,1-6-35,-1-1 0,0 1-1,0 0 1,1-1 0,-1 1-1,1 0 1,-1-1 0,0 1-1,1 0 1,-1-1-1,1 1 1,0-1 0,-1 1-1,1-1 1,-1 1 0,1-1-1,0 0 1,-1 1 0,1-1-1,0 0 1,-1 1 0,1-1-1,1 0 1,0 0-3,1 0 1,-1 0-1,0 0 1,1 0-1,-1 0 1,0-1-1,1 1 1,-1-1-1,0 1 1,0-1-1,4-2 1,6-3-79,0-2-1,-1 1 1,0-2 0,0 1 0,-1-1 0,11-12-1,-8 8-817,0 0-1,27-18 0,-40 31 877,0 0 1,0 1-1,0-1 0,0 0 0,0 0 1,0 0-1,0 0 0,0 0 1,0 0-1,0 1 0,-1-1 0,1 0 1,0 0-1,0 0 0,0 0 0,0 0 1,0 0-1,0 1 0,1-1 1,-1 0-1,0 0 0,0 0 0,0 0 1,0 0-1,0 0 0,0 1 0,0-1 1,0 0-1,0 0 0,0 0 1,0 0-1,0 0 0,0 0 0,0 0 1,1 0-1,-1 1 0,0-1 0,0 0 1,0 0-1,0 0 0,0 0 1,0 0-1,1 0 0,-1 0 0,0 0 1,0 0-1,0 0 0,0 0 0,0 0 1,0 0-1,1 0 0,-1 0 0,0 0 1,0 0-1,0 0 0,0 0 1,0 0-1,0 0 0,1 0 0,-1 0 1,0 0-1,0 0 0,0 0 0,0-1 1,-7 22 260,-13 19 1039,15-29-782,0 0 1,1 0-1,0 1 0,1 0 0,0 0 0,-2 21 0,4-25-392,1 0 0,0 0 0,0 1 0,0-1 0,1 0 0,0 0 0,1 0 0,0 0 0,0 0 0,6 13 0,33 47 68,-25-45-273,-1 2 1,13 30 0,-25-48 82,0 1 1,0 0-1,-1 0 0,0 0 0,0 0 1,-1 0-1,0 1 0,-1-1 0,1 0 1,-2 1-1,-1 14 0,1-20 16,0 1-1,0-1 0,0 0 1,0 0-1,0 1 0,0-1 1,-1 0-1,0 0 0,0-1 1,0 1-1,0 0 0,0 0 1,0-1-1,-1 0 0,1 1 1,-1-1-1,1 0 0,-1 0 1,0 0-1,0-1 0,0 1 1,0-1-1,0 1 0,0-1 1,-1 0-1,1 0 0,0-1 1,-1 1-1,1-1 0,0 1 1,-1-1-1,1 0 0,-1 0 1,1-1-1,0 1 0,-1-1 1,1 1-1,0-1 0,-1 0 1,1-1-1,0 1 0,0 0 1,0-1-1,0 0 0,0 1 1,1-1-1,-1 0 0,0-1 1,1 1-1,-1 0 0,1-1 1,0 1-1,0-1 0,0 0 1,-2-4-1,0 1-176,1-1 1,0 0-1,0 0 0,0 0 1,1 0-1,0 0 0,0 0 1,1-1-1,0 1 0,0-1 1,1 1-1,0-1 0,0 1 1,1-1-1,0 1 1,0-1-1,3-8 0,2 0-276,1-1 0,1 1 0,0 0 0,1 1 0,1 0 0,11-14 0,-6 6-2284,-3-1-1949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49.058"/>
    </inkml:context>
    <inkml:brush xml:id="br0">
      <inkml:brushProperty name="width" value="0.05" units="cm"/>
      <inkml:brushProperty name="height" value="0.05" units="cm"/>
    </inkml:brush>
  </inkml:definitions>
  <inkml:trace contextRef="#ctx0" brushRef="#br0">87 0 5445,'-8'19'4493,"-1"2"-2611,1 0-1,-11 44 1,14-32-559,-30 232 114,33-229-2928,2-21-4974,0-13 5025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0.867"/>
    </inkml:context>
    <inkml:brush xml:id="br0">
      <inkml:brushProperty name="width" value="0.05" units="cm"/>
      <inkml:brushProperty name="height" value="0.05" units="cm"/>
    </inkml:brush>
  </inkml:definitions>
  <inkml:trace contextRef="#ctx0" brushRef="#br0">4 58 4036,'1'-30'2197,"0"2"4585,-1 37-5784,-4 30-511,2 0-1,2-1 1,2 1-1,1 0 1,2-1 0,16 60-1,13 48-2904,-34-143 1920,5 9-3456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2.020"/>
    </inkml:context>
    <inkml:brush xml:id="br0">
      <inkml:brushProperty name="width" value="0.05" units="cm"/>
      <inkml:brushProperty name="height" value="0.05" units="cm"/>
    </inkml:brush>
  </inkml:definitions>
  <inkml:trace contextRef="#ctx0" brushRef="#br0">119 132 4805,'1'-10'1606,"1"1"-1395,0 0 434,-1-1 0,0 0 0,0 1 0,-1-1 0,-1-11 0,1 19-531,0 0 1,-1 0-1,1 0 0,-1 0 1,1 1-1,-1-1 0,1 0 1,-1 0-1,0 0 0,0 1 1,0-1-1,0 0 0,0 1 1,-1-1-1,1 1 0,0-1 1,-1 1-1,1-1 0,-1 1 1,1 0-1,-1 0 0,0 0 1,1 0-1,-1 0 0,0 0 1,0 1-1,0-1 0,1 0 1,-1 1-1,0-1 0,0 1 1,0 0-1,0 0 0,-3 0 1,3 0-99,0 1 0,0-1 0,0 1 0,0-1 0,1 1 0,-1 0 0,0 0 0,0 0 0,1 0 0,-1 0 0,1 0 0,-1 0 0,1 0 0,-1 1 0,1-1 0,0 0 0,0 1 0,0-1 0,0 1 0,0 0 0,0-1 0,0 1 0,0 0 0,0 2 0,-16 50 220,16-48-157,-9 49 384,3-1 1,3 2-1,1-1 1,10 100-1,-3-125-432,2 0 0,13 43 0,-12-52 84,-1 0-1,-1 1 1,-1 0 0,0 0 0,-2 0 0,-1 27 0,-9-35 780,8-13-884,0-1 0,0 0 0,0 0 0,0 0 0,0 0 0,0 1 0,-1-1 0,1 0 0,0 0 0,0 0 0,0 0 0,0 0 0,0 0 0,-1 1 0,1-1 0,0 0 0,0 0 0,0 0 0,0 0 0,-1 0 0,1 0 0,0 0 0,0 0 0,0 0 0,0 0 0,-1 0 0,1 0 0,0 0 0,0 0 0,0 0 0,0 0 0,-1 0 0,1 0 0,0 0 0,0 0 0,0 0 0,-1 0 0,1 0 0,0 0 0,0 0 0,0-1 0,0 1 0,0 0 0,-1 0 0,1 0 0,0 0 0,0 0 0,0 0 0,0-1 0,0 1 0,0 0 1,0 0-1,-1 0 0,1 0 0,0-1 0,0 1 0,0 0 0,0 0 0,0 0 0,0 0 0,0-1 0,0 1 0,0 0 0,0 0 0,0 0 0,0 0 0,0-1 0,0 1 0,2-39-403,2-1 0,1 1 1,2 0-1,2 1 0,1 0 0,2 1 1,28-60-1,-22 71 583,-17 26-195,-1 0 1,0-1 0,1 1-1,-1 0 1,1 0 0,-1-1-1,0 1 1,1 0 0,-1 0-1,1 0 1,-1 0 0,1-1-1,-1 1 1,1 0 0,-1 0-1,1 0 1,-1 0 0,0 0-1,1 0 1,-1 0 0,1 0-1,-1 1 1,1-1 0,-1 0-1,1 0 1,-1 0 0,1 0-1,-1 1 1,0-1 0,1 1-1,1 1-21,0 0-1,-1 0 0,0 1 0,1-1 0,-1 1 0,0-1 1,0 1-1,-1 0 0,1-1 0,-1 1 0,1 0 1,-1-1-1,0 1 0,0 0 0,0 3 0,0 10-14,0-1 0,-1 0 0,0 1 0,-2-1 0,0 0 0,0 0 0,-8 19 0,11-34 57,0 0 0,0 0 1,0 0-1,0 0 0,0 0 0,0 0 0,0 0 1,1 0-1,-1 0 0,0 0 0,0 0 0,0 1 1,0-1-1,0 0 0,0 0 0,0 0 0,0 0 1,0 0-1,0 0 0,0 0 0,0 0 0,0 0 1,0 0-1,0 1 0,0-1 0,0 0 0,0 0 0,0 0 1,0 0-1,0 0 0,0 0 0,0 0 0,0 0 1,0 0-1,0 1 0,0-1 0,0 0 0,0 0 1,0 0-1,0 0 0,0 0 0,10-12 196,11-19-128,-12 15 77,0-1 0,-1 0 0,-1-1-1,-1 1 1,0-1 0,-2-1 0,0 1 0,0 0 0,-2-1 0,-1 0 0,0-20 0,-1 38-158,0 0 1,0 0-1,-1 0 1,1 0-1,0 0 1,0 0-1,-1 0 1,1 0-1,-1 0 1,1 0-1,-1 0 1,1 1-1,-1-1 1,0 0-1,1 0 0,-1 0 1,0 1-1,0-1 1,1 1-1,-1-1 1,0 0-1,0 1 1,0-1-1,0 1 1,0 0-1,0-1 1,0 1-1,0 0 1,-1-1-1,5 0-234,9-3 128,77-6-8476,-66 7 3474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3.561"/>
    </inkml:context>
    <inkml:brush xml:id="br0">
      <inkml:brushProperty name="width" value="0.05" units="cm"/>
      <inkml:brushProperty name="height" value="0.05" units="cm"/>
    </inkml:brush>
  </inkml:definitions>
  <inkml:trace contextRef="#ctx0" brushRef="#br0">8 53 10346,'0'0'2963,"-3"-8"-3038,3 7 66,-1 0 0,0-1 0,1 1 0,-1-1 0,1 1 0,-1-1 0,1 0 0,0 1 0,-1-1 0,1 1 0,0-1 0,0 1 0,0-1 0,0 0 0,1 1 0,-1-1 0,0 1 0,1-1 0,-1 1 0,1-3 0,2 3-11,-1 0 0,0-1-1,1 1 1,0 0 0,-1 0 0,1 0-1,0 0 1,-1 1 0,1-1 0,0 1 0,0 0-1,-1 0 1,1 0 0,0 0 0,4 1-1,57 2-207,0 3 0,0 3 0,-1 3 0,-1 2 0,0 3 0,68 29 0,-117-42 366,-1 2-1,0-1 1,-1 1 0,1 1-1,-1 0 1,0 0-1,-1 1 1,0 1 0,12 12-1,-17-14-21,1 0 0,-1 1-1,0-1 1,-1 1 0,0 1 0,0-1-1,-1 1 1,0-1 0,0 1 0,-1 0-1,0 0 1,-1 0 0,0 0 0,0 10-1,-2-3 60,0 0 0,-1 0-1,0 0 1,-1 0 0,-1 0-1,-1-1 1,0 1-1,-1-1 1,-1-1 0,0 1-1,-1-1 1,-1 0-1,0-1 1,0 0 0,-14 14-1,-16 14 363,-1-2 0,-91 68 0,110-90-555,-1 1-267,-1-1 0,0-1-1,0-1 1,-2-1-1,-42 17 1,38-27-3265,11-9-1356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2.507"/>
    </inkml:context>
    <inkml:brush xml:id="br0">
      <inkml:brushProperty name="width" value="0.05" units="cm"/>
      <inkml:brushProperty name="height" value="0.05" units="cm"/>
    </inkml:brush>
  </inkml:definitions>
  <inkml:trace contextRef="#ctx0" brushRef="#br0">70 1 7399,'0'0'2301,"-9"10"-972,5-7-1236,-1 3 133,-1 0 0,1 0-1,0 1 1,0-1 0,1 1 0,0 0 0,0 0 0,1 1 0,-1-1-1,2 1 1,-1 0 0,1-1 0,0 1 0,-1 13 0,3-19-188,0 1 0,0 0 0,1 0 0,-1 0 0,0-1 0,1 1 0,0 0 0,0-1 0,0 1 0,0 0 0,0-1 0,0 1 0,1-1 0,-1 0 0,1 1 0,3 2 0,-4-4-23,0 0 0,1 0 0,-1 0 0,0-1-1,1 1 1,-1-1 0,1 1 0,-1-1 0,1 1 0,-1-1 0,1 0 0,-1 0-1,1 0 1,-1 0 0,1 0 0,0 0 0,-1 0 0,1 0 0,-1-1 0,1 1-1,-1 0 1,1-1 0,-1 0 0,0 1 0,1-1 0,-1 0 0,0 1-1,1-1 1,-1 0 0,0 0 0,0 0 0,2-2 0,4-4 40,-1 0 1,1 0 0,-1 0 0,-1-1-1,7-11 1,-9 13-22,0 0 0,1 0 1,0 0-1,0 1 0,0 0 0,0 0 1,1 0-1,0 0 0,0 1 0,1 0 1,-1 0-1,8-4 0,-13 7-19,0 1 1,1 0-1,-1 0 0,1 0 1,-1 0-1,1-1 0,-1 1 0,0 0 1,1 0-1,-1 0 0,1 0 1,-1 0-1,1 0 0,-1 0 0,0 0 1,1 0-1,-1 0 0,1 0 0,-1 0 1,1 1-1,-1-1 0,0 0 1,1 0-1,-1 0 0,1 1 0,-1-1 1,0 0-1,1 0 0,-1 1 0,0-1 1,1 0-1,-1 1 0,0-1 1,1 0-1,-1 1 0,0-1 0,0 0 1,0 1-1,1-1 0,-1 1 0,0-1 1,0 0-1,0 1 0,0-1 1,0 1-1,0-1 0,0 1 0,-1 31 211,1-30-213,-1 0 1,1 1-1,0-1 1,-1 0-1,1 0 1,0 0-1,0 1 1,0-1-1,1 0 1,-1 0-1,1 0 1,-1 1-1,2 2 1,-1-5-16,-1 0 1,1 1-1,0-1 0,0 0 0,0 0 1,-1 1-1,1-1 0,0 0 1,0 0-1,0 0 0,0 0 1,0 0-1,-1 0 0,1 0 1,0-1-1,0 1 0,0 0 0,-1 0 1,1-1-1,0 1 0,0 0 1,0-1-1,-1 1 0,1-1 1,1 0-1,21-17 102,-16 12-65,16-13-1,47-34 32,-66 51-74,1-1 1,-1 1-1,1-1 1,0 1-1,0 1 1,0-1-1,0 1 1,0-1-1,1 2 1,-1-1-1,0 0 0,0 1 1,9 1-1,-13-1 49,0 1 0,0 0 0,0 0 1,0 0-1,0 0 0,0 0 0,0 0 0,-1 0 0,1 0 0,0 1 0,-1-1 0,1 0 0,-1 0 0,1 1 0,-1-1 0,0 0 0,1 0 0,-1 1 0,0-1 0,0 0 0,0 1 0,0-1 0,0 0 0,0 1 0,-1 1 0,-3 36 948,-8-14-132,25-43-5857,-2 5-312,2-1-1649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2.839"/>
    </inkml:context>
    <inkml:brush xml:id="br0">
      <inkml:brushProperty name="width" value="0.05" units="cm"/>
      <inkml:brushProperty name="height" value="0.05" units="cm"/>
    </inkml:brush>
  </inkml:definitions>
  <inkml:trace contextRef="#ctx0" brushRef="#br0">15 1 7495,'0'0'4004,"-6"1"-7816,3 1 1506,-3-2 32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3.847"/>
    </inkml:context>
    <inkml:brush xml:id="br0">
      <inkml:brushProperty name="width" value="0.05" units="cm"/>
      <inkml:brushProperty name="height" value="0.05" units="cm"/>
    </inkml:brush>
  </inkml:definitions>
  <inkml:trace contextRef="#ctx0" brushRef="#br0">56 344 352,'-1'0'269,"0"0"0,-1 0-1,1 0 1,0 0-1,0 0 1,0 0-1,0 0 1,0 0 0,0 0-1,0-1 1,0 1-1,0 0 1,0-1 0,0 1-1,0-1 1,0 1-1,0-1 1,0 0-1,0 1 1,0-1 0,0 0-1,1 1 1,-1-1-1,0 0 1,0 0 0,0-1-1,0 0-72,1 0-1,-1-1 0,1 1 1,0 0-1,-1-1 1,1 1-1,0-1 1,0 1-1,1 0 1,-1-1-1,0 1 1,1 0-1,0-4 0,36-101 718,-20 49 1515,-10 41-2087,-2-1 0,0 0 0,-1 0 0,-1 0 0,1-21 0,-4 39-320,0 0 0,0-1 0,-1 1 1,1 0-1,0 0 0,0 0 0,0 0 0,0-1 0,0 1 1,0 0-1,-1 0 0,1 0 0,0 0 0,0 0 1,0 0-1,0 0 0,-1-1 0,1 1 0,0 0 0,0 0 1,0 0-1,0 0 0,-1 0 0,1 0 0,0 0 0,0 0 1,0 0-1,-1 0 0,1 0 0,0 0 0,0 0 1,0 0-1,-1 0 0,1 0 0,0 0 0,0 0 0,0 1 1,0-1-1,-1 0 0,1 0 0,0 0 0,0 0 0,0 0 1,0 0-1,0 0 0,-1 1 0,1-1 0,0 0 1,0 0-1,0 0 0,0 0 0,0 1 0,0-1 0,0 0 1,0 0-1,0 0 0,-1 0 0,1 1 0,0-1 1,0 0-1,0 0 0,0 1 0,-9 11 1,-12 46 773,3 0 1,2 2-1,3 0 1,3 0-1,-4 101 0,14-159-797,0 1 0,0-1 0,0 1 0,0-1 0,1 0 0,-1 0 0,1 1 0,0-1 0,-1 0 0,1 0 0,0 1 0,0-1 0,1 0 0,-1 0 0,0 0 0,3 2-1,-3-3 4,0-1 0,0 1 0,0-1 0,0 1 0,0-1 0,0 0 0,0 0-1,0 1 1,0-1 0,0 0 0,0 0 0,0 0 0,0 0 0,0 0 0,0 0-1,0 0 1,0-1 0,0 1 0,0 0 0,0-1 0,0 1 0,0 0 0,0-1-1,0 1 1,0-1 0,0 1 0,-1-1 0,1 0 0,0 1 0,0-1-1,-1 0 1,1 0 0,0 1 0,-1-1 0,1 0 0,-1 0 0,1 0 0,-1 0-1,1-1 1,12-18-331,-2-1 0,0 0-1,-2 0 1,0-1-1,-1 0 1,-1 0 0,-2-1-1,6-41 1,-20 102-69,6-31 424,1-1-1,0 1 1,0 0-1,0 0 1,1 0-1,0 0 1,1 0-1,0 0 1,0 0-1,0 0 1,1 0-1,2 10 1,-3-16-24,1-1-1,0 1 1,-1 0 0,1 0 0,0-1 0,0 1 0,0-1-1,0 1 1,0-1 0,0 1 0,0-1 0,0 1-1,0-1 1,0 0 0,0 0 0,0 1 0,0-1 0,0 0-1,0 0 1,0 0 0,0 0 0,0 0 0,0 0-1,0 0 1,0-1 0,0 1 0,0 0 0,0-1 0,0 1-1,0 0 1,0-1 0,0 1 0,-1-1 0,3-1-1,31-19 265,-13 3-217,-2 0-1,0-1 1,-1-1-1,-1-1 0,0-1 1,-2 0-1,14-27 0,-55 87-67,-11 36 772,36-71-684,-1 1 0,1-1 1,1 1-1,-1 0 0,0-1 1,1 1-1,0 0 0,0-1 1,1 8-1,-1-10-60,0-1-1,1 1 1,-1 0 0,0 0-1,1 0 1,-1 0 0,1 0 0,0 0-1,-1 0 1,1-1 0,-1 1-1,1 0 1,0 0 0,0-1 0,-1 1-1,1-1 1,0 1 0,0 0-1,0-1 1,0 0 0,0 1 0,0-1-1,0 1 1,0-1 0,0 0 0,0 0-1,0 0 1,0 0 0,0 0-1,0 1 1,0-2 0,0 1 0,0 0-1,0 0 1,1 0 0,6-2 3,0 0 1,0-1-1,0 1 1,-1-1-1,1-1 1,-1 0-1,0 0 1,0 0-1,11-9 1,55-53-848,-72 66 826,3-4-67,-1 1 0,1-1 0,-1 0 0,1 0 0,-1 0 0,0-1 0,-1 1 0,1-1 0,-1 0 0,0 1 0,3-8 0,-25 26-388,12-5 500,-1-1 122,0 1 0,1 0-1,0 1 1,0-1 0,1 1-1,0 1 1,1-1 0,0 1-1,-6 17 1,12-28-158,1 1 0,-1 0 1,1-1-1,-1 1 0,0-1 0,1 1 0,-1-1 1,1 1-1,0-1 0,-1 1 0,1-1 0,-1 1 1,1-1-1,0 0 0,-1 1 0,1-1 1,0 0-1,-1 0 0,1 1 0,0-1 0,-1 0 1,1 0-1,0 0 0,-1 0 0,1 0 0,0 0 1,0 0-1,-1 0 0,1 0 0,0 0 1,-1-1-1,1 1 0,0 0 0,-1 0 0,2-1 1,30-5 23,5-6-330,-16 4-116,1 2-1,0 0 1,0 1 0,0 1 0,44-1 0,-65 5 437,1 0-1,-1 0 1,0 0-1,0 0 1,0 0-1,0 0 1,1 1-1,-1-1 1,0 0-1,0 1 1,0-1-1,0 1 1,0-1-1,0 1 1,0 0-1,0-1 1,0 1-1,0 0 1,0 0-1,-1-1 1,1 1-1,0 0 1,0 0-1,-1 0 1,1 0-1,-1 0 1,1 0-1,0 2 1,2 32 1807,-3-29-1365,0-5-231,0-27 58,2-31-489,0 37 116,-1 1 1,-1-1-1,-1 1 0,-1-1 1,0 1-1,-8-31 1,6 41 44,1 3-88,1 1 0,0-1 1,0 1-1,0-1 0,1 0 0,0 0 0,0 1 0,0-1 0,1 0 1,0 0-1,0-8 0,44 13-4149,-43 1 3957,0 1 131,-1-1 0,1 0-1,-1 0 1,1 0 0,-1 0-1,1 0 1,-1 0 0,0 0-1,1 0 1,-1 0 0,1-1-1,-1 1 1,1 0 0,-1 0-1,1 0 1,-1 0 0,0-1-1,1 1 1,-1 0 0,1 0-1,-1-1 1,0 1 0,1 0-1,-1-1 1,0 1 0,1-1-1,-1 1 1,0 0 0,1-1-1,0-11-4316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4.178"/>
    </inkml:context>
    <inkml:brush xml:id="br0">
      <inkml:brushProperty name="width" value="0.05" units="cm"/>
      <inkml:brushProperty name="height" value="0.05" units="cm"/>
    </inkml:brush>
  </inkml:definitions>
  <inkml:trace contextRef="#ctx0" brushRef="#br0">1 0 11243,'9'2'1633,"-4"-2"-1152,4 2 2081,6-1-1057,-4 0-1344,-4 3-289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4.585"/>
    </inkml:context>
    <inkml:brush xml:id="br0">
      <inkml:brushProperty name="width" value="0.05" units="cm"/>
      <inkml:brushProperty name="height" value="0.05" units="cm"/>
    </inkml:brush>
  </inkml:definitions>
  <inkml:trace contextRef="#ctx0" brushRef="#br0">1 759 8648,'0'0'4015,"16"-3"-3215,47-11 288,104-37 0,77-43-692,-132 49-240,1436-480-2553,-1540 523 2461,16-6 233,-1 2 0,35-4 1,-124 26-6069,22-13-2760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5.541"/>
    </inkml:context>
    <inkml:brush xml:id="br0">
      <inkml:brushProperty name="width" value="0.05" units="cm"/>
      <inkml:brushProperty name="height" value="0.05" units="cm"/>
    </inkml:brush>
  </inkml:definitions>
  <inkml:trace contextRef="#ctx0" brushRef="#br0">0 488 5061,'0'0'4084,"10"4"-3161,0-1-731,1-1 1,0 0-1,0-1 0,0 0 0,0-1 0,0 0 0,0 0 1,0-1-1,0-1 0,0 0 0,-1 0 0,1-1 1,18-8-1,288-106 841,131-41-897,-187 84 873,280-40 0,-452 104-912,-72 8-3659,-41 2-52,-10-5-3043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6.045"/>
    </inkml:context>
    <inkml:brush xml:id="br0">
      <inkml:brushProperty name="width" value="0.05" units="cm"/>
      <inkml:brushProperty name="height" value="0.05" units="cm"/>
    </inkml:brush>
  </inkml:definitions>
  <inkml:trace contextRef="#ctx0" brushRef="#br0">1 750 4740,'0'0'3898,"12"1"-2954,7-1-569,0-1 1,-1 0-1,1-1 0,0-1 0,30-10 0,106-40 833,-99 33-887,1126-361 1270,-860 299-665,576-72 0,-845 152-1306,33-5-1160,-81 6 809,0 0-1,1 0 0,-1-1 1,0 0-1,0 0 1,0 0-1,5-3 1,3-11-6797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7.977"/>
    </inkml:context>
    <inkml:brush xml:id="br0">
      <inkml:brushProperty name="width" value="0.05" units="cm"/>
      <inkml:brushProperty name="height" value="0.05" units="cm"/>
    </inkml:brush>
  </inkml:definitions>
  <inkml:trace contextRef="#ctx0" brushRef="#br0">16 1 6438,'0'0'4287,"-3"12"-3502,-1 6-520,0 0 0,2 0 1,0 1-1,1-1 1,1 0-1,1 1 1,1-1-1,0 1 1,1-1-1,11 33 1,95 205-101,-106-255-2381,-3-11 557,-2-18-2009,-10 0-886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8.723"/>
    </inkml:context>
    <inkml:brush xml:id="br0">
      <inkml:brushProperty name="width" value="0.05" units="cm"/>
      <inkml:brushProperty name="height" value="0.05" units="cm"/>
    </inkml:brush>
  </inkml:definitions>
  <inkml:trace contextRef="#ctx0" brushRef="#br0">1 395 2883,'0'0'9609,"10"-11"-8568,18-15-411,1 1 0,2 2 1,0 1-1,53-28 0,160-69 223,-56 31-3683,-185 86 2596,-2 2 62,0 0-1,-1-1 1,1 1 0,0-1-1,0 1 1,0 0 0,0-1-1,0 0 1,0 1 0,-1-1-1,1 0 1,0 1-1,0-1 1,-1 0 0,1 0-1,-1 1 1,1-1 0,-1 0-1,1 0 1,-1 0 0,1 0-1,-1 0 1,0 0 0,1-1-1,-1-8-3649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59.579"/>
    </inkml:context>
    <inkml:brush xml:id="br0">
      <inkml:brushProperty name="width" value="0.05" units="cm"/>
      <inkml:brushProperty name="height" value="0.05" units="cm"/>
    </inkml:brush>
  </inkml:definitions>
  <inkml:trace contextRef="#ctx0" brushRef="#br0">31 55 6534,'0'0'2547,"-2"9"-1207,0 3-1064,0 0 1,1 1 0,0-1 0,1 1 0,0-1-1,1 0 1,3 15 0,-3-22-133,0 1 0,0-1-1,1 0 1,-1 0 0,1 0-1,1 0 1,-1-1 0,1 1-1,-1 0 1,1-1 0,1 0-1,-1 0 1,1 0 0,-1 0-1,1 0 1,0-1 0,0 1 0,1-1-1,-1 0 1,1-1 0,6 4-1,-9-5-73,-1-1-1,0 1 0,0-1 0,0 1 0,0-1 1,1 0-1,-1 1 0,0-1 0,0 0 1,1 0-1,-1 0 0,0 0 0,0 0 1,1 0-1,-1 0 0,0 0 0,0-1 1,1 1-1,-1 0 0,0-1 0,0 1 1,0-1-1,0 1 0,1-1 0,-1 0 1,0 1-1,0-1 0,0 0 0,0 0 0,-1 0 1,1 0-1,0 0 0,0 0 0,0 0 1,-1 0-1,1 0 0,0 0 0,-1 0 1,1 0-1,-1 0 0,0-1 0,1 1 1,-1 0-1,0 0 0,0 0 0,1-1 1,-1 1-1,0 0 0,0-1 0,-1 0 1,2-4 65,-1 0 0,-1 0 0,1 1 0,-1-1 0,0 0 1,0 1-1,0-1 0,-1 1 0,0 0 0,-3-7 0,-2 2-67,-1 0 0,0 1-1,0 0 1,-1 1-1,0-1 1,0 2 0,-1-1-1,0 2 1,0-1 0,-1 1-1,-20-8 1,42 13-1297,0-1 0,1 1 1,-1-2-1,21-6 0,-9 2-256,149-36-9058,-150 38 7922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4.366"/>
    </inkml:context>
    <inkml:brush xml:id="br0">
      <inkml:brushProperty name="width" value="0.05" units="cm"/>
      <inkml:brushProperty name="height" value="0.05" units="cm"/>
    </inkml:brush>
  </inkml:definitions>
  <inkml:trace contextRef="#ctx0" brushRef="#br0">0 791 10890,'0'0'16,"8"-11"-763,29-43 458,-2-2 0,-3-1 0,-2-1 0,26-75 0,69-267 1205,-116 378-935,-7 47-86,-2-14 245,2 29 72,1-1-1,1 0 1,3-1-1,1 0 1,2 0-1,1 0 1,20 42-1,-16-50-755,1 0-1,1 0 1,1-2 0,2 0-1,25 27 1,-32-41-2852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0.162"/>
    </inkml:context>
    <inkml:brush xml:id="br0">
      <inkml:brushProperty name="width" value="0.05" units="cm"/>
      <inkml:brushProperty name="height" value="0.05" units="cm"/>
    </inkml:brush>
  </inkml:definitions>
  <inkml:trace contextRef="#ctx0" brushRef="#br0">102 159 1409,'0'0'9999,"-7"-4"-9294,4 2-670,1 1-13,1 0 1,0 0-1,0 0 1,-1 0 0,1 0-1,-1 0 1,1 0 0,-1 0-1,1 1 1,-1-1-1,0 1 1,1-1 0,-1 1-1,0 0 1,1-1 0,-1 1-1,0 0 1,1 0-1,-1 0 1,0 0 0,0 1-1,1-1 1,-1 0 0,0 1-1,1-1 1,-1 1-1,1 0 1,-1-1 0,1 1-1,-1 0 1,1 0 0,-1 0-1,1 0 1,0 0-1,-1 0 1,1 0 0,0 1-1,0-1 1,0 0 0,0 1-1,0-1 1,0 1-1,0 1 1,-4 5 202,1 0-1,1 0 1,0 1-1,0-1 1,0 1 0,1-1-1,1 1 1,-1 0-1,1 0 1,1 0 0,0 0-1,0 0 1,2 15-1,-1-22-215,-1-1 0,1 1-1,0-1 1,-1 1-1,1 0 1,0-1 0,0 0-1,0 1 1,0-1-1,0 1 1,0-1 0,1 0-1,-1 0 1,0 0-1,1 0 1,-1 0 0,0 0-1,1 0 1,-1 0-1,1 0 1,2 0 0,0 0 7,0 0 1,0 0 0,1-1-1,-1 1 1,0-1 0,0 0 0,0 0-1,8-2 1,-3 0 27,0 0 1,0 0-1,0-1 0,0-1 0,0 1 1,-1-2-1,12-6 0,-7 1 65,-1-1-1,1 0 0,-2-1 0,0 0 1,0-1-1,-1 0 0,0-1 0,-2 0 0,1 0 1,11-30-1,-23 54-45,0 0 0,0 0 0,1 0 0,1 0 0,-1 1 0,2-1 0,-1 0 0,2 1 0,1 11 0,-2-21-54,1 0 0,0 0 0,-1 0 1,1 0-1,0 0 0,0 0 0,0-1 1,-1 1-1,1 0 0,0 0 0,0-1 1,0 1-1,0 0 0,1-1 0,-1 1 0,0-1 1,0 1-1,0-1 0,0 0 0,0 0 1,1 1-1,-1-1 0,0 0 0,0 0 0,0 0 1,1 0-1,-1 0 0,0 0 0,0-1 1,0 1-1,1 0 0,-1-1 0,0 1 1,0-1-1,0 1 0,0-1 0,0 1 0,0-1 1,0 0-1,2-1 0,41-30 568,45-69-285,-43 47-231,-46 53-64,1 1-1,-1 0 1,0-1 0,0 1 0,0 0 0,0 0 0,1-1-1,-1 1 1,0 0 0,0-1 0,1 1 0,-1 0 0,0 0-1,1 0 1,-1-1 0,0 1 0,0 0 0,1 0 0,-1 0-1,0 0 1,1-1 0,-1 1 0,0 0 0,1 0 0,-1 0-1,0 0 1,1 0 0,-1 0 0,1 0 0,-1 0 0,0 0-1,1 0 1,-1 0 0,0 0 0,1 1 0,2 13 135,-9 41 714,2-23 131,23-34-603,-4-7-307,0 0 1,-1-2-1,0 0 0,-1 0 1,13-15-1,13-9-22,-27 24-39,-8 7-20,0 0 0,0 1 1,0-1-1,0 1 0,1 0 1,-1 0-1,1 1 0,0-1 1,-1 1-1,11-3 0,-14 8-18,0 0-1,0 0 1,0 0-1,0 0 1,-1-1-1,0 2 1,1-1 0,-1 0-1,0 0 1,0 0-1,-1 5 1,1-4 10,-4 56-2599,22-65-8931,-5-11 5333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0.507"/>
    </inkml:context>
    <inkml:brush xml:id="br0">
      <inkml:brushProperty name="width" value="0.05" units="cm"/>
      <inkml:brushProperty name="height" value="0.05" units="cm"/>
    </inkml:brush>
  </inkml:definitions>
  <inkml:trace contextRef="#ctx0" brushRef="#br0">114 2 10154,'0'0'6646,"-11"-1"-5669,2 1-743,0 0 0,0 0 0,0 1 0,-12 2 0,19-3-217,-1 1 1,1-1-1,0 1 0,0-1 0,0 1 0,0 0 0,0 0 1,0 0-1,0 0 0,0 0 0,1 0 0,-1 0 1,0 1-1,0-1 0,1 0 0,-1 1 0,1 0 0,0-1 1,-1 1-1,1 0 0,0 0 0,0 0 0,0 0 0,0 0 1,0 0-1,1 0 0,-1 0 0,0 0 0,1 0 1,-1 4-1,2-5-74,-1 0 1,0-1 0,1 1 0,-1 0-1,1-1 1,-1 1 0,1-1-1,-1 1 1,1-1 0,0 1-1,-1-1 1,1 1 0,-1-1-1,1 0 1,0 1 0,0-1-1,-1 0 1,1 0 0,0 1 0,-1-1-1,1 0 1,0 0 0,0 0-1,-1 0 1,1 0 0,0 0-1,1 0 1,31 0-470,-24 0 253,11 0 118,0 1-1,1 1 0,-1 1 1,0 0-1,-1 2 1,33 11-1,-51-16 215,0 0 0,0 1 0,0-1 0,-1 0 0,1 1 0,0-1 0,0 1 1,0-1-1,-1 1 0,1-1 0,0 1 0,0-1 0,-1 1 0,1 0 0,-1-1 0,1 1 0,0 0 0,-1 0 0,0-1 0,1 1 0,-1 0 0,1 0 0,-1 0 0,0 0 0,0-1 0,1 1 0,-1 0 0,0 1 1,0 0 26,-1-1 0,1 1 0,-1-1 0,0 0 0,1 1 0,-1-1 1,0 1-1,0-1 0,0 0 0,0 0 0,0 0 0,0 0 0,0 0 1,-3 2-1,-52 29 1318,51-29-1313,-13 6 152,10-4-372,1-1 1,-2 0 0,1 0-1,0 0 1,-1-2-1,1 1 1,-14 2 0,31-32-19603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1.308"/>
    </inkml:context>
    <inkml:brush xml:id="br0">
      <inkml:brushProperty name="width" value="0.05" units="cm"/>
      <inkml:brushProperty name="height" value="0.05" units="cm"/>
    </inkml:brush>
  </inkml:definitions>
  <inkml:trace contextRef="#ctx0" brushRef="#br0">100 0 5541,'0'0'6107,"-2"9"-5546,-1 3-363,1 1 1,1-1-1,0 1 0,1 0 1,0-1-1,1 1 1,0-1-1,1 1 0,1-1 1,6 21-1,10 22 1042,27 56 0,-14-36-553,-13-30-472,-10-26-46,0 1 0,-2 0 0,0 0-1,-1 1 1,3 23 0,-9-43-150,0-1 1,0 0-1,1 0 1,-1 0-1,0 0 1,0 0 0,0 1-1,0-1 1,0 0-1,0 0 1,0 0-1,0 0 1,0 0-1,0 1 1,0-1-1,0 0 1,0 0-1,0 0 1,0 0-1,0 1 1,0-1-1,0 0 1,0 0 0,0 0-1,-1 0 1,1 0-1,0 1 1,0-1-1,0 0 1,0 0-1,0 0 1,0 0-1,0 0 1,0 0-1,-1 0 1,1 1-1,0-1 1,0 0 0,0 0-1,0 0 1,0 0-1,0 0 1,-1 0-1,1 0 1,0 0-1,0 0 1,0 0-1,0 0 1,-1 0-1,1 0 1,0 0-1,0 0 1,0 0 0,0 0-1,0 0 1,-1 0-1,-10-9 248,-13-20-662,23 27 381,-138-152-2562,54 64 2569,84 90 19,1-1 1,-1 1 0,1-1-1,0 1 1,-1-1 0,1 1-1,-1-1 1,1 1 0,0-1-1,-1 1 1,1-1 0,0 0 0,0 1-1,0-1 1,0 0 0,-1 1-1,1-1 1,0 1 0,0-1-1,0 0 1,0 1 0,0-1-1,0 0 1,0 1 0,1-1-1,-1 0 1,0 1 0,0-1 0,1 0-1,17-13 161,39 0-58,-47 12-57,101-28-553,-42 0-3553,-33 5-821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2.673"/>
    </inkml:context>
    <inkml:brush xml:id="br0">
      <inkml:brushProperty name="width" value="0.05" units="cm"/>
      <inkml:brushProperty name="height" value="0.05" units="cm"/>
    </inkml:brush>
  </inkml:definitions>
  <inkml:trace contextRef="#ctx0" brushRef="#br0">79 235 5221,'0'0'9177,"-9"0"-8894,6 0-250,1 0 0,-1 1 1,0-1-1,0 0 0,1 1 1,-1-1-1,0 1 1,0 0-1,1 0 0,-1 0 1,1 0-1,-1 1 0,1-1 1,0 0-1,-1 1 0,-2 2 1,3 0 72,-1-1 0,1 1 1,0 0-1,0 0 0,0 0 0,0 0 1,1 0-1,0 0 0,0 0 0,0 1 1,0-1-1,0 9 0,0-6-5,1 1 0,-1-1 1,2 1-1,-1-1 0,1 1 0,3 13 1,-4-19-98,1-1 1,-1 1 0,1-1 0,-1 0-1,1 1 1,0-1 0,-1 0 0,1 0-1,0 1 1,0-1 0,0 0 0,0 0 0,0 0-1,0 0 1,0 0 0,1 0 0,-1-1-1,0 1 1,0 0 0,1-1 0,-1 1-1,0 0 1,1-1 0,-1 0 0,1 1-1,-1-1 1,1 0 0,-1 0 0,1 0 0,-1 0-1,0 0 1,1 0 0,-1 0 0,1 0-1,-1 0 1,1-1 0,-1 1 0,1-1-1,-1 1 1,0-1 0,1 0 0,-1 1 0,2-2-1,0-1 52,1 1 0,-1-1 0,0 1 0,0-1 0,0 0 0,0 0 0,0 0 0,-1-1 0,1 1 0,-1-1 0,0 1 0,0-1 0,0 0 0,0 0 0,-1 0 0,0 0-1,2-7 1,0-3 242,0-1 1,-1 1-1,0-27 0,-1 27 108,-4-39 783,3 52-1178,0-1 0,0 1 0,0 0 1,-1-1-1,1 1 0,-1 0 0,1-1 0,-1 1 1,1 0-1,-1 0 0,0 0 0,1-1 0,-1 1 1,0 0-1,0 0 0,0 0 0,0 0 0,0 1 1,0-1-1,0 0 0,0 0 0,0 0 0,-1 1 1,1-1-1,0 1 0,0-1 0,-1 1 0,1-1 0,0 1 1,-1 0-1,1 0 0,-2-1 0,4 1-15,0 0-1,-1 0 1,1 0-1,0 0 1,-1 0-1,1 0 1,0 0-1,-1 0 1,1 0-1,-1 1 1,1-1 0,0 0-1,-1 0 1,1 0-1,0 1 1,-1-1-1,1 0 1,-1 1-1,1-1 1,-1 1-1,1-1 1,-1 0-1,1 1 1,-1-1-1,0 1 1,1-1-1,-1 1 1,1-1-1,-1 1 1,0 0 0,0-1-1,1 1 1,-1-1-1,0 1 1,0 0-1,0-1 1,0 1-1,0 0 1,1-1-1,-1 1 1,0 0-1,-1-1 1,1 1-1,0 0 1,0-1-1,0 1 1,0-1-1,0 1 1,-1 0 0,1-1-1,0 1 1,0-1-1,-1 1 1,1-1-1,-1 1 1,1 0-1,0-1 1,-1 0-1,1 1 1,-1-1-1,1 1 1,-1-1-1,1 1 1,-1-1-1,1 0 1,-1 0-1,-1 1 1,11-5 2,-1 0 1,-1 0-1,1-1 1,-1 0-1,1-1 1,-1 0-1,-1 0 0,1 0 1,5-8-1,35-30-24,-43 41 23,-1 1 0,1 0 0,-1 0 0,1 0 1,0 0-1,0 1 0,0-1 0,0 1 0,0 0 0,0 0 0,0 1 0,6-1 0,-8 1-6,-1 0 1,0 1-1,1-1 1,-1 1-1,0 0 1,0-1 0,0 1-1,0 0 1,0-1-1,0 1 1,0 0-1,0 0 1,0 0-1,0 0 1,0 0-1,0 0 1,0 0-1,-1 0 1,1 1-1,-1-1 1,1 0-1,-1 0 1,1 0 0,-1 1-1,0-1 1,1 0-1,-1 1 1,0 1-1,6 44-50,-6-39 49,1 9 7,3 25-9,-4-42 13,0 1 1,1-1-1,-1 0 1,0 1 0,0-1-1,0 1 1,1-1-1,-1 0 1,0 1 0,1-1-1,-1 0 1,0 1-1,1-1 1,-1 0-1,0 0 1,1 1 0,-1-1-1,0 0 1,1 0-1,-1 0 1,1 1 0,-1-1-1,1 0 1,-1 0-1,0 0 1,1 0-1,-1 0 1,2 0 0,18-12 116,21-36 7,-34 38-121,0 0 1,1 1-1,1 0 1,0 0-1,0 0 1,1 2-1,14-11 1,-23 18 7,-1 1 0,1-1 0,0 1 0,-1-1 1,1 1-1,0-1 0,-1 1 0,1-1 0,-1 1 1,1-1-1,-1 1 0,1 0 0,-1-1 1,0 1-1,1 0 0,-1-1 0,0 1 0,1 0 1,-1 0-1,0-1 0,0 1 0,0 0 0,1 0 1,-1-1-1,0 1 0,0 0 0,0 0 1,0 0-1,-1-1 0,1 1 0,0 0 0,-1 1 1,2 41 183,-1-36-187,42-41 546,28-30-516,-65 60-44,1-1 1,-1 1-1,1 0 1,0 1-1,0 0 1,1 0-1,-1 0 0,1 0 1,-1 1-1,1 0 1,8-1-1,-14 4-3,0-1 0,0 1 0,0 0 0,-1 0 1,1-1-1,0 1 0,-1 0 0,1 0 0,-1 0 0,1 0 0,-1 0 0,1-1 0,-1 1 0,0 0 0,1 0 0,-1 0 0,0 0 0,0 0 0,0 0 0,1 0 0,-1 0 0,0 0 1,0 1-1,-1-1 0,1 1 0,0 39 132,-1-32-90,28-24-375,32-29-9776,-38 27 3599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3.659"/>
    </inkml:context>
    <inkml:brush xml:id="br0">
      <inkml:brushProperty name="width" value="0.05" units="cm"/>
      <inkml:brushProperty name="height" value="0.05" units="cm"/>
    </inkml:brush>
  </inkml:definitions>
  <inkml:trace contextRef="#ctx0" brushRef="#br0">167 401 9641,'0'0'2792,"-9"-2"406,0 0-2440,-1 0-1,1 1 1,-1 0 0,-16 1 0,22 0-693,1 1-1,-1-1 1,0 1 0,1 0-1,-1 0 1,0 0 0,1 1 0,0-1-1,-1 1 1,1 0 0,0 0-1,0 0 1,0 0 0,0 0 0,0 1-1,0 0 1,-3 5 0,1-2-43,2 0-1,-1 0 1,1 0 0,0 1 0,0 0-1,1 0 1,-2 7 0,3-12-17,1-1 0,-1 1 1,1-1-1,-1 1 0,1-1 0,0 1 1,0-1-1,0 1 0,0-1 0,0 1 1,0-1-1,0 1 0,0 0 0,0-1 1,1 1-1,-1-1 0,1 1 0,-1-1 1,1 0-1,0 1 0,-1-1 0,1 1 1,0-1-1,0 0 0,0 0 0,0 0 1,0 1-1,0-1 0,0 0 0,0 0 1,1 0-1,-1-1 0,0 1 0,1 0 1,-1 0-1,1-1 0,2 2 0,3-1 9,0-1 0,0 0 0,0 0 0,0-1 0,0 0-1,0 0 1,0 0 0,0-1 0,-1 0 0,1 0 0,-1-1-1,1 0 1,-1 0 0,0-1 0,0 1 0,0-1 0,0 0-1,-1-1 1,5-5 0,-4 6-18,-1-1 0,0 0-1,-1-1 1,1 1 0,-1-1 0,0 0 0,0 0-1,-1 0 1,0-1 0,0 1 0,0-1-1,-1 1 1,0-1 0,0 0 0,-1 0 0,0 0-1,0 0 1,0 0 0,-1-8 0,0 15-9,0 0 1,0-1 0,0 1-1,0 0 1,0 0-1,0 0 1,0-1 0,0 1-1,0 0 1,-1 0 0,1 0-1,0-1 1,0 1 0,0 0-1,0 0 1,0 0-1,0-1 1,0 1 0,-1 0-1,1 0 1,0 0 0,0 0-1,0-1 1,0 1-1,-1 0 1,1 0 0,0 0-1,0 0 1,0 0 0,-1 0-1,1 0 1,0-1 0,0 1-1,0 0 1,-1 0-1,1 0 1,0 0 0,0 0-1,0 0 1,-1 0 0,1 0-1,0 0 1,0 0-1,-1 0 1,1 1 0,-13 7-200,-6 12 155,16-15 53,1-1 0,-1 0 0,1 1 0,0-1 0,1 1 1,-1-1-1,1 1 0,0 0 0,0 0 0,1 0 1,-1-1-1,1 1 0,0 5 0,1-9-2,-1-1 0,1 1 0,-1-1 0,1 1 0,-1-1 0,1 1 0,-1-1 0,1 1 0,0-1 0,-1 0 0,1 1 0,0-1 0,-1 0 0,1 1 0,0-1 0,0 0 0,-1 0 0,1 0 0,0 0 0,-1 0 0,1 0 0,0 0 0,0 0 0,-1 0 0,1 0 0,0 0 0,0 0 0,0-1 0,23-6-81,-15 1 37,-1 0 0,1 0 0,-1-1 0,0 0 0,-1-1 0,0 0 0,0 0 0,-1 0 1,1-1-1,4-10 0,6-12-517,23-54 1,-32 63 553,-1 0 1,-1 0-1,-1-1 0,-1 0 1,-1 1-1,0-1 0,-2-38 1,-1 60 12,0 0 1,0 1-1,0-1 1,0 0-1,0 1 1,0-1 0,0 0-1,0 1 1,0-1-1,0 0 1,0 0 0,0 1-1,0-1 1,-1 0-1,1 1 1,0-1 0,-1 0-1,1 1 1,0-1-1,-1 1 1,1-1-1,-1 0 1,1 1 0,-1-1-1,1 1 1,-1-1-1,1 1 1,-1 0 0,1-1-1,-1 1 1,0 0-1,1-1 1,-1 1-1,1 0 1,-1-1 0,0 1-1,0 0 1,1 0-1,-1 0 1,0 0 0,1 0-1,-1 0 1,0 0-1,1 0 1,-1 0 0,-1 0-1,0 1 47,0 0 0,0 0 0,0 0 0,0 0 0,0 0 0,1 0 0,-1 0-1,0 1 1,1-1 0,-1 1 0,1-1 0,-1 1 0,1 0 0,-2 1 0,-4 12 67,1 0-1,1 0 1,0 0 0,0 1-1,2 0 1,0 0 0,0 0 0,2 0-1,0 0 1,1 0 0,1 0-1,0 0 1,1 0 0,0 0 0,2 0-1,0 0 1,1-1 0,0 1-1,8 14 1,-2-5-115,8 13 114,-18-37-54,0-45 128,-1-78-758,-3 112 488,-2 13-44,5-2 121,0 1 1,-1-1-1,1 0 1,0 0-1,0 0 1,0 0-1,0 1 1,0-1-1,0 0 1,0 0-1,0 0 0,1 1 1,-1-1-1,0 0 1,1 0-1,-1 0 1,0 0-1,1 0 1,0 0-1,0 2 1,2 1 0,1-1 0,-1 0 0,1 0 0,-1 0 0,1-1 1,0 1-1,0-1 0,0 1 0,0-1 0,0-1 0,1 1 0,-1-1 0,1 1 1,-1-1-1,1 0 0,-1-1 0,1 1 0,0-1 0,-1 0 0,1 0 0,-1-1 0,1 1 1,0-1-1,5-2 0,-2 2 22,0-2 0,0 1 0,0-1 1,0 0-1,-1-1 0,0 1 0,1-2 0,-1 1 1,-1-1-1,1 0 0,-1 0 0,11-12 0,10-30 87,-26 44-76,0 1-1,0-1 1,0 1-1,0-1 1,-1 1-1,1-1 0,0 0 1,-1 1-1,0-1 1,0 0-1,0 1 1,0-1-1,0 0 1,0 0-1,-1 1 0,1-1 1,-2-3-1,2 6-24,-1-1-1,0 1 1,1 0 0,-1-1-1,1 1 1,-1 0-1,0-1 1,1 1-1,-1 0 1,0 0 0,1-1-1,-1 1 1,0 0-1,1 0 1,-1 0-1,0 0 1,1 0 0,-1 0-1,0 0 1,1 0-1,-1 0 1,0 0-1,1 0 1,-1 1 0,0-1-1,1 0 1,-1 0-1,0 1 1,1-1 0,-1 0-1,1 1 1,-1-1-1,0 1 1,1-1-1,-1 1 1,1-1 0,0 1-1,-1-1 1,1 1-1,-1-1 1,0 2-1,-19 23 253,16-18-161,-1 1 0,2 0 0,-1 1 0,1-1 0,0 1 0,1-1 0,0 1 1,0 0-1,1 0 0,0 0 0,1 0 0,1 13 0,-1-21-88,0 1 0,0-1 0,0 1 0,1-1 0,-1 0 0,1 1 0,-1-1 0,1 0 0,0 0 0,-1 1 0,1-1 0,0 0 0,0 0 0,0 0 0,0 0 0,0 0 0,0 0 0,0 0 1,0 0-1,0 0 0,0-1 0,1 1 0,-1 0 0,0-1 0,1 1 0,-1-1 0,0 1 0,1-1 0,-1 0 0,0 1 0,1-1 0,-1 0 0,1 0 0,-1 0 0,1 0 0,-1 0 0,0 0 0,1-1 0,1 0 0,2 1 13,0-1 0,0 0 0,0 0 0,0-1-1,0 0 1,0 0 0,0 0 0,0 0 0,-1-1-1,6-3 1,0-3-41,-1 1-1,0-2 1,0 1-1,-1-1 1,0-1 0,10-18-1,-15 23-213,0 0 0,0 0 0,-1 0 0,0 0 0,0 0 0,0-1 0,-1 1-1,0 0 1,0-1 0,-1 1 0,1-1 0,-2 1 0,1-1 0,-1 1 0,-2-10 0,3 13 23,-1 1 0,0 0 0,-1 0 0,1-1 0,0 1 0,-1 0 0,1 0 0,-1 0 0,1 1 0,-1-1 0,0 0 0,0 0 0,0 1 0,-3-3 0,-12 0-5934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4.354"/>
    </inkml:context>
    <inkml:brush xml:id="br0">
      <inkml:brushProperty name="width" value="0.05" units="cm"/>
      <inkml:brushProperty name="height" value="0.05" units="cm"/>
    </inkml:brush>
  </inkml:definitions>
  <inkml:trace contextRef="#ctx0" brushRef="#br0">178 69 9993,'0'-3'437,"0"0"0,0 0 0,-1 0-1,1 0 1,-1 1 0,1-1 0,-1 0-1,0 0 1,0 1 0,0-1-1,-1 0 1,1 1 0,-1 0 0,1-1-1,-1 1 1,0 0 0,-2-3 0,1 3-327,1 0 0,-1 0 1,0 0-1,0 1 0,0-1 1,0 1-1,0-1 0,-1 1 1,1 0-1,0 0 0,-1 1 1,1-1-1,0 1 0,-1 0 1,1-1-1,-1 1 1,1 1-1,-1-1 0,1 0 1,0 1-1,-1 0 0,-3 1 1,2 0-107,1 1 1,0-1-1,0 1 1,0 0 0,0 0-1,0 0 1,1 1-1,-1-1 1,1 1 0,0 0-1,0 0 1,0 0-1,1 0 1,0 0 0,-1 1-1,1-1 1,1 1-1,-3 5 1,0 3 125,0 0-1,1 0 1,1 0-1,0 0 1,-1 20-1,3-31-123,0-1-1,0 1 0,1-1 1,-1 0-1,0 1 0,1-1 1,-1 1-1,1-1 0,-1 1 1,1-1-1,-1 0 0,1 0 1,0 1-1,0-1 0,0 0 1,0 0-1,0 0 0,0 0 1,0 0-1,0 0 0,0 0 1,0 0-1,1 0 0,-1 0 1,0-1-1,0 1 0,1-1 0,-1 1 1,1-1-1,-1 1 0,1-1 1,-1 0-1,0 1 0,1-1 1,-1 0-1,1 0 0,-1 0 1,1 0-1,-1-1 0,1 1 1,-1 0-1,2-1 0,4 0 20,-1 0-1,0-1 0,1 0 1,-1 0-1,0 0 1,0 0-1,0-1 0,10-7 1,102-104-57,-114 114-129,-6 8 211,-6 8 194,5-12-202,1 0 0,-1 1 0,1-1 0,-1 1-1,2-1 1,-1 1 0,0 0 0,1-1 0,0 1-1,0 0 1,-1 8 0,2-12-37,1-1 1,-1 1-1,1-1 0,-1 1 0,1-1 0,-1 1 1,1-1-1,-1 1 0,1-1 0,-1 1 1,1-1-1,-1 1 0,1-1 0,0 0 1,-1 0-1,1 1 0,0-1 0,-1 0 0,1 0 1,0 0-1,0 1 0,-1-1 0,1 0 1,0 0-1,-1 0 0,1 0 0,0 0 1,0-1-1,-1 1 0,1 0 0,0 0 0,-1 0 1,1-1-1,0 1 0,-1 0 0,1-1 1,1 0-1,29-10 148,142-101-873,-172 112 729,-1 0 0,0-1 0,0 1 0,0 0 0,1 0 0,-1 0 0,0 0 0,0 0 0,0 0 0,1 0 0,-1 0 0,0 0 0,0 0 0,0 0 0,1 0 0,-1 0 0,0 0 0,0 0 0,0 1 0,1-1 0,-1 0 0,0 0 0,0 0 0,0 0 0,0 0 1,1 0-1,-1 0 0,0 1 0,0-1 0,0 0 0,0 0 0,1 0 0,-1 0 0,0 1 0,0-1 0,0 0 0,0 0 0,0 0 0,0 1 0,0-1 0,0 0 0,0 0 0,0 0 0,0 1 0,0-1 0,0 0 0,0 0 0,0 0 0,0 1 0,0-1 0,0 0 0,0 0 0,0 0 0,0 1 0,0-1 0,0 0 0,0 0 0,0 0 0,0 1 1,-1-1-1,-3 26 308,3-23-260,1 1 0,-1-1 1,0 1-1,1-1 0,0 1 1,0 0-1,0-1 0,0 1 1,1 3-1,0-6-85,0 0 0,1 0 0,-1 0 0,1 0-1,-1 0 1,1-1 0,-1 1 0,1-1 0,-1 1 0,1-1-1,0 1 1,-1-1 0,1 0 0,0 0 0,-1 0 0,1 0 0,0 0-1,-1 0 1,1 0 0,-1-1 0,1 1 0,0-1 0,-1 1-1,2-1 1,20-10-3319,-11-5-4213,-11-2 658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4.698"/>
    </inkml:context>
    <inkml:brush xml:id="br0">
      <inkml:brushProperty name="width" value="0.05" units="cm"/>
      <inkml:brushProperty name="height" value="0.05" units="cm"/>
    </inkml:brush>
  </inkml:definitions>
  <inkml:trace contextRef="#ctx0" brushRef="#br0">59 36 10890,'0'0'7271,"-55"-34"-4452,52 32-1570,6 9-1826,6 4-1761,-7-4-3844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5.060"/>
    </inkml:context>
    <inkml:brush xml:id="br0">
      <inkml:brushProperty name="width" value="0.05" units="cm"/>
      <inkml:brushProperty name="height" value="0.05" units="cm"/>
    </inkml:brush>
  </inkml:definitions>
  <inkml:trace contextRef="#ctx0" brushRef="#br0">112 71 4837,'0'0'2034,"2"-9"416,2-2-1592,-2 6-435,-1 1 0,0 0 0,1-1 1,-1 1-1,-1-1 0,1 1 1,-1-9-1,0 13-339,0-1 0,0 1 0,1 0-1,-1 0 1,0 0 0,0-1 0,-1 1 0,1 0 0,0 0 0,0-1 0,0 1-1,0 0 1,0 0 0,0-1 0,0 1 0,0 0 0,0 0 0,0 0 0,-1-1 0,1 1-1,0 0 1,0 0 0,0 0 0,0 0 0,0-1 0,-1 1 0,1 0 0,0 0 0,0 0-1,0 0 1,-1 0 0,1 0 0,0 0 0,0-1 0,-1 1 0,1 0 0,0 0 0,0 0-1,0 0 1,-1 0 0,1 0 0,0 0 0,-1 0 0,-13 7 1230,-10 13-885,12-3-353,0 1 0,2 0-1,0 1 1,-9 25 0,15-34 35,1 0 1,0 1 0,0 0-1,1-1 1,1 1 0,0 0-1,0 0 1,1 0 0,0 0-1,2 11 1,-1-20-174,0 1 0,-1-1 0,1 1 0,0-1 0,0 0 0,1 1 0,-1-1 0,0 0 0,1 0 0,0 0 0,-1 0 0,1 0 0,0 0 0,0-1 0,0 1 0,0-1 0,0 1 0,0-1 0,0 0 0,1 0 0,-1 0 0,1 0 0,-1 0 0,0 0 0,1 0 0,-1-1 0,1 0 0,-1 1 0,1-1 0,0 0 0,-1 0 0,5-1 0,1 1-747,1-1 0,-1 0 0,0-1 1,0 0-1,1 0 0,-2 0 0,1-1 0,15-8 0,15-15-3809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06.019"/>
    </inkml:context>
    <inkml:brush xml:id="br0">
      <inkml:brushProperty name="width" value="0.05" units="cm"/>
      <inkml:brushProperty name="height" value="0.05" units="cm"/>
    </inkml:brush>
  </inkml:definitions>
  <inkml:trace contextRef="#ctx0" brushRef="#br0">85 378 8296,'0'0'2322,"-9"5"-1009,2 1-1123,0 0 0,0 0-1,0 0 1,1 1 0,0 0-1,0 0 1,-6 10-1,10-14-120,0 0-1,0 0 0,0 0 0,0 1 0,1-1 0,0 0 0,-1 1 0,1-1 1,0 1-1,1-1 0,-1 1 0,0-1 0,1 1 0,0-1 0,0 1 0,0 0 1,1-1-1,-1 1 0,1-1 0,-1 1 0,1-1 0,1 1 0,-1-1 0,0 1 1,4 5-1,-3-7-59,0 0 1,0 0-1,1 0 0,-1 0 1,1 0-1,0 0 1,-1 0-1,1-1 1,0 0-1,0 1 0,0-1 1,0 0-1,0 0 1,0-1-1,0 1 1,0-1-1,0 1 0,1-1 1,-1 0-1,0 0 1,0 0-1,0-1 1,5 0-1,-1-1 69,-1 1 1,0-1-1,1 0 1,-1 0-1,0-1 1,0 1-1,0-1 0,0-1 1,-1 1-1,9-7 1,-7 2 115,0 1 0,0-1 0,-1 0 0,0 0 0,0 0 0,-1-1-1,0 0 1,-1 0 0,1-1 0,-2 1 0,0-1 0,0 0 0,0 0 0,-1 0 0,-1 0 0,0 0 0,0-13 0,-1 23-187,0-1-1,0 1 1,0 0-1,0-1 1,0 1-1,0-1 1,0 1-1,0 0 1,0-1-1,0 1 1,0-1-1,0 1 1,0 0 0,0-1-1,0 1 1,-1-1-1,1 1 1,0 0-1,0-1 1,0 1-1,-1 0 1,1-1-1,0 1 1,0 0-1,-1 0 1,1-1 0,0 1-1,-1 0 1,1 0-1,0-1 1,-1 1-1,1 0 1,-1 0-1,1 0 1,0 0-1,-1-1 1,1 1-1,-1 0 1,1 0-1,0 0 1,-1 0 0,1 0-1,-1 0 1,1 0-1,0 0 1,-1 0-1,1 0 1,-1 1-1,1-1 1,0 0-1,-1 0 1,1 0-1,0 0 1,-1 0-1,1 1 1,0-1 0,-1 0-1,-19 18 181,17-13-146,0 1 1,0-1-1,1 1 0,0 0 1,0 0-1,0 0 0,1 0 1,0 0-1,0 0 0,1 0 1,-1 11-1,2-15-24,-1-1 0,0 1 1,1 0-1,-1-1 0,1 1 0,-1-1 1,1 1-1,0-1 0,-1 1 0,1-1 1,0 1-1,0-1 0,0 0 0,1 1 1,-1-1-1,0 0 0,0 0 0,2 1 1,0 0-9,-1-1 1,1 0-1,-1 0 1,1-1-1,0 1 1,-1 0-1,1-1 1,0 1-1,0-1 1,-1 0-1,1 0 1,0 0-1,0-1 1,3 0-1,2-1 2,0 0 0,-1-1 0,1 0 0,-1 0 0,0-1 0,0 0 0,0 0 0,-1-1 0,1 0 0,-1 0 0,0 0 0,6-8 0,3-4-63,0 0 0,-2 0 1,14-24-1,-16 21-25,-15 27-131,-15 34 103,17-38 114,1 1 0,0 0 1,0 1-1,1-1 0,-1 0 0,1 0 0,-1 0 0,1 0 0,2 8 0,-2-11-4,0 1 0,1-1 0,-1 0-1,1 0 1,-1 0 0,1 0 0,0-1 0,-1 1 0,1 0 0,0 0 0,-1 0 0,1 0 0,0-1 0,0 1 0,0 0 0,0-1 0,0 1-1,0-1 1,0 1 0,0-1 0,0 1 0,0-1 0,0 0 0,0 1 0,0-1 0,0 0 0,1 0 0,-1 0 0,0 0 0,0 0 0,0 0-1,0 0 1,0 0 0,0-1 0,0 1 0,1 0 0,0-1 0,9-4 19,1 1 1,-1-2-1,-1 1 1,1-1-1,-1-1 0,0 0 1,-1 0-1,13-13 0,16-11-56,-23 19 19,-12 9-24,1 0 0,0 0 1,-1 0-1,1 0 0,0 1 1,0 0-1,0-1 0,1 2 1,-1-1-1,8-2 0,-11 5 38,-1 0 0,1 0 0,0 0 0,-1 0 0,1 0 0,-1 0 0,1 0 0,-1 0 0,0 0-1,1 1 1,-1-1 0,0 0 0,0 0 0,0 0 0,0 0 0,0 1 0,0-1 0,0 0 0,0 0-1,-1 0 1,1 0 0,-1 2 0,-4 29 277,4-30-236,0-1 0,1 1-1,-1-1 1,0 0-1,1 1 1,0-1-1,-1 1 1,1 0-1,0-1 1,0 1-1,0-1 1,0 1-1,0-1 1,0 1 0,0-1-1,0 1 1,1 0-1,-1-1 1,0 1-1,2 1 1,-1-3-26,-1 0 1,1 0-1,0 0 1,0 0-1,0 0 1,0 0-1,0 0 1,0 0-1,0 0 1,0-1-1,0 1 0,0 0 1,0 0-1,-1-1 1,1 1-1,0-1 1,0 1-1,0-1 1,0 1-1,-1-1 1,1 1-1,1-2 1,8-7 10,-1 1 1,1-1-1,10-15 1,-14 15-12,0 0 1,0 0 0,-1-1 0,-1 0 0,0 0-1,0 0 1,-1 0 0,0-1 0,-1 1-1,0-1 1,-1 0 0,0 0 0,-1-12 0,0 23-19,0 0 1,0-1-1,1 1 1,-1 0-1,0-1 1,0 1-1,-1 0 1,1 0-1,0-1 1,0 1-1,0 0 1,0-1-1,0 1 1,0 0-1,0 0 1,0-1-1,0 1 1,-1 0-1,1 0 1,0-1-1,0 1 1,0 0-1,-1 0 1,1 0-1,0-1 1,0 1-1,0 0 1,-1 0-1,1 0 1,0 0-1,0 0 1,-1-1-1,1 1 1,0 0-1,-1 0 1,1 0-1,0 0 1,0 0-1,-1 0 1,1 0-1,0 0 1,-1 0-1,1 0 1,0 0-1,0 0 1,-1 0-1,1 0 1,0 0-1,-1 0 1,1 1-1,0-1 1,0 0-1,-1 0 1,1 0-1,0 0 1,0 0-1,-1 1 1,1-1-1,0 0 1,0 0-1,0 0 1,-1 1-1,1-1 1,0 0-1,0 0 1,0 1-1,-1 0 1,1-1-1,0 0 0,0 1 0,-1-1 0,1 0 0,0 1 0,0-1 0,0 1 0,-1-1 0,1 1 0,0-1 0,0 1 0,0-1 0,0 0 0,0 1 0,0-1 0,0 1 0,0-1 0,0 1 0,0-1 0,0 1 0,0-1 0,1 1 0,-1-1 0,0 0 0,0 1 0,0-1 0,1 1 1,-1-1-1,0 0 0,0 1 0,1-1 0,-1 1 0,0-1 0,1 0 0,-1 0 0,0 1 0,1-1 0,-1 0 0,1 0 0,-1 1 0,0-1 0,1 0 0,-1 0 0,1 0 0,-1 0 0,1 1 0,-1-1 0,0 0 0,1 0 0,-1 0 0,1 0 0,-1 0 0,2 0 0,7 1 9,0 0-1,1 0 0,0-1 1,-1 0-1,1 0 0,-1-1 1,1 0-1,-1-1 0,0 0 1,0-1-1,0 0 0,0 0 1,0-1-1,13-7 0,-5 1 11,0-1 0,0 0 1,-2-2-1,1 0 0,25-28 0,-38 37 2,-1 1-1,1-1 1,-1 0 0,1 0-1,-1 0 1,0 0-1,1-5 1,-2 9-11,-1-1-1,0 1 1,0 0 0,0-1-1,0 1 1,0-1 0,0 1-1,1-1 1,-1 1-1,0-1 1,-1 1 0,1-1-1,0 1 1,0-1 0,0 1-1,0-1 1,0 1 0,0 0-1,0-1 1,-1 1 0,1-1-1,0 1 1,0-1-1,-1 1 1,1 0 0,0-1-1,-1 0 1,0 1-3,-1 0-1,1 0 1,0-1 0,0 1 0,0 0-1,-1 0 1,1 0 0,0 0-1,0 0 1,-1 1 0,1-1-1,0 0 1,0 0 0,0 1 0,0-1-1,-2 2 1,-5 1-6,1 1 1,0 0-1,0 0 1,1 1-1,-1 0 1,1 0-1,0 1 1,1 0-1,-1 0 0,1 0 1,-8 12-1,7-9 57,1 0-1,-1 1 0,2 0 1,-1-1-1,1 2 0,1-1 0,0 0 1,-3 16-1,6-24-50,0-1 0,0 1 0,0 0-1,0-1 1,0 1 0,0 0 0,0-1 0,1 1-1,-1 0 1,1-1 0,-1 1 0,1 0 0,0-1 0,-1 1-1,1-1 1,0 1 0,0-1 0,0 0 0,0 1-1,0-1 1,0 0 0,1 0 0,-1 0 0,2 2 0,1-1 5,0 0 1,0 0 0,1 0 0,-1 0 0,0-1-1,1 0 1,-1 0 0,1 0 0,4 0-1,12 0-308,-1 0-1,0-2 1,24-4-1,6-6-2518,-2-8-3634,-1-5-4209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2.641"/>
    </inkml:context>
    <inkml:brush xml:id="br0">
      <inkml:brushProperty name="width" value="0.05" units="cm"/>
      <inkml:brushProperty name="height" value="0.05" units="cm"/>
    </inkml:brush>
  </inkml:definitions>
  <inkml:trace contextRef="#ctx0" brushRef="#br0">49 60 7591,'0'0'7976,"-1"-3"-7976,-2-15 313,-3-6 2610,6 23-2894,-1 0 0,0 1 0,1-1 0,-1 1 0,0-1 0,0 1 0,1-1 0,-1 1 0,0 0 1,0-1-1,0 1 0,1 0 0,-1-1 0,0 1 0,0 0 0,0 0 0,0 0 0,0 0 0,0 0 0,1 0 0,-1 0 0,0 0 0,0 0 0,0 0 1,0 1-1,0-1 0,1 0 0,-1 1 0,0-1 0,-1 1 0,1-1-32,1 1 1,-1-1-1,0 0 1,0 1-1,1-1 0,-1 0 1,0 1-1,1-1 0,-1 1 1,1 0-1,-1-1 1,1 1-1,-1-1 0,1 1 1,-1 0-1,1-1 1,-1 1-1,1 0 0,0-1 1,-1 1-1,1 0 0,0 0 1,0-1-1,0 1 1,-1 0-1,1 0 0,0 0 1,0-1-1,0 1 1,0 0-1,0 0 0,1 0 1,-1 1-1,0-2-3,0 1 0,1-1 0,-1 0-1,0 1 1,1-1 0,-1 1 0,0-1 0,1 0 0,-1 1 0,1-1-1,-1 0 1,0 0 0,1 1 0,-1-1 0,1 0 0,-1 0 0,1 1-1,-1-1 1,1 0 0,-1 0 0,1 0 0,-1 0 0,1 0 0,-1 0-1,1 0 1,-1 0 0,1 0 0,-1 0 0,1 0 0,-1 0-1,1 0 1,-1 0 0,1-1 0,-1 1 0,1 0 0,-1 0 0,1 0-1,-1-1 1,0 1 0,1 0 0,-1-1 0,1 1 0,-1 0 0,0-1-1,1 1 1,-1-1 0,0 1 0,0 0 0,1-1 0,-1 1 0,0-1-1,0 1 1,1-1 0,-1 0 0,15-25-196,-12 22-3705,-2 25-1946,-1-3-419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5.905"/>
    </inkml:context>
    <inkml:brush xml:id="br0">
      <inkml:brushProperty name="width" value="0.05" units="cm"/>
      <inkml:brushProperty name="height" value="0.05" units="cm"/>
    </inkml:brush>
  </inkml:definitions>
  <inkml:trace contextRef="#ctx0" brushRef="#br0">11 4 9929,'-5'-3'673,"-1"3"1409,8 15-1602,18 4 1,4 2-97,7 1-127,4 1-193,4-3-64,1-2 0,1-8 32,-7-6-128,-2-4-833,-3-7-256,-5-17 128,-4-6-513,-11-6-1633,0 0-705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3.175"/>
    </inkml:context>
    <inkml:brush xml:id="br0">
      <inkml:brushProperty name="width" value="0.05" units="cm"/>
      <inkml:brushProperty name="height" value="0.05" units="cm"/>
    </inkml:brush>
  </inkml:definitions>
  <inkml:trace contextRef="#ctx0" brushRef="#br0">58 65 7239,'0'0'4014,"-8"-2"-1777,-25-7-561,32 9-1622,0 0 0,0 0 0,1 0 0,-1 0-1,0 0 1,0 1 0,1-1 0,-1 0 0,0 1-1,1-1 1,-1 0 0,0 1 0,1-1 0,-1 1-1,1-1 1,-1 1 0,1-1 0,-1 1-1,1-1 1,-1 1 0,1 0 0,-1-1 0,1 1-1,0 0 1,-1-1 0,1 1 0,0 0 0,0 0-1,0-1 1,-1 1 0,1 0 0,0 0 0,0-1-1,0 1 1,0 0 0,0 0 0,0-1 0,0 1-1,1 1 1,-1 1-22,0-1-1,0 0 1,0 1-1,0-1 1,0 1-1,1-1 1,-1 0 0,1 1-1,0-1 1,0 0-1,1 3 1,0-4-34,0 1 0,-1-1 0,1 0 1,0 0-1,0 0 0,0-1 0,0 1 0,1 0 1,-1-1-1,0 1 0,0-1 0,0 0 1,0 0-1,1 0 0,-1 0 0,0 0 0,0 0 1,0-1-1,0 1 0,1-1 0,-1 1 0,0-1 1,0 0-1,0 0 0,0 0 0,0 0 0,0 0 1,-1 0-1,3-2 0,1 0 35,-1 0-1,1-1 1,-1 1-1,0-1 1,0 0-1,-1 0 1,1 0-1,-1-1 1,0 1-1,5-10 1,-7 12 16,0 0 0,0 0 0,0 0-1,-1 0 1,1 0 0,-1 0 0,0 0 0,1 0 0,-1 0 0,0-1 0,0 1-1,0 0 1,0 0 0,-1 0 0,1 0 0,-1 0 0,0-3 0,0 4-15,1 0 1,-1 0 0,0 1 0,1-1-1,-1 0 1,0 0 0,0 0 0,0 1 0,0-1-1,0 0 1,1 1 0,-1-1 0,-1 1 0,1-1-1,0 1 1,0 0 0,0-1 0,0 1 0,0 0-1,0 0 1,0 0 0,0-1 0,-2 1-1,0 1-16,-1-1 0,1 0 0,0 1 0,-1 0 0,1 0-1,0 0 1,0 0 0,-1 0 0,1 1 0,0-1 0,0 1 0,1 0-1,-1 0 1,0 0 0,0 0 0,1 1 0,0-1 0,-1 1-1,-3 5 1,4-4-11,-1 0-1,1 1 0,0-1 1,0 1-1,1-1 0,0 1 1,-1 0-1,1 0 0,1 0 1,-1 7-1,1-10-40,0-1-1,0 1 1,0-1-1,0 1 1,0-1 0,1 1-1,-1-1 1,1 1 0,-1-1-1,1 1 1,-1-1 0,1 0-1,0 1 1,-1-1 0,1 0-1,0 0 1,0 0 0,0 1-1,0-1 1,0 0 0,1 0-1,-1 0 1,0-1 0,0 1-1,0 0 1,1 0 0,-1-1-1,1 1 1,-1-1 0,0 1-1,1-1 1,-1 1 0,1-1-1,-1 0 1,1 0 0,1 0-1,3 1-623,-1-1 1,1 0-1,-1 0 0,1 0 0,-1-1 1,1 0-1,-1 0 0,1-1 0,-1 1 1,0-1-1,0 0 0,0-1 0,6-3 0,15-12-6666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6.492"/>
    </inkml:context>
    <inkml:brush xml:id="br0">
      <inkml:brushProperty name="width" value="0.05" units="cm"/>
      <inkml:brushProperty name="height" value="0.05" units="cm"/>
    </inkml:brush>
  </inkml:definitions>
  <inkml:trace contextRef="#ctx0" brushRef="#br0">4 484 5285,'-4'8'6983,"22"-20"-5100,27-25-1060,92-104 262,-65 65-2025,150-125 0,-194 186 155,-11 6-5867,-26 15 3017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6.851"/>
    </inkml:context>
    <inkml:brush xml:id="br0">
      <inkml:brushProperty name="width" value="0.05" units="cm"/>
      <inkml:brushProperty name="height" value="0.05" units="cm"/>
    </inkml:brush>
  </inkml:definitions>
  <inkml:trace contextRef="#ctx0" brushRef="#br0">198 0 7783,'0'0'4650,"-8"12"-4666,-36 68 69,2 3 1,-40 116-1,78-189-12,0 1-1,0-1 0,2 0 1,-1 1-1,1 0 1,-1 18-1,4-28-52,-1-1 1,0 1-1,0 0 0,1 0 0,-1 0 0,0 0 1,1 0-1,-1-1 0,1 1 0,0 0 0,-1 0 1,1-1-1,-1 1 0,1 0 0,0-1 0,-1 1 1,1-1-1,0 1 0,0-1 0,0 1 0,-1-1 1,1 0-1,0 1 0,0-1 0,0 0 0,0 0 1,0 1-1,0-1 0,0 0 0,0 0 0,-1 0 1,1 0-1,0 0 0,0 0 0,0 0 0,0-1 1,0 1-1,0 0 0,0 0 0,0-1 0,1 0 1,43-13 58,8-11-168,-4 2 571,54-18 0,-87 36-990,-1 1 1,1 0 0,0 1 0,0 1 0,0 0 0,0 1 0,0 1 0,18 2 0,-17 2-2787,-5 0-1271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0.357"/>
    </inkml:context>
    <inkml:brush xml:id="br0">
      <inkml:brushProperty name="width" value="0.05" units="cm"/>
      <inkml:brushProperty name="height" value="0.05" units="cm"/>
    </inkml:brush>
  </inkml:definitions>
  <inkml:trace contextRef="#ctx0" brushRef="#br0">78 57 5541,'0'0'9289,"-4"0"-8515,-9 0 392,27 0-181,-14 0-992,0 0-1,0 0 1,1 1-1,-1-1 1,0 0-1,0 0 1,0 0-1,1 0 0,-1 0 1,0 0-1,0 0 1,0 0-1,1 0 1,-1 0-1,0 0 1,0 0-1,0 0 0,1 0 1,-1 0-1,0 0 1,0 0-1,1 0 1,-1 0-1,0 0 0,0-1 1,0 1-1,0 0 1,1 0-1,-1 0 1,0 0-1,0 0 1,0-1-1,0 1 0,1 0 1,-1 0-1,0 0 1,0 0-1,0-1 1,0 1-1,0 0 1,0 0-1,0 0 0,0-1 1,0 1-1,1 0 1,-1 0-1,0 0 1,0-1-1,0 1 0,0 0 1,0 0-1,0-1 1,0 1-1,0 0 1,-1 0-1,1 0 1,0-1-1,0 1 0,0 0 1,0 0-1,0-1 1,-18-6 289,15 7-197,-32 4 555,34-4-628,0 0 0,0 0 0,0 1-1,0-1 1,0 0 0,0 1-1,0-1 1,0 1 0,0 0 0,0-1-1,0 1 1,0-1 0,1 1-1,-1 0 1,0 0 0,0 0 0,1-1-1,-1 1 1,1 0 0,-1 0-1,1 0 1,-1 0 0,1 0 0,-1 0-1,1 0 1,0 0 0,0 0 0,-1 0-1,1 0 1,0 2 0,0-3-13,1 0 0,-1 1 0,0-1 1,0 0-1,1 0 0,-1 1 0,0-1 1,1 0-1,-1 0 0,0 1 0,1-1 1,-1 0-1,1 0 0,-1 0 0,0 0 1,1 0-1,-1 0 0,1 1 0,-1-1 1,0 0-1,1 0 0,-1 0 0,1 0 1,-1 0-1,0-1 0,1 1 0,-1 0 1,1 0-1,-1 0 0,0 0 0,1 0 1,-1 0-1,0-1 0,1 1 0,-1 0 1,0 0-1,1-1 0,-1 1 0,0 0 1,1 0-1,-1-1 0,0 1 0,18-14 183,-18 15-177,-1-1 0,1 0 0,0 0 0,0 0 0,-1 0 0,1 0 0,0 0 0,-1 0 0,1 0 0,0 0 0,0 0 0,-1 0 0,1 0 0,0 0 0,0 0 0,-1 0 0,1 0 0,0 0 0,0 0 0,-1 0 0,1 0 0,0 0 0,0 0 0,-1-1 0,1 1 0,0 0 0,0 0 0,-1 0 0,1 0 0,0-1 0,0 1 0,0 0 0,0 0 0,-1-1 0,1 1 0,0 0 0,0 0 0,0 0 0,0-1 0,0 1 0,0 0 0,0-1 0,-1 1 0,1 0 0,0 0 0,0-1 0,0 1 0,0 0 0,0 0 0,0-1 0,0 1 0,1 0 0,-1 0 0,0-1 0,0 1 0,0 0 0,0 0 0,0-1 0,0 1 0,0 0 0,0 0 0,1-1 0,-1 1 0,0 0 0,0 0 0,0 0 1,1-1-1,-1 1 0,0 0 0,-17 10 44,15-8-53,1 0 0,0 0 0,-1 0 0,1 0 0,0 0 0,0 0 0,0 0 0,0 0 0,0 1 0,1-1 0,-1 0 0,1 1 0,0-1 0,-1 0 0,1 1 0,0-1 0,0 3 0,0-5-1,1 0 0,-1 1 0,0-1 1,0 0-1,0 1 0,1-1 0,-1 0 1,0 1-1,0-1 0,1 0 0,-1 1 1,0-1-1,0 0 0,1 0 0,-1 1 1,0-1-1,1 0 0,-1 0 1,0 0-1,1 1 0,-1-1 0,1 0 1,-1 0-1,0 0 0,1 0 0,-1 0 1,1 0-1,-1 0 0,0 0 0,1 0 1,-1 0-1,1 0 0,23-13-48,-20 10 61,40-35 113,-41 35-117,-1 1 0,0-1 0,0 0 0,0 0 1,0 1-1,0-1 0,0 0 0,-1-1 0,1 1 1,-1 0-1,0 0 0,0 0 0,-1-1 1,2-4-1,-3 8-28,-1 0 1,1 0-1,0 0 1,0 0-1,-1 1 1,1-1-1,0 1 1,0-1-1,0 1 1,0-1-1,-1 1 1,1-1-1,0 1 1,-1 1-1,-5 5 37,1 0 0,-1 0 0,1 0 0,1 1 0,0 0 0,0 0 0,0 1 0,1-1 0,0 1-1,1 0 1,-3 13 0,5-21 142,19-19 245,-1-2 1,22-34-1,-108 165-1062,67-106 1186,6-11-268,15-23-323,15-25-704,-25 37 352,-12 13-403,1 6 777,-1-1 0,1 0 0,0 1 0,0-1 0,0 1 0,0 0 1,0 0-1,1 0 0,-1 0 0,-2 2 0,-15 27-4,-14 18 1106,56-92-250,10-12-1000,-22 35-271,-28 53 325,11-20 178,3-6 66,0-1 0,0 0 1,-1 1-1,0-1 0,0-1 0,-1 1 1,-6 6-1,12-45 877,10 13-831,-2 9-1949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2.848"/>
    </inkml:context>
    <inkml:brush xml:id="br0">
      <inkml:brushProperty name="width" value="0.05" units="cm"/>
      <inkml:brushProperty name="height" value="0.05" units="cm"/>
    </inkml:brush>
  </inkml:definitions>
  <inkml:trace contextRef="#ctx0" brushRef="#br0">0 76 4292,'0'0'7885,"6"-5"-6956,-3 3-721,0 0 1,-1 0 0,1 0-1,-1 0 1,0 0 0,0-1 0,0 1-1,0-1 1,0 0 0,0 1-1,-1-1 1,1 0 0,-1 0-1,0 0 1,0 0 0,0 0-1,0 0 1,0-1 0,-1 1-1,0 0 1,1-4 0,-2 6-191,1 1 0,-1-1 1,0 1-1,1-1 0,-1 1 0,0-1 1,0 1-1,1-1 0,-1 1 0,0-1 1,0 1-1,0 0 0,1 0 0,-1-1 1,0 1-1,0 0 0,0 0 0,0 0 1,0 0-1,1 0 0,-1 0 0,0 0 1,0 0-1,0 0 0,0 1 0,0-1 1,1 0-1,-1 0 0,0 1 0,0-1 1,0 1-1,1-1 0,-1 1 0,0-1 1,1 1-1,-1-1 0,0 1 1,1-1-1,-1 1 0,1 0 0,-1-1 1,1 1-1,-1 0 0,1 0 0,-1-1 1,1 1-1,0 0 0,-1 0 0,1 1 1,0-2-6,0 0 0,0 0 1,0-1-1,1 1 1,-1 0-1,0 0 0,0 0 1,0 0-1,0 0 0,1 0 1,-1 0-1,0 0 1,0 0-1,0 0 0,1 0 1,-1 0-1,0 0 1,0 0-1,0 0 0,1 0 1,-1 0-1,0 0 1,0 0-1,0 0 0,0 0 1,1 0-1,-1 0 0,0 0 1,0 0-1,0 0 1,0 0-1,1 1 0,-1-1 1,0 0-1,0 0 1,0 0-1,0 0 0,0 0 1,0 0-1,1 1 1,-1-1-1,0 0 0,0 0 1,0 0-1,0 0 0,0 1 1,0-1-1,0 0 1,0 0-1,0 0 0,0 1 1,0-1-1,0 0 1,0 0-1,0 0-12,0 1-1,0-1 1,0 0-1,0 0 1,0 0 0,0 1-1,0-1 1,0 0-1,0 0 1,0 0 0,1 1-1,-1-1 1,0 0-1,0 0 1,0 0 0,0 0-1,0 1 1,0-1-1,0 0 1,1 0 0,-1 0-1,0 0 1,0 0-1,0 0 1,0 0 0,0 1-1,1-1 1,-1 0-1,0 0 1,0 0 0,0 0-1,1 0 1,-1 0-1,0 0 1,0 0 0,0 0-1,0 0 1,1 0-1,-1 0 1,0 0 0,0 0-1,0 0 1,1 0-1,-1 0 1,0 0 0,0 0-1,0 0 1,1 0-1,-1 0 1,0-1 0,0 1-1,0 0 1,1 0-1,-1 1 82,2 22-1414,-2-23 1280,0 1 0,0-1 1,0 0-1,1 1 0,-1-1 0,0 0 0,0 1 1,0-1-1,1 0 0,-1 1 0,0-1 0,0 0 1,1 1-1,-1-1 0,0 0 0,1 0 0,-1 1 0,0-1 1,1 0-1,-1 0 0,0 0 0,1 0 0,-1 1 1,0-1-1,1 0 0,-1 0 0,1 0 0,-1 0 1,0 0-1,1 0 0,-1 0 0,1 0 0,-1 0 1,0 0-1,1 0 0,-1 0 0,0 0 0,1-1 0,-1 1 1,1 0-1,-1 0 0,0 0 0,1 0 0,-1-1 1,0 1-1,1 0 0,-1 0 0,0-1 0,0 1 1,1 0-1,-1-1 0,0 1 0,0 0 0,1-1 0,-1 12-2641,1 19-5456,-1-26 5315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3.193"/>
    </inkml:context>
    <inkml:brush xml:id="br0">
      <inkml:brushProperty name="width" value="0.05" units="cm"/>
      <inkml:brushProperty name="height" value="0.05" units="cm"/>
    </inkml:brush>
  </inkml:definitions>
  <inkml:trace contextRef="#ctx0" brushRef="#br0">0 1 1602</inkml:trace>
  <inkml:trace contextRef="#ctx0" brushRef="#br0" timeOffset="1">0 1 1602,'28'16'170,"-24"-12"2496,-15-11 6066,9 4-8705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3.538"/>
    </inkml:context>
    <inkml:brush xml:id="br0">
      <inkml:brushProperty name="width" value="0.05" units="cm"/>
      <inkml:brushProperty name="height" value="0.05" units="cm"/>
    </inkml:brush>
  </inkml:definitions>
  <inkml:trace contextRef="#ctx0" brushRef="#br0">11 4 897,'0'0'3358,"-5"17"-726,5-18-2578,0 1 0,0 0 1,-1 0-1,1 0 1,0 0-1,0 0 1,-1 0-1,1 0 1,0 0-1,0 0 1,-1 0-1,1-1 1,0 1-1,0 0 1,0 0-1,-1 0 0,1 0 1,0-1-1,0 1 1,0 0-1,0 0 1,-1-1-1,1 1 1,0 0-1,0 0 1,0 0-1,0-1 1,0 1-1,0 0 1,0-1-1,0 1 0,0 0 1,0 0-1,0-1 1,0 1-1,0 0 1,0-1-1,9-12-5177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3.913"/>
    </inkml:context>
    <inkml:brush xml:id="br0">
      <inkml:brushProperty name="width" value="0.05" units="cm"/>
      <inkml:brushProperty name="height" value="0.05" units="cm"/>
    </inkml:brush>
  </inkml:definitions>
  <inkml:trace contextRef="#ctx0" brushRef="#br0">21 21 769,'-1'0'59,"1"0"0,0 0 1,0 0-1,-1 0 0,1 0 1,0 0-1,0 0 0,0 0 0,-1 0 1,1 0-1,0 0 0,0 0 1,-1 0-1,1 0 0,0 0 1,0 0-1,0 0 0,-1-1 1,1 1-1,0 0 0,0 0 1,0 0-1,0 0 0,-1 0 0,1-1 1,0 1-1,0 0 0,0 0 1,0 0-1,0-1 0,-1 1 1,1 0-1,0 0 0,0 0 1,0-1-1,0 1 0,0 0 0,0 0 1,0 0-1,0-1 0,0 1 1,0 0-1,0 0 0,0-1 1,0 1-1,0 0 0,0 0 1,0 0-1,0-1 0,0 1 0,0 0 1,1 0-1,-1-1 0,0 1 1,0 0-1,-14-2 2333,14-9-4432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4.475"/>
    </inkml:context>
    <inkml:brush xml:id="br0">
      <inkml:brushProperty name="width" value="0.05" units="cm"/>
      <inkml:brushProperty name="height" value="0.05" units="cm"/>
    </inkml:brush>
  </inkml:definitions>
  <inkml:trace contextRef="#ctx0" brushRef="#br0">548 388 128,'0'0'9396,"-30"-34"-6418,17 18-2368,0 0 0,0 1-1,-2 1 1,-25-20 0,31 26-397,1 0 1,-1 0-1,2-1 1,-8-10-1,10 13-119,1 0 0,-1 0 0,0 0 0,-1 0-1,1 1 1,-1 0 0,0 0 0,0 1 0,-1 0 0,1 0 0,-11-5 0,-3 1 229,1-1 0,-32-20 0,41 21-284,-1 1 0,0 1 0,0 0 0,-1 1 0,0 0-1,1 0 1,-2 1 0,1 1 0,0 0 0,-1 1 0,-13-1 0,24 3-29,1 0 0,-1 1 0,0-1 0,0 0 0,0 0 0,0 0 0,0 0 0,0-1 0,0 1 0,0 0 0,0-1 0,0 1 0,0-1 0,1 0 0,-1 0 0,0 0 0,0 0 0,1 0 0,-1 0 0,0 0 0,1 0 0,0-1 0,-1 1 1,1 0-1,0-1 0,-1 1 0,1-1 0,0 0 0,0 1 0,0-1 0,0 0 0,0-3 0,0-2-2546,11 7-3872,1 1 4814,1-1-2575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15.139"/>
    </inkml:context>
    <inkml:brush xml:id="br0">
      <inkml:brushProperty name="width" value="0.05" units="cm"/>
      <inkml:brushProperty name="height" value="0.05" units="cm"/>
    </inkml:brush>
  </inkml:definitions>
  <inkml:trace contextRef="#ctx0" brushRef="#br0">25 271 2915,'0'0'14803,"0"-7"-14061,1-16-263,1 1-224,-1 0 0,-1 0-1,-1 0 1,0 0 0,-10-39-1,8 51-261,0 0-1,0-1 1,1 1-1,-2-18 1,4 28-52,26 1-133,-17 1 181,1 1 0,-1 1-1,0 0 1,0 0 0,0 1 0,9 6 0,-11-6-345,-1-1 0,1 0 0,1 0-1,-1 0 1,1-1 0,-1 0 0,1-1 0,0 1 0,0-2 0,0 1 0,9 0 0,25-2-6215,-23-1 1286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6.295"/>
    </inkml:context>
    <inkml:brush xml:id="br0">
      <inkml:brushProperty name="width" value="0.05" units="cm"/>
      <inkml:brushProperty name="height" value="0.05" units="cm"/>
    </inkml:brush>
  </inkml:definitions>
  <inkml:trace contextRef="#ctx0" brushRef="#br0">33 0 6150,'0'0'1665,"-16"48"-127,5-19-225,9 4-576,-2-1-321,4 6-128,0 2-159,0 1-65,0 7-32,0 3 0,0 1-32,0 1-641,0-4-512,0-4-897,0-10-1601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49.541"/>
    </inkml:context>
    <inkml:brush xml:id="br0">
      <inkml:brushProperty name="width" value="0.05" units="cm"/>
      <inkml:brushProperty name="height" value="0.05" units="cm"/>
    </inkml:brush>
  </inkml:definitions>
  <inkml:trace contextRef="#ctx0" brushRef="#br0">94 0 12332,'0'0'1954,"-57"0"-1186,44 0 866,-2 0-513,10 5-673,1-3-288,8-2-576,1 0 416,10 0-416,-4 0-834,2 0-1344,-2-1-1410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0"/>
    </inkml:context>
    <inkml:brush xml:id="br0">
      <inkml:brushProperty name="width" value="0.05" units="cm"/>
      <inkml:brushProperty name="height" value="0.05" units="cm"/>
    </inkml:brush>
  </inkml:definitions>
  <inkml:trace contextRef="#ctx0" brushRef="#br0">1 0 14221,'0'0'1890,"13"53"-2370,3-43-865,-1-2-962,-4 0-1312,-2-4-2883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0.359"/>
    </inkml:context>
    <inkml:brush xml:id="br0">
      <inkml:brushProperty name="width" value="0.05" units="cm"/>
      <inkml:brushProperty name="height" value="0.05" units="cm"/>
    </inkml:brush>
  </inkml:definitions>
  <inkml:trace contextRef="#ctx0" brushRef="#br0">75 0 13645,'0'0'128,"-46"9"256,26-2-288,11 1 1,9-2-226,0-1-1792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0.703"/>
    </inkml:context>
    <inkml:brush xml:id="br0">
      <inkml:brushProperty name="width" value="0.05" units="cm"/>
      <inkml:brushProperty name="height" value="0.05" units="cm"/>
    </inkml:brush>
  </inkml:definitions>
  <inkml:trace contextRef="#ctx0" brushRef="#br0">0 0 12812,'0'0'865,"17"13"-9033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1.111"/>
    </inkml:context>
    <inkml:brush xml:id="br0">
      <inkml:brushProperty name="width" value="0.05" units="cm"/>
      <inkml:brushProperty name="height" value="0.05" units="cm"/>
    </inkml:brush>
  </inkml:definitions>
  <inkml:trace contextRef="#ctx0" brushRef="#br0">47 0 15663,'0'0'2050,"-46"8"-1858,48-4-1281,11-1-1730,7-1-63,-7-1-1571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1.441"/>
    </inkml:context>
    <inkml:brush xml:id="br0">
      <inkml:brushProperty name="width" value="0.05" units="cm"/>
      <inkml:brushProperty name="height" value="0.05" units="cm"/>
    </inkml:brush>
  </inkml:definitions>
  <inkml:trace contextRef="#ctx0" brushRef="#br0">0 1 14221,'0'0'1634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1.771"/>
    </inkml:context>
    <inkml:brush xml:id="br0">
      <inkml:brushProperty name="width" value="0.05" units="cm"/>
      <inkml:brushProperty name="height" value="0.05" units="cm"/>
    </inkml:brush>
  </inkml:definitions>
  <inkml:trace contextRef="#ctx0" brushRef="#br0">246 532 2338,'0'0'12492,"39"-4"-19186,-28-5 1985</inkml:trace>
  <inkml:trace contextRef="#ctx0" brushRef="#br0" timeOffset="1">2 46 8232,'0'0'6822,"-2"-45"-12908,10 45-256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2.133"/>
    </inkml:context>
    <inkml:brush xml:id="br0">
      <inkml:brushProperty name="width" value="0.05" units="cm"/>
      <inkml:brushProperty name="height" value="0.05" units="cm"/>
    </inkml:brush>
  </inkml:definitions>
  <inkml:trace contextRef="#ctx0" brushRef="#br0">0 1 13997,'0'0'1185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4:52.494"/>
    </inkml:context>
    <inkml:brush xml:id="br0">
      <inkml:brushProperty name="width" value="0.05" units="cm"/>
      <inkml:brushProperty name="height" value="0.05" units="cm"/>
    </inkml:brush>
  </inkml:definitions>
  <inkml:trace contextRef="#ctx0" brushRef="#br0">37 0 12172,'0'0'3683,"-37"48"-4035,37-37-161,6-3-672,7-1-961,1-3-1537,-1-4-2467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3.639"/>
    </inkml:context>
    <inkml:brush xml:id="br0">
      <inkml:brushProperty name="width" value="0.05" units="cm"/>
      <inkml:brushProperty name="height" value="0.05" units="cm"/>
    </inkml:brush>
  </inkml:definitions>
  <inkml:trace contextRef="#ctx0" brushRef="#br0">11 35 6726,'0'0'5867,"11"5"-5269,-9-4-584,10 4 256,-1 0 0,1-1 0,25 6 0,-36-10-167,1 1 1,0-1-1,0 1 1,0-1-1,0 1 1,0-1-1,0 0 1,0 0-1,1 0 1,-1 0-1,0-1 1,0 1-1,0 0 1,0-1-1,0 1 1,-1-1-1,1 0 1,0 0-1,0 0 1,0 0-1,0 0 1,-1 0-1,1 0 1,-1 0-1,1-1 1,-1 1-1,1-1 1,-1 1-1,0-1 1,1 1-1,-1-1 1,0 0-1,0 0 1,0 1-1,0-1 1,-1 0-1,1 0 1,0-3-1,-1 4-75,0 0 0,0 0 0,0 0-1,0 1 1,0-1 0,0 0 0,0 0 0,0 0-1,0 0 1,0 0 0,-1 1 0,1-1-1,0 0 1,-1 0 0,1 0 0,0 1 0,-1-1-1,1 0 1,-1 0 0,1 1 0,-1-1-1,0 1 1,1-1 0,-1 0 0,0 1 0,1-1-1,-1 1 1,0-1 0,-1 1 0,-32-7 117,27 7-155,1 0-1,-1 0 0,0 1 0,0 0 0,0 1 0,1 0 0,-13 4 0,15-4 4,1 0 1,0 0-1,0 0 0,0 1 1,0-1-1,0 1 1,1 0-1,-1-1 0,1 1 1,0 0-1,-1 1 1,1-1-1,1 0 0,-1 1 1,0-1-1,1 1 0,0-1 1,0 1-1,0-1 1,-1 8-1,3-10 0,-1-1-1,1 1 1,-1-1 0,1 0 0,0 1-1,-1-1 1,1 0 0,0 1-1,-1-1 1,1 0 0,0 0 0,-1 0-1,1 0 1,0 1 0,0-1-1,-1 0 1,1 0 0,0 0-1,-1-1 1,1 1 0,0 0 0,0 0-1,-1 0 1,1 0 0,0-1-1,-1 1 1,1 0 0,0-1 0,23-7 250,6-14 37,-29 21-216,1 1 0,-1-1 0,0 0 0,0 0 1,0 0-1,0 0 0,0 0 0,-1 0 0,1 0 1,0 0-1,0-1 0,-1 1 0,1 0 0,-1 0 1,1-1-1,-1 1 0,1 0 0,-1 0 0,0-1 1,0 1-1,0-1 0,1 1 0,-1 0 0,-1-2 1,0 2-64,0 0 1,-1 0 0,1 1 0,0-1-1,-1 0 1,1 1 0,-1-1 0,1 1 0,-1 0-1,0-1 1,1 1 0,-1 0 0,1 0-1,-1 0 1,1 0 0,-1 0 0,0 0 0,1 0-1,-1 1 1,1-1 0,-1 1 0,1-1-1,-1 1 1,1-1 0,-1 1 0,1 0 0,0 0-1,-1 0 1,1 0 0,0 0 0,0 0-1,0 0 1,0 0 0,0 0 0,0 1 0,0-1-1,0 0 1,-1 3 0,3-4-182,0 1-1,0-1 1,1 1-1,-1-1 1,0 0 0,0 1-1,1-1 1,-1 0-1,0 0 1,0 0 0,1 0-1,-1 0 1,0 0-1,0 0 1,1 0 0,1-1-1,15-3-5608,-4-7-874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9.870"/>
    </inkml:context>
    <inkml:brush xml:id="br0">
      <inkml:brushProperty name="width" value="0.05" units="cm"/>
      <inkml:brushProperty name="height" value="0.05" units="cm"/>
    </inkml:brush>
  </inkml:definitions>
  <inkml:trace contextRef="#ctx0" brushRef="#br0">37 39 480,'0'0'5285,"0"-8"-4270,-5-23-166,5 31-799,0 1 0,0-1 0,0 0 0,0 0 0,0 1 0,0-1 0,-1 0 0,1 0 0,0 0 0,0 1 0,0-1 0,0 0 0,-1 0 0,1 0 0,0 1 0,0-1 0,0 0 0,-1 0 0,1 0 0,0 0 0,0 0 0,-1 0 0,1 0 0,0 1 0,0-1 1,-1 0-1,1 0 0,0 0 0,0 0 0,-1 0 0,1 0 0,0 0 0,-1 0 0,1 0 0,0 0 0,0 0 0,-1-1 0,1 1 0,0 0 0,0 0 0,0 0 0,-1 0 0,1 0 0,0 0 0,0-1 0,-1 1 0,1 0 0,0 0 0,0 0 0,0 0 0,0-1 0,-1 1 0,1 0 1,0 0-1,0-1 0,0 1 0,0 0 0,0-1 0,-9 22 852,2 38-412,3 0-1,5 100 1,1-51-315,-3-71-149,0-25-41,0 0 0,1 0 0,0 0 0,1 0 0,4 20 0,4-23-1158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7.080"/>
    </inkml:context>
    <inkml:brush xml:id="br0">
      <inkml:brushProperty name="width" value="0.05" units="cm"/>
      <inkml:brushProperty name="height" value="0.05" units="cm"/>
    </inkml:brush>
  </inkml:definitions>
  <inkml:trace contextRef="#ctx0" brushRef="#br0">0 1 8968,'0'0'3711,"2"8"-3145,2 4-477,0-1 1,1 1 0,1-1 0,-1 0 0,2-1 0,-1 1 0,2-1 0,14 17-1,87 80-38,-57-59 61,-41-37-171,-4-5-170,0-1 0,-1 1 0,0 1 0,0-1 0,-1 1 0,0 0-1,0 0 1,-1 0 0,0 1 0,0 0 0,4 10 0,-8-17 103,0 0 0,0-1 0,-1 1-1,1-1 1,0 1 0,0-1 0,0 1 0,0-1-1,0 1 1,-1 0 0,1-1 0,0 1 0,-1-1 0,1 1-1,0-1 1,-1 0 0,1 1 0,0-1 0,-1 1 0,1-1-1,-1 0 1,1 1 0,-1-1 0,1 0 0,-1 1-1,1-1 1,-1 0 0,1 0 0,-1 0 0,1 1 0,-1-1-1,0 0 1,1 0 0,-1 0 0,1 0 0,-1 0-1,1 0 1,-2 0 0,-29 0-1471,23 0 689,-28 0-2465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4.741"/>
    </inkml:context>
    <inkml:brush xml:id="br0">
      <inkml:brushProperty name="width" value="0.05" units="cm"/>
      <inkml:brushProperty name="height" value="0.05" units="cm"/>
    </inkml:brush>
  </inkml:definitions>
  <inkml:trace contextRef="#ctx0" brushRef="#br0">43 38 3716,'-16'18'4176,"14"-15"-3940,0-1 0,0 1 1,1 1-1,-1-1 0,1 0 0,0 0 1,0 0-1,0 1 0,0-1 1,1 1-1,-1-1 0,1 0 1,0 5-1,0-8-221,0 0 0,0 1 1,0-1-1,0 0 0,0 0 0,0 0 1,0 1-1,0-1 0,1 0 0,-1 0 0,0 0 1,0 1-1,0-1 0,0 0 0,0 0 1,0 0-1,1 0 0,-1 0 0,0 1 1,0-1-1,0 0 0,1 0 0,-1 0 0,0 0 1,0 0-1,0 0 0,1 0 0,-1 0 1,0 0-1,0 0 0,0 0 0,1 0 0,-1 0 1,0 0-1,0 0 0,0 0 0,1 0 1,-1 0-1,0 0 0,0 0 0,0 0 1,1 0-1,-1 0 0,0 0 0,0 0 0,0 0 1,1-1-1,-1 1 0,0 0 0,0 0 1,0 0-1,0 0 0,0 0 0,1-1 1,8-5 646,-5 1-340,-1 1 0,1-1 0,-1 1 0,0-1 0,-1 0 0,5-10 0,-6 13-227,0 0 1,-1 0-1,1 0 0,0 0 1,-1 0-1,1 0 0,-1 0 0,0 0 1,1 0-1,-1 0 0,0 0 1,0 0-1,-1-1 0,1 1 1,0 0-1,-1 0 0,1 0 1,-1 0-1,1 0 0,-1 0 0,-2-3 1,3 4-86,-1 1-1,0-1 1,0 0 0,1 0 0,-1 1 0,0-1-1,0 1 1,0-1 0,0 0 0,0 1 0,0 0 0,0-1-1,0 1 1,0 0 0,0-1 0,0 1 0,0 0-1,0 0 1,0 0 0,0 0 0,0 0 0,0 0-1,0 0 1,0 0 0,0 0 0,0 0 0,0 1 0,0-1-1,0 0 1,0 1 0,0-1 0,0 1 0,0-1-1,0 1 1,0 0 0,-1 1 0,0-1 2,0 1 0,1-1 0,-1 1 0,1 0-1,0 0 1,-1 0 0,1 0 0,0 0 0,0 0 0,0 0 0,1 0 0,-1 0 0,0 0 0,1 0 0,-1 1 0,1 2 0,0-4 4,0 0 0,0-1 0,0 1 1,0 0-1,0-1 0,0 1 0,0 0 0,0-1 1,0 1-1,0 0 0,0-1 0,1 1 1,-1 0-1,0-1 0,0 1 0,1-1 0,-1 1 1,1 0-1,-1-1 0,0 1 0,1-1 0,-1 1 1,1-1-1,-1 1 0,1-1 0,0 0 1,-1 1-1,1-1 0,-1 0 0,1 1 0,0-1 1,-1 0-1,1 0 0,0 1 0,-1-1 1,1 0-1,0 0 0,-1 0 0,1 0 0,0 0 1,-1 0-1,1 0 0,0 0 0,-1 0 0,1 0 1,0-1-1,-1 1 0,1 0 0,0 0 1,-1-1-1,1 1 0,-1 0 0,1-1 0,0 1 1,-1 0-1,1-1 0,-1 1 0,1-2 1,1 1 43,0 0 0,0 0 0,0-1 1,0 1-1,0-1 0,-1 1 0,1-1 1,-1 0-1,1 0 0,-1 0 0,1 0 1,-1 0-1,0 0 0,0 0 0,0 0 1,0 0-1,-1 0 0,1-1 0,0-2 1,-1 5-44,0-1-1,0 1 1,0 0 0,0-1 0,0 1 0,-1 0 0,1-1 0,0 1-1,0 0 1,0-1 0,0 1 0,-1 0 0,1-1 0,0 1 0,0 0-1,0 0 1,-1-1 0,1 1 0,0 0 0,-1 0 0,1-1 0,0 1-1,-1 0 1,1 0 0,0 0 0,-1 0 0,1-1 0,0 1 0,-1 0-1,1 0 1,0 0 0,-1 0 0,1 0 0,0 0 0,-1 0-1,1 0 1,0 0 0,-1 0 0,1 0 0,-1 0 0,1 0 0,0 1-1,-1-1 1,1 0 0,0 0 0,-1 0 0,1 0 0,0 0 0,0 1-1,-1-1 1,1 0 0,-1 1 0,0-1-20,0 1 0,0 0 0,0-1 0,0 1 1,0 0-1,0 0 0,0-1 0,0 1 0,0 0 0,0 0 0,1 0 0,-1 0 0,0 0 0,1 0 0,-1 1 1,0-1-1,1 0 0,-1 2 0,1-3-17,0 1 1,0-1-1,0 0 0,0 1 1,0-1-1,0 1 1,0-1-1,0 1 0,0-1 1,0 1-1,0-1 1,0 0-1,0 1 0,0-1 1,0 1-1,1-1 1,-1 1-1,0-1 0,0 0 1,1 1-1,-1-1 0,0 0 1,0 1-1,1-1 1,-1 0-1,0 1 0,1-1 1,-1 0-1,1 0 1,-1 1-1,0-1 0,1 0 1,-1 0-1,1 0 1,-1 0-1,0 1 0,1-1 1,23-2-1035,20-14-3014,-27 7 331,-4 0-1767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5.404"/>
    </inkml:context>
    <inkml:brush xml:id="br0">
      <inkml:brushProperty name="width" value="0.05" units="cm"/>
      <inkml:brushProperty name="height" value="0.05" units="cm"/>
    </inkml:brush>
  </inkml:definitions>
  <inkml:trace contextRef="#ctx0" brushRef="#br0">1 18 6342,'0'0'5862,"49"-17"-5894,-40 17-609,6 0-480,-9 0-1185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5.826"/>
    </inkml:context>
    <inkml:brush xml:id="br0">
      <inkml:brushProperty name="width" value="0.05" units="cm"/>
      <inkml:brushProperty name="height" value="0.05" units="cm"/>
    </inkml:brush>
  </inkml:definitions>
  <inkml:trace contextRef="#ctx0" brushRef="#br0">0 1 9001,'0'0'4900,"15"56"-4740,2-52-96,-1 0-128,-3-2-416,7-2-321,-11 0-736,-5 0-1026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6.170"/>
    </inkml:context>
    <inkml:brush xml:id="br0">
      <inkml:brushProperty name="width" value="0.05" units="cm"/>
      <inkml:brushProperty name="height" value="0.05" units="cm"/>
    </inkml:brush>
  </inkml:definitions>
  <inkml:trace contextRef="#ctx0" brushRef="#br0">0 0 7431,'0'0'2979,"15"49"-2915,-10-41-1153,5-1-2947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16.545"/>
    </inkml:context>
    <inkml:brush xml:id="br0">
      <inkml:brushProperty name="width" value="0.05" units="cm"/>
      <inkml:brushProperty name="height" value="0.05" units="cm"/>
    </inkml:brush>
  </inkml:definitions>
  <inkml:trace contextRef="#ctx0" brushRef="#br0">81 18 13773,'0'0'2338,"-51"33"-640,33-24 96,7-5-1186,11-13-1729,11-13-3299,1-10-4741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13.972"/>
    </inkml:context>
    <inkml:brush xml:id="br0">
      <inkml:brushProperty name="width" value="0.05" units="cm"/>
      <inkml:brushProperty name="height" value="0.05" units="cm"/>
    </inkml:brush>
  </inkml:definitions>
  <inkml:trace contextRef="#ctx0" brushRef="#br0">388 177 4773,'-5'-10'64,"4"7"-81,-5-9 293,0 0 1,-1 0-1,0 0 0,-1 0 1,-11-12-1,17 22-250,0-1-1,0 1 1,-1 0-1,1-1 1,-1 1 0,0 0-1,0 0 1,0 1 0,0-1-1,0 1 1,0-1-1,0 1 1,0 0 0,0 0-1,-1 0 1,1 1-1,0-1 1,-1 1 0,1 0-1,0 0 1,-1 0-1,1 0 1,0 0 0,-1 1-1,1 0 1,0 0 0,0-1-1,-1 2 1,1-1-1,0 0 1,-4 3 0,-1 2-73,0 0 1,0 0 0,0 1 0,1 0 0,0 1 0,1 0 0,-1 0 0,1 0-1,-9 18 1,-39 91-244,45-97 246,-10 32 68,3 1-1,1 1 0,3 1 1,2 0-1,3 0 0,2 1 1,4 92-1,3-126-54,0 0 0,1-1 0,1 1 1,1-1-1,1 1 0,1-2 0,1 1 0,0-1 0,2 0 0,0-1 0,1 0 1,2-1-1,25 31 0,-30-39-103,2 0 0,-1-1-1,2-1 1,-1 1 0,1-2 0,0 1 0,0-2 0,1 1 0,0-1-1,0-1 1,1-1 0,0 1 0,-1-2 0,1 0 0,1 0 0,-1-1 0,0-1-1,0 0 1,1-1 0,-1-1 0,0 0 0,0 0 0,26-7 0,-23 2 86,1 0 1,-1-1 0,0-1 0,0-1 0,-1 0 0,-1-1 0,1 0 0,-2-2 0,1 1-1,-1-1 1,20-26 0,-10 8 237,-1 0 0,-1-2 0,-1 0 0,23-55 0,-24 38 396,-1-1 0,-3 0 0,-2-2 0,7-53 0,-9 13 576,-2-131-1,-8 204-1109,-2 0 0,-1 0 1,0 0-1,-1 0 0,-1 1 0,-7-21 0,9 33-69,0 0 0,-1 0 0,0 0 0,0 1 0,0-1 0,-1 1 0,0 0 0,0 0 0,0 0-1,-1 0 1,1 1 0,-1-1 0,0 1 0,-1 1 0,1-1 0,-1 1 0,1 0 0,-1 0 0,0 0-1,0 1 1,-10-3 0,5 3-19,0 0 1,0 0-1,0 1 0,0 1 0,0 0 1,-1 0-1,1 1 0,0 0 0,0 1 0,0 1 1,0 0-1,-19 7 0,12-1-359,-1 1 0,2 0 0,-1 2 0,1 0 0,-30 28 1,26-21-1753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15.090"/>
    </inkml:context>
    <inkml:brush xml:id="br0">
      <inkml:brushProperty name="width" value="0.05" units="cm"/>
      <inkml:brushProperty name="height" value="0.05" units="cm"/>
    </inkml:brush>
  </inkml:definitions>
  <inkml:trace contextRef="#ctx0" brushRef="#br0">384 1 8264,'-15'3'88,"-1"0"1,1 1-1,0 1 0,0 1 1,1 0-1,-1 0 1,2 2-1,-1 0 0,1 0 1,0 1-1,0 1 1,1 0-1,1 1 0,0 0 1,-13 16-1,7-6-84,1 1-1,0 0 1,2 1 0,0 1-1,2 0 1,1 1-1,0 0 1,-7 31 0,10-16-21,1 0 0,2 0 0,1 0 0,3 1 0,1 0 0,2-1 0,1 1 0,3-1 0,1 0 0,2 0 1,28 75-1,-31-101-125,0 0 0,2 0 0,0 0 0,0-1 1,2 0-1,-1-1 0,2 0 0,-1 0 0,2-1 1,-1-1-1,1 1 0,1-2 0,14 9 0,-19-13 75,1-1-1,0 0 1,-1-1-1,1 1 0,0-2 1,1 1-1,-1-1 1,0 0-1,1-1 1,-1 0-1,1-1 1,-1 0-1,1-1 0,-1 1 1,1-2-1,-1 1 1,0-2-1,0 1 1,1-1-1,-2 0 0,1-1 1,14-8-1,3-5 193,-1 0-1,-1-2 0,-1-1 1,-1-1-1,-1 0 0,0-2 1,-2-1-1,-1 0 1,0-1-1,-2-1 0,-1-1 1,12-29-1,-7 9 139,-2-1 0,-3 0 1,-1-1-1,-3-1 0,-2 0 0,4-74 1,-12 105-361,0-1 0,-2 0 0,0 1 0,-2-1 0,0 1 0,-1 0 0,-1 0 0,-13-34 0,14 45 34,0 0 0,0 0 0,-1 0-1,0 1 1,0 0 0,-1 0 0,1 0-1,-2 0 1,1 1 0,-1 0 0,0 0-1,0 1 1,-1 0 0,1 0 0,-1 1 0,0 0-1,-1 0 1,1 1 0,0 0 0,-1 1-1,-13-3 1,9 3 90,-2 1 0,1 1-1,0 0 1,0 1 0,0 0 0,0 2 0,1-1-1,-1 1 1,0 1 0,1 1 0,0 0-1,0 0 1,0 1 0,-13 10 0,17-11-184,0 1-1,0 0 1,1 1 0,0 0-1,1 0 1,-1 0 0,1 1 0,1 1-1,-1-1 1,1 1 0,1 0-1,0 0 1,0 0 0,1 1 0,0 0-1,1 0 1,0 0 0,0 0-1,-1 15 1,3-8-3654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26.037"/>
    </inkml:context>
    <inkml:brush xml:id="br0">
      <inkml:brushProperty name="width" value="0.05" units="cm"/>
      <inkml:brushProperty name="height" value="0.05" units="cm"/>
    </inkml:brush>
  </inkml:definitions>
  <inkml:trace contextRef="#ctx0" brushRef="#br0">85 0 5157,'0'0'-187,"-8"5"369,2-2-76,1 0 0,0 0 0,0 1 0,0 0 0,1-1 0,-1 2 0,1-1 0,0 0 0,0 1 0,0 0 0,1 0 0,0 0 0,0 0 0,0 0 0,0 1 0,1-1 0,0 1 0,0 0 0,1 0 0,-2 10 0,4 23-8,2 1 0,1-1 0,3 0 0,15 54-1,4 26-106,30 152 704,-41-216-459,2-1 1,47 98-1,4-1-180,62 197 0,-77-202 16,6-3 0,7-2 0,5-3 0,7-4 1,145 191-1,-163-251-57,3-4 1,3-2 0,3-3 0,109 78 0,-80-75 70,3-4-1,2-4 1,121 49-1,-70-49 33,2-7-1,3-7 1,1-6-1,316 34 1,55-62 624,-263-13-646,-264 1-161,0-1-27,0 1-1,0 0 1,0 0-1,0 0 1,1 1-1,-1-1 1,0 1-1,0 0 1,0 0-1,0 1 1,0-1-1,-1 1 1,1 0-1,4 2 1,-18-2-6298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27.735"/>
    </inkml:context>
    <inkml:brush xml:id="br0">
      <inkml:brushProperty name="width" value="0.05" units="cm"/>
      <inkml:brushProperty name="height" value="0.05" units="cm"/>
    </inkml:brush>
  </inkml:definitions>
  <inkml:trace contextRef="#ctx0" brushRef="#br0">17 5 4068,'-1'0'27,"1"0"-1,0 0 1,0-1 0,0 1-1,0 0 1,0 0 0,0-1-1,0 1 1,-1 0 0,1 0-1,0 0 1,0-1 0,0 1-1,-1 0 1,1 0 0,0 0-1,0 0 1,0-1 0,-1 1-1,1 0 1,0 0 0,0 0-1,-1 0 1,1 0 0,0 0-1,0 0 1,-1 0 0,1 0-1,0 0 1,-1 0 0,1 0 0,0 0-1,0 0 1,-1 0 0,1 0-1,0 0 1,0 0 0,-1 0-1,1 0 1,0 0 0,0 0-1,-1 1 1,1-1 0,0 0-1,0 0 1,0 0 0,-1 0-1,1 1 1,0-1 0,0 0-1,0 0 1,0 0 0,-1 1-1,1-1 1,-4 24 362,6 33-67,10 6-88,2-1-1,33 93 1,-2-12-198,-25-72 10,3 0 0,3-2 0,3-2 1,4 0-1,2-2 0,2-2 0,4-1 1,88 103-1,-66-104-3,99 76 0,-108-96-11,-1 3 0,-3 2 0,77 90 0,-69-62 270,3-3 1,133 121-1,-114-123-174,2-5 0,4-3 0,96 52 1,-86-58-99,57 28 102,-131-73-108,1-2-1,0 0 1,0-1 0,1-2-1,32 5 1,203 9 428,80 10-408,-111-7-60,-189-21-10,1-2 1,-1-1 0,69-14 0,161-48-2527,-230 54 64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31.371"/>
    </inkml:context>
    <inkml:brush xml:id="br0">
      <inkml:brushProperty name="width" value="0.05" units="cm"/>
      <inkml:brushProperty name="height" value="0.05" units="cm"/>
    </inkml:brush>
  </inkml:definitions>
  <inkml:trace contextRef="#ctx0" brushRef="#br0">105 1883 5029,'0'0'272,"-9"8"267,-6 7-179,0 0 0,-14 20 0,25-29-170,0-1-1,0 1 1,0 1 0,1-1-1,0 1 1,0-1-1,0 1 1,1 0 0,0 0-1,0 0 1,1 0-1,-1 8 1,2-15-182,1 1 1,-1-1 0,0 1-1,1-1 1,-1 1-1,0-1 1,1 1 0,-1-1-1,1 0 1,-1 1-1,1-1 1,-1 1-1,1-1 1,-1 0 0,1 0-1,-1 1 1,1-1-1,-1 0 1,1 0-1,0 1 1,-1-1 0,1 0-1,-1 0 1,1 0-1,0 0 1,-1 0-1,1 0 1,-1 0 0,1 0-1,0 0 1,-1 0-1,2-1 1,21-3 493,-9-4-336,-1-1 0,0 0 1,-1-1-1,0 0 0,0-1 1,-1-1-1,-1 1 0,15-23 1,-1 5 33,248-308 1025,78-92-928,-171 229-399,332-288 1,-257 290-411,40-35-930,-293 232 1228,15-14 135,-17 15 6,1 0 1,0 0-1,0 0 1,0 0-1,-1 0 0,1 0 1,0 0-1,0 0 1,0 0-1,0 0 1,-1 0-1,1 0 1,0 0-1,0-1 0,0 1 1,0 0-1,0 0 1,-1 0-1,1 0 1,0 0-1,0 0 1,0-1-1,0 1 0,0 0 1,0 0-1,0 0 1,0 0-1,0-1 1,0 1-1,0 0 1,0 0-1,-1 0 0,1-1 1,0 1-1,0 0 1,0 0-1,0 0 1,1 0-1,-1-1 0,0 1 1,0 0-1,0 0 1,0 0-1,0 0 1,0-1-1,0 1 1,0 0-1,0 0 0,0 0 1,0 0-1,0-1 1,1 1-1,-1 0 1,0 0-1,0 0 1,0 0-1,0 0 0,0 0 1,1 0-1,-1-1 1,-19 4-2982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7.427"/>
    </inkml:context>
    <inkml:brush xml:id="br0">
      <inkml:brushProperty name="width" value="0.05" units="cm"/>
      <inkml:brushProperty name="height" value="0.05" units="cm"/>
    </inkml:brush>
  </inkml:definitions>
  <inkml:trace contextRef="#ctx0" brushRef="#br0">0 356 5061,'0'0'5701,"0"-48"-4580,26 21 257,3-7 31,12-5-224,-1-1-224,4 0-545,2 4-384,-2 4-993,-13 3-2017,-7-1-1955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31.811"/>
    </inkml:context>
    <inkml:brush xml:id="br0">
      <inkml:brushProperty name="width" value="0.05" units="cm"/>
      <inkml:brushProperty name="height" value="0.05" units="cm"/>
    </inkml:brush>
  </inkml:definitions>
  <inkml:trace contextRef="#ctx0" brushRef="#br0">1 669 4132,'0'0'1890,"7"-11"-1367,-1 1-428,1 0 1,0 1-1,1 0 1,0 0-1,0 1 0,1 0 1,15-11-1,265-198 1716,-54 36-1156,-176 140-591,1 3 0,73-33 1,-123 66-46,0 1 0,0 0 0,1 0 0,-1 1 0,1 1 0,21-3 0,-31 5-23,1 0 0,-1 0 0,1 0 0,-1 0 0,0 1 0,1-1 0,-1 0 0,0 1 0,1-1 0,-1 1-1,0-1 1,0 1 0,1 0 0,-1-1 0,0 1 0,0 0 0,0 0 0,0 0 0,0 0 0,0 0 0,0 0 0,0 0 0,0 0 0,-1 0-1,1 1 1,0-1 0,-1 0 0,1 0 0,-1 1 0,1-1 0,-1 0 0,0 1 0,0-1 0,1 0 0,-1 1 0,0 1 0,0 6 1,1 1 0,-2-1-1,1 1 1,-3 10 0,3-20 4,-12 49 127,-1 0 0,-3-1 0,-2-1 0,-44 83 0,16-33-37,25-53-230,2 1 0,2 1 1,2 1-1,-18 95 0,27-94-2220,1-9-1859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5.473"/>
    </inkml:context>
    <inkml:brush xml:id="br0">
      <inkml:brushProperty name="width" value="0.05" units="cm"/>
      <inkml:brushProperty name="height" value="0.05" units="cm"/>
    </inkml:brush>
  </inkml:definitions>
  <inkml:trace contextRef="#ctx0" brushRef="#br0">215 40 3940,'-8'0'219,"-25"-4"207,2 0 420,1 2-1,-33 1 0,61 1-825,1 1-1,-1 0 0,0-1 1,1 1-1,-1 0 0,1 0 1,-1 0-1,1 0 0,-1 1 1,1-1-1,0 0 0,0 1 0,-1-1 1,1 1-1,0-1 0,0 1 1,0-1-1,1 1 0,-1-1 1,0 1-1,1 0 0,-2 3 1,-9 41 64,6-5-78,2 0 0,2-1 0,1 1 0,3 0 0,1 0 1,18 77-1,-16-90-57,2 0 1,1-1 0,2 0-1,0 0 1,2-1 0,23 35-1,-35-58 54,1 0-1,-1-1 1,1 1-1,0-1 1,0 1-1,0-1 1,0 0-1,1 0 1,-1 0 0,1 0-1,-1 0 1,1-1-1,0 1 1,-1-1-1,1 0 1,0 1-1,0-1 1,0 0-1,0-1 1,0 1-1,0-1 1,0 1-1,0-1 1,0 0-1,0 0 1,1 0-1,-1 0 1,0-1-1,0 1 1,0-1 0,0 0-1,0 0 1,0 0-1,0 0 1,4-3-1,2-3 259,-1 1 0,1-1 0,-2 0 0,1-1 0,-1 0 0,0 0 0,-1 0 0,0-1 0,6-11 1,6-12-47,-1-2 0,-1 0 1,-2-1-1,-2 0 1,-1-1-1,-1 0 1,-2-1-1,-2 0 1,-2 0-1,0-73 1,-4 102-199,0 0-1,-1 0 1,0 0 0,-1 0 0,0 0-1,0 0 1,0 0 0,-1 1 0,0-1 0,-1 1-1,0 0 1,0 0 0,0 0 0,-1 0 0,-7-7-1,7 9-34,0 1 0,-1-1-1,0 1 1,1 1 0,-1-1-1,-1 1 1,1 0 0,0 1-1,-1-1 1,0 1-1,1 1 1,-1-1 0,0 1-1,0 0 1,0 0 0,0 1-1,1 0 1,-12 2 0,16-2-36,0 0 0,0 1 0,0-1-1,-1 1 1,1-1 0,0 1 0,0 0 0,0 0 0,0 0 0,0 0 0,0 0 0,1 0 0,-1 1 0,0-1 0,1 1 0,-1-1 0,0 1 0,-1 2 0,2-2-318,0 0 1,0-1-1,0 1 1,1 0 0,-1 0-1,1-1 1,-1 1-1,1 0 1,-1 0-1,1 0 1,0 0 0,0-1-1,0 1 1,0 4-1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7.410"/>
    </inkml:context>
    <inkml:brush xml:id="br0">
      <inkml:brushProperty name="width" value="0.05" units="cm"/>
      <inkml:brushProperty name="height" value="0.05" units="cm"/>
    </inkml:brush>
  </inkml:definitions>
  <inkml:trace contextRef="#ctx0" brushRef="#br0">0 101 1217,'0'0'1100,"5"-8"411,0 1-1192,19-32 2820,-21 35-2414,-1 0 0,0 0 0,0 0 0,-1-1 0,1 1 0,-1-1 0,0 1 0,1-8 731,-1 15-1343,0 1 1,0-1-1,-1 1 0,1-1 1,-1 1-1,0 0 1,0-1-1,-1 7 0,4 26 68,-2-33-181,0 0-1,0-1 1,1 1 0,-1-1 0,1 1-1,0-1 1,0 0 0,0 1 0,0-1-1,0 0 1,0 0 0,0-1 0,1 1 0,-1 0-1,1-1 1,-1 0 0,1 1 0,-1-1-1,1 0 1,0 0 0,0 0 0,0-1-1,-1 1 1,1-1 0,0 1 0,0-1-1,0 0 1,0 0 0,0-1 0,0 1-1,0 0 1,-1-1 0,1 0 0,3-1-1,-3 2 35,0-1 0,0 0-1,0 0 1,0 0 0,0 0-1,0-1 1,-1 1-1,1-1 1,-1 0 0,1 0-1,-1 0 1,1 0 0,-1 0-1,0 0 1,0 0 0,0-1-1,0 1 1,-1-1-1,1 0 1,-1 1 0,1-1-1,-1 0 1,0 0 0,0 0-1,0 0 1,-1 0-1,1 0 1,-1 0 0,1 0-1,-1 0 1,0-6 0,-1 8-8,1 0 1,-1 0 0,1 0 0,-1 1 0,0-1 0,1 0 0,-1 0 0,0 1-1,1-1 1,-1 0 0,0 1 0,0-1 0,0 1 0,0-1 0,1 1 0,-1-1-1,0 1 1,0 0 0,0-1 0,0 1 0,0 0 0,0 0 0,0 0 0,0 0-1,0 0 1,-2 0 0,-32 0-49,28 1 29,2-1-15,-1 1 1,1 0 0,0 1 0,-1-1 0,1 1 0,0 0 0,0 0-1,0 0 1,0 1 0,-7 5 0,10-6 4,-1 0 1,0 0-1,1 0 0,-1 0 0,1 0 1,0 0-1,0 1 0,0-1 0,0 1 1,0 0-1,1 0 0,-1-1 0,1 1 1,0 0-1,0 0 0,0 0 0,0 0 1,0 1-1,0 3 0,1-6 4,0 0 0,1-1 0,-1 1 0,0 0-1,1 0 1,-1-1 0,0 1 0,1 0 0,-1-1 0,1 1 0,-1 0 0,1-1-1,-1 1 1,1-1 0,-1 1 0,1-1 0,0 1 0,-1-1 0,1 1 0,0-1-1,-1 0 1,1 1 0,0-1 0,0 0 0,-1 0 0,1 0 0,0 1 0,0-1-1,-1 0 1,1 0 0,0 0 0,0 0 0,0 0 0,-1 0 0,1 0 0,0-1-1,0 1 1,-1 0 0,1 0 0,0-1 0,0 1 0,-1 0 0,2-1 0,34-14 190,-5-12 95,-30 26-247,-1 0-1,1 0 1,0 1-1,0-1 0,0 0 1,0 0-1,-1 0 1,1 0-1,0 0 1,-1 0-1,1 0 0,-1 0 1,1 0-1,-1-1 1,1 1-1,-1 0 0,0 0 1,0 0-1,1 0 1,-1-1-1,0 1 1,0 0-1,0 0 0,0 0 1,-1-1-1,1 1 1,0 0-1,0 0 1,-1 0-1,1 0 0,-1-2 1,0 3-59,0-1 0,1 1 1,-1-1-1,0 1 0,1 0 1,-1 0-1,0-1 0,1 1 1,-1 0-1,0 0 0,0 0 0,1 0 1,-1 0-1,0 0 0,0 0 1,1 0-1,-1 0 0,0 0 1,0 0-1,1 0 0,-1 0 1,0 1-1,0-1 0,1 0 1,-1 1-1,0-1 0,1 0 0,-1 1 1,0-1-1,1 1 0,-1-1 1,1 1-1,-1-1 0,1 1 1,-1-1-1,1 1 0,-1 0 1,1-1-1,0 1 0,-1 0 0,1-1 1,0 1-1,-1 0 0,1 0 1,0-1-1,0 1 0,0 0 1,0 1-1,-7 20-3127,9-4-3557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8.309"/>
    </inkml:context>
    <inkml:brush xml:id="br0">
      <inkml:brushProperty name="width" value="0.05" units="cm"/>
      <inkml:brushProperty name="height" value="0.05" units="cm"/>
    </inkml:brush>
  </inkml:definitions>
  <inkml:trace contextRef="#ctx0" brushRef="#br0">521 4687 7623,'0'0'2653,"0"7"-2060,0-5-583,0-1 0,0 1 0,0-1 0,0 0 0,0 1 0,0-1 1,0 1-1,0-1 0,1 0 0,-1 1 0,0-1 0,1 0 0,-1 1 0,1-1 0,0 0 0,-1 0 0,1 0 0,0 1 1,0-1-1,0 0 0,0 0 0,0 0 0,0 0 0,0 0 0,0-1 0,0 1 0,0 0 0,0 0 0,2 0 0,2 0 36,0-1-1,-1 0 1,1 0 0,0 0-1,0 0 1,-1-1-1,1 0 1,0 0-1,-1 0 1,1 0-1,4-3 1,59-22 318,126-69 0,-68 30-297,-67 37-447,239-123-1326,-237 115 1570,-2-2 1,96-80-1,-74 44 809,-4-3 0,-2-4 0,115-163 0,-145 176-405,-4-2-1,-2-2 1,-4-1-1,-3-2 1,41-145 0,-36 53-195,-6-1 1,-8-1 0,-7-1-1,-9-261 1,-13 343 39,-4 0 0,-3 1 1,-5 1-1,-3 0 0,-40-102 0,11 63 79,-5 2 0,-124-200-1,141 265-210,-2 1-1,-2 2 0,-77-76 1,85 99 2,-1 1 0,-2 3 0,0 1 0,-2 1 0,-1 2 0,-56-24 0,19 18 38,-1 3-1,0 4 1,-136-22 0,-251-5 185,46 6-105,399 41-175,-38-6-600,55 9 598,0-1 0,1 0 0,-1 0 0,0 0 0,0 0 0,1 0 0,-1-1 0,1 1 0,-1-1 0,1 1-1,0-1 1,-1 0 0,1 0 0,0 0 0,-2-3 0,3-13-2588,10-3-2690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8.940"/>
    </inkml:context>
    <inkml:brush xml:id="br0">
      <inkml:brushProperty name="width" value="0.05" units="cm"/>
      <inkml:brushProperty name="height" value="0.05" units="cm"/>
    </inkml:brush>
  </inkml:definitions>
  <inkml:trace contextRef="#ctx0" brushRef="#br0">186 70 5541,'-1'-8'1511,"0"-7"-598,-3-32 4265,3 55-4882,0-1-1,0 1 1,-1-1 0,0 0-1,-4 9 1,-3 12-159,-58 175 302,45-144-351,2 0 0,2 1 0,-9 70-1,26-126-99,0 0 0,0 0-1,1 0 1,0 0 0,-1 0 0,2 0-1,-1 0 1,0 0 0,1 0 0,0 0-1,0 0 1,3 8 0,-3-11 5,1 1 0,0 0 0,0-1 0,0 1 0,1-1 0,-1 0 0,0 0 0,0 0 0,1 0 0,-1 0 0,1 0 0,-1-1 0,1 1 0,-1-1 0,1 1 0,-1-1 0,1 0 0,-1 0 0,1 0 0,-1-1 0,1 1 0,2-1 0,12-1 30,-1 0 0,0-2 0,0 0 0,0 0 0,24-11 0,78-43 93,-69 32-98,70-33 42,129-68-3478,-178 85-1269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09.960"/>
    </inkml:context>
    <inkml:brush xml:id="br0">
      <inkml:brushProperty name="width" value="0.05" units="cm"/>
      <inkml:brushProperty name="height" value="0.05" units="cm"/>
    </inkml:brush>
  </inkml:definitions>
  <inkml:trace contextRef="#ctx0" brushRef="#br0">364 9 7751,'0'0'3502,"-8"-3"-2402,5 2-1101,0 0 0,0 0 0,0 0-1,0 1 1,0-1 0,0 1 0,0 0 0,0 0 0,0 0 0,0 0 0,0 0-1,0 1 1,0 0 0,0-1 0,1 1 0,-1 0 0,0 0 0,-4 3-1,-1 1-8,0 1-1,0 0 1,1 1-1,0-1 0,-13 16 1,-7 12 53,1 0 1,1 2-1,2 1 1,2 0 0,1 2-1,2 0 1,2 2-1,1 0 1,2 0 0,2 1-1,-9 79 1,19-114-54,0-1 0,1 0 0,0 0 0,0 0 0,1 1 0,0-1 0,0 0 0,0 0 0,1 0 0,0 0 0,4 9-1,-5-13 9,1 1 0,0-1-1,0 0 1,0 0 0,1 0-1,-1 0 1,0-1 0,1 1-1,-1-1 1,1 1 0,0-1-1,-1 0 1,1 0 0,0 0-1,0 0 1,0 0-1,-1-1 1,1 1 0,0-1-1,0 0 1,0 0 0,0 0-1,0 0 1,0 0 0,5-2-1,5-1 85,0 0-1,-1-1 1,1 0-1,-1-1 1,0-1-1,0 0 1,-1 0-1,1-1 1,-1 0 0,19-18-1,-15 12 65,-1-1-1,0-1 1,0 0 0,-2 0-1,0-2 1,16-27 0,-26 41-108,0-1-1,-1 0 1,1 0 0,-1 0 0,0 0 0,0 0 0,0 0-1,0 0 1,-1 0 0,0-1 0,0 1 0,0-5 0,-1 8-41,1 0 1,0-1-1,-1 1 1,1 0 0,-1 0-1,0 0 1,1 0 0,-1 0-1,0 0 1,0 0-1,0 0 1,1 0 0,-1 0-1,0 0 1,0 1 0,0-1-1,0 0 1,0 1-1,-1-1 1,1 1 0,0-1-1,0 1 1,0-1 0,0 1-1,-1 0 1,1-1-1,0 1 1,0 0 0,-1 0-1,1 0 1,0 0 0,0 0-1,-1 0 1,1 1-1,0-1 1,0 0 0,-1 1-1,1-1 1,0 1 0,0-1-1,0 1 1,-2 0-1,-4 3 23,0 0 0,0 0-1,0 1 1,1 0-1,0 0 1,0 1-1,0-1 1,0 1 0,1 1-1,0-1 1,0 1-1,1 0 1,0 0-1,0 0 1,1 0 0,0 1-1,-3 8 1,6-16-18,0 1-1,-1-1 1,1 0 0,0 1 0,0-1-1,0 1 1,0-1 0,0 0 0,0 1 0,0-1-1,0 0 1,0 1 0,0-1 0,0 1-1,0-1 1,0 0 0,0 1 0,0-1-1,0 0 1,0 1 0,0-1 0,0 1 0,0-1-1,1 0 1,-1 1 0,0-1 0,0 0-1,0 0 1,1 1 0,-1-1 0,0 0 0,1 1-1,-1-1 1,0 0 0,0 0 0,1 1-1,-1-1 1,0 0 0,1 0 0,-1 0 0,0 0-1,1 1 1,21-5 134,20-18 372,-10-5-223,-1-2 1,-1 0-1,30-39 0,-26 30 96,-34 37-383,0 1 0,0 0 0,0 0 0,0 0 0,1 0 0,-1 0 0,0 0 0,0 0 0,0 0 0,1 0 0,-1 0 0,0 0 0,0 0 0,0 0 0,1 0 0,-1 0 0,0 0 0,0 0 0,0 0 0,1 0 0,-1 0 0,0 0 0,0 0 0,0 1 0,1-1 0,-1 0 0,0 0 0,0 0 0,0 0 0,0 0 0,0 0 0,1 1 0,-1-1 0,0 0 0,0 0 0,0 0 0,0 0 0,0 1 0,0-1 0,0 0 0,0 0 0,1 0 0,-1 1 0,0-1 0,0 0 0,0 0 0,0 0 0,0 1 0,0-1 0,0 0 0,0 0 0,0 0 0,0 1 0,-1-1 0,1 0 0,0 0 0,0 0 0,0 1 0,0-1 0,0 0 0,0 0 0,1 16-61,-1-16 63,-2 44 653,-9 51-1,5-59-523,2-1 0,2 69 0,1-103-164,1 0 1,0 0-1,0 0 0,0 0 0,0 0 0,0-1 0,0 1 0,0 0 0,0 0 1,0 0-1,0 0 0,1 0 0,-1 0 0,0 0 0,1 0 0,-1 0 0,1 0 1,-1-1-1,1 1 0,-1 0 0,1 0 0,-1-1 0,1 1 0,0 0 0,-1-1 1,1 1-1,0 0 0,0-1 0,-1 1 0,1-1 0,0 1 0,0-1 0,0 0 1,0 1-1,0-1 0,0 0 0,0 0 0,0 0 0,-1 1 0,1-1 1,0 0-1,0 0 0,0 0 0,0 0 0,0-1 0,0 1 0,0 0 0,0 0 1,0-1-1,0 1 0,1-1 0,1 0-461,0-1 0,0 0 0,0 0 1,0 0-1,-1 0 0,1 0 0,-1-1 0,1 1 0,-1-1 1,0 0-1,0 0 0,0 1 0,3-6 0,9-28-6369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0.526"/>
    </inkml:context>
    <inkml:brush xml:id="br0">
      <inkml:brushProperty name="width" value="0.05" units="cm"/>
      <inkml:brushProperty name="height" value="0.05" units="cm"/>
    </inkml:brush>
  </inkml:definitions>
  <inkml:trace contextRef="#ctx0" brushRef="#br0">0 161 10602,'0'0'3651,"11"5"-3901,-8-4 263,1 1 0,-1 0 1,1-1-1,0 0 0,0 0 1,-1 0-1,1 0 0,0 0 1,0-1-1,0 0 0,0 0 1,0 0-1,0 0 0,0 0 1,-1-1-1,1 0 0,0 0 1,0 0-1,0 0 1,-1-1-1,1 1 0,-1-1 1,1 0-1,-1 0 0,0 0 1,1-1-1,-1 1 0,0-1 1,4-4-1,-1 1 57,0 0 0,-1 0 0,1 0 0,-1-1 0,0 0 0,-1 0 0,1 0 0,-2-1 0,1 0 0,-1 1 0,0-1 0,0 0 0,-1-1 0,0 1 0,-1 0 0,1-9 0,-2 17-61,0-1-1,0 1 1,0-1-1,0 1 1,0 0-1,0-1 1,0 1-1,0-1 1,0 1-1,0-1 1,0 1-1,0 0 1,0-1-1,0 1 1,-1-1-1,1 1 1,0 0 0,0-1-1,0 1 1,-1 0-1,1-1 1,0 1-1,0 0 1,-1-1-1,1 1 1,0 0-1,-1 0 1,1-1-1,0 1 1,-1 0-1,1 0 1,-1-1-1,1 1 1,0 0-1,-1 0 1,1 0-1,-1 0 1,1 0-1,0 0 1,-1 0-1,1 0 1,-1 0-1,1 0 1,0 0-1,-1 0 1,1 0-1,-1 0 1,1 0-1,-1 0 1,1 1-1,-22 13 226,11 1-154,0 1 1,0 0-1,2 1 0,0 0 1,1 1-1,1 0 1,0 0-1,2 0 1,0 1-1,1-1 0,1 1 1,0 0-1,2 1 1,1 33-1,0-51-84,1-1-1,-1 1 1,0-1 0,1 0-1,-1 1 1,1-1 0,0 0-1,0 1 1,-1-1 0,1 0-1,0 0 1,0 1-1,0-1 1,0 0 0,0 0-1,0 0 1,1 0 0,-1-1-1,0 1 1,0 0-1,1 0 1,-1-1 0,0 1-1,1-1 1,-1 1 0,1-1-1,-1 0 1,1 1-1,-1-1 1,0 0 0,1 0-1,-1 0 1,1 0 0,-1 0-1,3-1 1,2 1 82,0-1 1,0 0-1,0-1 0,0 1 1,-1-1-1,1 0 1,10-6-1,6-7 73,0-2 0,-2 0 0,0-2 0,-1 0 0,-1-1 0,0-1 1,-2 0-1,0-2 0,23-45 0,-40 117 20,0-45-125,0 1 0,0-1 0,1 1 0,0 0 0,0-1 1,0 1-1,0-1 0,0 1 0,1-1 0,2 8 0,-3-11-30,1 0-1,-1-1 0,0 1 1,1-1-1,-1 1 0,1-1 1,-1 1-1,1-1 1,-1 1-1,1-1 0,-1 1 1,1-1-1,-1 1 0,1-1 1,0 0-1,-1 0 0,1 1 1,0-1-1,-1 0 0,1 0 1,0 0-1,-1 1 0,1-1 1,0 0-1,-1 0 0,2 0 1,1-1 41,0 1-1,-1-1 1,1 0 0,0 0-1,0 0 1,-1 0 0,1-1 0,0 1-1,4-4 1,21-16 197,-1-2-1,30-29 1,28-26-519,-65 68-245,-20 10 487,1 0 0,-1 0 0,1 0 1,-1 0-1,0 1 0,1-1 0,-1 0 0,1 0 0,-1 0 0,1 0 0,-1 1 0,0-1 0,1 0 0,-1 0 0,0 1 0,1-1 0,-1 0 0,0 1 0,1-1 0,-1 0 0,0 1 0,0-1 0,1 1 0,-1-1 0,0 0 0,0 1 0,1 0 0,0 41-729,-1-24 992,-1-11-494,1 1 0,1-1 0,-1 0 0,1 1 1,0-1-1,1 0 0,3 11 0,-4-16-78,0 0 0,1 0 0,-1 0 0,0-1 0,1 1 0,-1 0 0,1-1 0,-1 1 1,1-1-1,-1 0 0,1 0 0,0 1 0,0-1 0,0 0 0,0-1 0,0 1 0,0 0 0,0 0 0,0-1 0,0 1 0,0-1 0,0 0 0,0 0 0,0 0 1,1 0-1,-1 0 0,0 0 0,0 0 0,0-1 0,4 0 0,18-6-4371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0.985"/>
    </inkml:context>
    <inkml:brush xml:id="br0">
      <inkml:brushProperty name="width" value="0.05" units="cm"/>
      <inkml:brushProperty name="height" value="0.05" units="cm"/>
    </inkml:brush>
  </inkml:definitions>
  <inkml:trace contextRef="#ctx0" brushRef="#br0">21 131 9673,'0'0'3353,"-4"7"-1730,-13 26-502,17-34-1110,0 1 0,1 0 0,-1 0 0,0 0 0,0-1 1,1 1-1,-1 0 0,0 0 0,0 0 0,1 0 0,-1 0 0,0 0 1,0 0-1,1 0 0,-1-1 0,0 1 0,1 0 0,-1 0 0,0 0 1,0 0-1,1 0 0,-1 1 0,0-1 0,1 0 0,-1 0 1,0 0-1,0 0 0,1 0 0,-1 0 0,0 0 0,0 0 0,1 1 1,-1-1-1,0 0 0,0 0 0,0 0 0,1 1 0,-1-1 1,0 0-1,0 0 0,0 0 0,0 1 0,1-1 0,-1 0 0,0 0 1,0 1-1,0-1 0,0 0 0,0 1 0,0-1 0,0 0 1,0 0-1,0 1 0,0-1 0,0 0 0,0 0 0,0 1 0,0-1 1,0 0-1,0 1 0,0-1 0,0 0 0,0 0 0,0 1 1,0-1-1,-1 1 0,22-11 363,-16 4-278,0 1 1,-1-1-1,0 0 1,0 0-1,0-1 1,3-8-1,-5 12-64,-1 0 0,1 0 1,-1 0-1,0 0 0,-1 0 0,1 0 0,0-1 0,-1 1 1,0 0-1,1 0 0,-1-1 0,-1 1 0,1 0 1,0 0-1,-1 0 0,-1-6 0,1 8-36,1 1-1,-1-1 0,1 1 1,0-1-1,-1 1 1,1-1-1,-1 1 0,1 0 1,-1-1-1,0 1 1,1 0-1,-1-1 0,1 1 1,-1 0-1,0 0 1,1 0-1,-1-1 0,0 1 1,1 0-1,-1 0 1,1 0-1,-1 0 0,0 0 1,1 0-1,-1 0 1,0 1-1,1-1 1,-1 0-1,0 0 0,1 0 1,-1 1-1,1-1 1,-1 0-1,1 0 0,-1 1 1,0-1-1,1 1 1,-1-1-1,1 0 0,0 1 1,-1-1-1,1 1 1,-1-1-1,1 1 0,0 0 1,-1-1-1,1 1 1,-20 26-91,16-20 114,1 1 0,0-1 0,1 1 0,0 0 0,0 0 0,1 0 1,-1 12-1,2-18-29,0 0 1,0 0 0,0-1 0,0 1-1,0 0 1,0 0 0,1 0 0,-1-1-1,1 1 1,-1 0 0,1-1 0,0 1-1,-1 0 1,1-1 0,0 1 0,0-1-1,0 1 1,1-1 0,-1 0 0,0 1-1,0-1 1,1 0 0,-1 0 0,1 0-1,-1 0 1,1 0 0,-1 0 0,1 0-1,-1 0 1,1-1 0,0 1 0,0-1-1,-1 1 1,1-1 0,0 0 0,0 1-1,-1-1 1,3 0 0,10-1 20,0-1-1,0 1 1,-1-2-1,1 0 1,-1-1-1,0 0 1,0-1 0,0-1-1,17-9 1,-14 7-441,0 0 1,1 1-1,-1 1 0,2 1 1,17-4-1,-35 9 494,1 0 0,-1 0 0,0 0 0,0 0 0,1 0 0,-1 0 0,0 0 0,0 0 0,1 0 0,-1 0 0,0 0 0,0 1 0,1-1 0,-1 0 0,0 0 0,0 0 0,0 0 0,1 0 0,-1 1 0,0-1 0,0 0 0,0 0 0,0 0 0,1 1 0,-1-1 0,0 0 0,0 0 0,0 0 0,0 1 0,0-1 0,0 0 0,0 0 0,0 1 0,0-1 0,0 0 0,0 0 0,0 1 0,0-1 0,0 0 0,0 0 0,0 1 0,0-1 0,0 0 0,0 0 0,0 1 0,0-1 0,0 0 0,0 0 0,0 1 0,0-1 0,-1 0 0,1 0 0,0 0 0,0 1 0,0 1 1237,8-12-1120,10-15 165,0-1-1,17-35 0,-35 60-587,1 0-1,0 1 0,-1-1 1,1 0-1,-1 0 1,1 1-1,0-1 1,0 0-1,-1 1 1,1-1-1,0 1 1,0-1-1,0 1 1,0-1-1,-1 1 1,1 0-1,0-1 1,0 1-1,0 0 1,0 0-1,0-1 1,0 1-1,0 0 1,0 0-1,0 0 1,2 1-1,27 7-7482,-21-5 5956,12 4-3249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1.519"/>
    </inkml:context>
    <inkml:brush xml:id="br0">
      <inkml:brushProperty name="width" value="0.05" units="cm"/>
      <inkml:brushProperty name="height" value="0.05" units="cm"/>
    </inkml:brush>
  </inkml:definitions>
  <inkml:trace contextRef="#ctx0" brushRef="#br0">143 238 6598,'0'0'2146,"-7"1"-336,-1 1-1545,0 1 0,1 0 1,-1 0-1,1 1 0,0 0 0,0 0 0,0 1 1,1 0-1,-1 0 0,1 0 0,0 1 1,1 0-1,0 0 0,-1 0 0,2 1 0,-1 0 1,1 0-1,0 0 0,1 0 0,-1 1 0,1-1 1,1 1-1,0 0 0,-3 12 0,5-19-257,0 0 0,1 1-1,-1-1 1,0 0 0,0 0 0,0 0-1,1 0 1,-1 0 0,0 0 0,1 1-1,-1-1 1,1 0 0,0 0-1,-1 0 1,1-1 0,0 1 0,-1 0-1,1 0 1,0 0 0,0 0 0,0-1-1,0 1 1,0 0 0,0-1-1,0 1 1,0-1 0,0 1 0,0-1-1,0 1 1,0-1 0,0 0 0,0 0-1,0 1 1,1-1 0,-1 0-1,0 0 1,0 0 0,0 0 0,0 0-1,0-1 1,1 1 0,-1 0-1,0 0 1,0-1 0,1 0 0,5 0 112,0-1 0,0 0 0,0 0 0,-1 0 0,0-1 0,9-5 0,0-2 5,-1-1 0,-1 0 0,0-1 0,20-23 0,-28 29-268,0 0 1,0 0 0,-1-1 0,0 1-1,0-1 1,-1 0 0,0 0 0,0-1 0,0 1-1,-1 0 1,0-1 0,-1 1 0,2-9-1,-26 49-1309,21-29 1512,0 0 1,0 1-1,1 0 0,0-1 0,0 1 0,0 0 0,0 0 0,1-1 0,0 7 0,0-10-25,1 1 1,-1-1-1,0 1 0,1-1 1,-1 0-1,1 1 0,-1-1 1,1 1-1,0-1 0,-1 0 1,1 0-1,0 1 1,0-1-1,0 0 0,0 0 1,0 0-1,0 0 0,0 0 1,0 0-1,1 0 0,-1-1 1,0 1-1,1 0 0,-1-1 1,0 1-1,1-1 0,-1 1 1,1-1-1,-1 0 0,1 1 1,-1-1-1,3 0 0,9 0-17,-1 0-1,0-1 1,0-1-1,1 0 1,-1-1-1,-1 0 0,1 0 1,0-1-1,-1-1 1,0 0-1,0-1 1,0 0-1,-1 0 1,1-1-1,-2-1 0,12-10 1,-7 5-44,0 0 0,0-1 0,-2-1 0,1 0 0,-2-1 0,0-1 0,-1 1 1,-1-2-1,12-28 0,-19 41 49,-1-1 0,1 0 0,-1-1 0,0 1 0,0 0 1,0 0-1,-1 0 0,-1-10 0,0 15-11,0 1 0,0 0-1,0-1 1,-1 1 0,1 0 0,0 0-1,0-1 1,0 1 0,-1 0 0,1 0 0,0 1-1,0-1 1,0 0 0,0 0 0,-1 1 0,1-1-1,0 0 1,0 1 0,0-1 0,0 1 0,0-1-1,0 1 1,-2 1 0,-8 9 39,1 0 1,1 1-1,-1 0 0,2 0 1,0 1-1,0 0 0,1 0 1,1 1-1,0 0 0,1 0 1,1 0-1,-5 24 0,8-29 13,0 1-1,0-1 1,1 1-1,1-1 1,0 1-1,0-1 1,0 0-1,2 1 1,-1-1-1,1 0 1,0 0-1,1-1 1,5 11-1,-7-15-204,1 0-1,-1-1 0,1 1 1,0-1-1,0 0 1,0 0-1,0 0 0,1 0 1,-1 0-1,1-1 0,0 1 1,0-1-1,0 0 0,0 0 1,0 0-1,0-1 0,0 0 1,0 0-1,1 0 0,-1 0 1,1 0-1,-1-1 0,1 0 1,-1 0-1,0 0 0,1-1 1,-1 1-1,1-1 1,-1 0-1,6-2 0,28-15-4310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2.357"/>
    </inkml:context>
    <inkml:brush xml:id="br0">
      <inkml:brushProperty name="width" value="0.05" units="cm"/>
      <inkml:brushProperty name="height" value="0.05" units="cm"/>
    </inkml:brush>
  </inkml:definitions>
  <inkml:trace contextRef="#ctx0" brushRef="#br0">9 194 7655,'-8'3'3407,"13"0"-1588,17 1-836,-16-5-764,1 0 0,-1 0 0,1-1 0,-1 0 0,1 0 0,-1-1 0,0 0 0,0 0 0,0 0-1,-1-1 1,1 0 0,-1 0 0,0 0 0,0 0 0,0-1 0,7-9 0,-5 6-63,-1 0 0,0 0-1,0-1 1,-1 0-1,0 1 1,0-2 0,-1 1-1,-1 0 1,1-1 0,2-15-1,-6 24-142,1 0-1,-1 0 0,0 0 1,0 0-1,0 0 0,1 0 1,-1 0-1,0 0 0,0 0 0,-1 0 1,1 0-1,0 0 0,0 0 1,0 0-1,-1 1 0,1-1 1,0 0-1,-1 0 0,1 0 1,-1 0-1,1 0 0,-1 0 1,1 1-1,-1-1 0,0 0 1,1 0-1,-1 1 0,0-1 1,0 1-1,1-1 0,-1 0 1,0 1-1,0 0 0,0-1 1,0 1-1,0-1 0,0 1 0,0 0 1,0 0-1,0-1 0,1 1 1,-1 0-1,0 0 0,0 0 1,0 0-1,0 0 0,0 0 1,0 1-1,0-1 0,0 0 1,0 0-1,0 1 0,0-1 1,0 1-1,0-1 0,-1 1 1,-3 1-36,0 0 1,-1 0 0,1 1-1,0 0 1,0 0 0,0 0 0,1 0-1,-8 7 1,1 3 12,0 0 0,1 1 0,1 0 0,0 0 0,0 1 1,2 1-1,0-1 0,0 1 0,2 0 0,0 1 0,0-1 0,2 1 0,-2 26 0,4-41-9,1 0 1,0 0-1,0 0 0,0 0 0,1-1 0,-1 1 1,0 0-1,1 0 0,-1 0 0,1 0 0,0 0 0,0 0 1,-1-1-1,1 1 0,0 0 0,1-1 0,-1 1 0,0 0 1,0-1-1,1 0 0,2 3 0,-1-2-46,0-1-1,0 0 1,-1 1-1,1-1 1,1 0-1,-1-1 1,0 1-1,0 0 1,0-1-1,0 0 1,0 0-1,5 0 1,4-1-420,-1-1 1,1 0 0,-1-1 0,1 0 0,-1-1-1,16-7 1,18-15-3114,-2-4-1148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39.187"/>
    </inkml:context>
    <inkml:brush xml:id="br0">
      <inkml:brushProperty name="width" value="0.05" units="cm"/>
      <inkml:brushProperty name="height" value="0.05" units="cm"/>
    </inkml:brush>
  </inkml:definitions>
  <inkml:trace contextRef="#ctx0" brushRef="#br0">2 0 5509,'0'0'1986,"-1"13"-1164,1 20-532,0 0-1,2 0 0,2 0 1,8 37-1,238 674 191,-205-627-457,6-3-1,4-1 0,5-3 1,5-3-1,5-2 0,4-4 1,4-3-1,5-4 0,3-3 1,104 84-1,-83-91 155,211 128 0,-230-163-123,3-4 0,1-4 1,110 32-1,788 163 101,-721-194-180,-212-36-241,1-3 1,99-7-1,-137 1-268,0-1 0,-1 0 0,29-11 0,-4-3-2215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3.236"/>
    </inkml:context>
    <inkml:brush xml:id="br0">
      <inkml:brushProperty name="width" value="0.05" units="cm"/>
      <inkml:brushProperty name="height" value="0.05" units="cm"/>
    </inkml:brush>
  </inkml:definitions>
  <inkml:trace contextRef="#ctx0" brushRef="#br0">129 18 10025,'-9'7'1057,"-5"3"-320,0 1-1,1 0 0,-19 22 0,27-27-570,1-1-1,-1 1 0,2 0 0,-1 0 1,0 0-1,1 0 0,1 0 0,-1 1 1,1 0-1,0-1 0,0 1 0,1 0 1,0 0-1,-1 7 0,2-12-178,0 0 0,0 0 0,0 1 0,1-1 0,-1 0 0,0 0 0,1 0 0,-1 0 0,1 0 0,0 0 0,0 0 0,0 0 0,0 0 0,0-1 0,0 1 0,0 0 0,0 0 0,1-1 0,2 3 0,-2-3 17,-1 0 0,1-1 1,-1 1-1,1-1 0,-1 1 0,1-1 0,-1 0 0,1 0 1,-1 0-1,1 0 0,-1 0 0,1 0 0,0 0 1,-1 0-1,1-1 0,-1 1 0,1-1 0,-1 1 1,0-1-1,1 1 0,-1-1 0,1 0 0,-1 0 1,0 1-1,0-1 0,1 0 0,-1 0 0,2-3 0,16-16 82,0 0-1,-2-2 0,0 0 0,-1-1 0,-2-1 0,13-26 0,-4 9-72,-21 40-202,-4 7 90,-8 24 90,-18 41 183,11-32-324,-92 226 2114,96-228-2154,3 0 0,1 0-1,1 1 1,3 0 0,-2 55 0,27-127-233,-8 15 675,314-572 213,-341 637-951,-5-3 536,2-8 28,3 0 0,1 1 1,-11 43-1,24-77-73,0-1 0,1 1 0,-1-1 0,1 1 0,0-1 0,-1 1 0,1-1 0,0 1 0,0-1 0,0 1 0,0-1 0,0 1 1,0 0-1,1-1 0,-1 1 0,0-1 0,1 1 0,-1-1 0,1 1 0,0-1 0,-1 0 0,1 1 0,0-1 0,0 0 0,0 1 0,0-1 0,2 2 1,-1-3-7,0 1 0,0-1 0,1 0 1,-1 0-1,0 0 0,0 0 1,0 0-1,1-1 0,-1 1 1,0-1-1,0 1 0,0-1 1,0 0-1,0 0 0,0 0 1,0 0-1,0 0 0,0 0 1,2-3-1,11-6 95,-1-1 0,0-1 0,-1 0 0,-1-1-1,0 0 1,19-27 0,-13 12-39,-1 0 0,24-56 0,-40 80-325,-5 10 131,-13 28 168,-20 55 645,36-86-620,0 1 1,0 0 0,0 0 0,1-1 0,-1 1 0,1 0-1,0 0 1,0 0 0,1 4 0,-1-7-52,1 0 0,-1 0 0,1 0 0,-1 0 0,1-1 0,0 1 0,-1 0 0,1 0 0,0-1 0,0 1 0,-1 0 0,1-1 0,0 1 0,0-1 0,0 1 0,0-1 0,0 0 0,0 1 0,0-1 0,0 0 0,0 0 0,0 1 0,0-1 0,0 0 0,0 0 0,0 0 0,0 0 0,0 0 0,-1 0 0,1-1 0,0 1 0,0 0 0,0 0 0,0-1 0,0 1 0,0-1 0,2 0 0,8-4 84,0-1 0,0 0 0,-1-1 1,0 0-1,0-1 0,-1 0 1,1 0-1,9-14 0,3 1-13,18-23-31,-11 11-243,-22 27 19,-8 11-58,-12 19 327,-26 59 92,36-76-194,1-1 0,0 0 0,0 1 0,1 0-1,-1-1 1,1 1 0,1 0 0,-1 0 0,1-1 0,2 11 0,-2-16-86,0 0 0,1 0 1,-1-1-1,1 1 1,-1 0-1,1 0 0,0-1 1,-1 1-1,1 0 0,0-1 1,-1 1-1,1 0 1,0-1-1,0 1 0,0-1 1,0 0-1,-1 1 1,1-1-1,0 0 0,0 1 1,0-1-1,0 0 0,0 0 1,0 0-1,0 0 1,0 0-1,1 0 0,28-3-6661,-14-5 670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4.004"/>
    </inkml:context>
    <inkml:brush xml:id="br0">
      <inkml:brushProperty name="width" value="0.05" units="cm"/>
      <inkml:brushProperty name="height" value="0.05" units="cm"/>
    </inkml:brush>
  </inkml:definitions>
  <inkml:trace contextRef="#ctx0" brushRef="#br0">112 43 5637,'10'-43'9295,"-15"67"-8623,-49 173-412,2-9 873,51-188-1126,-6 53 234,6-52-241,1 0 0,0 1 0,-1-1 0,1 1 0,0-1 0,0 0 0,0 1 0,0-1 0,0 1-1,0-1 1,0 1 0,1-1 0,-1 0 0,0 1 0,1-1 0,-1 0 0,1 1 0,0-1 0,-1 0 0,1 0 0,0 1 0,0-1 0,0 0 0,0 0-1,0 0 1,0 0 0,0 0 0,0 0 0,0-1 0,0 1 0,2 1 0,4-3 36,0 1 1,-1-1 0,1 0-1,0 0 1,0-1-1,-1 0 1,1-1-1,-1 1 1,1-1-1,-1 0 1,0 0-1,0-1 1,-1 0-1,1 0 1,7-8-1,13-12 42,40-47 0,-52 54-65,-10 13 28,18-18-192,-17 22-108,-7 17-61,-16 32 482,13-37-57,1 0 0,0 0 0,0 0 0,1 0 0,1 1 0,-2 24 0,4-36-120,0-1 0,0 1 0,0 0 0,0 0 0,0-1 0,0 1 0,0 0 0,1 0 0,-1-1 0,0 1 0,1 0 0,-1-1 0,0 1 0,1 0 0,-1-1 0,1 1 0,-1-1 0,1 1 0,-1-1 0,1 1 0,-1-1 0,1 1 0,0-1 0,-1 1 0,1-1 1,-1 0-1,1 1 0,0-1 0,0 0 0,-1 0 0,1 0 0,0 1 0,-1-1 0,1 0 0,0 0 0,0 0 0,-1 0 0,1 0 0,0 0 0,0 0 0,-1 0 0,1-1 0,0 1 0,0 0 0,1-1-94,0 1 1,-1-1-1,1 1 1,0-1-1,-1 1 1,1-1-1,-1 0 0,1 0 1,-1 0-1,1 0 1,-1 0-1,0 0 1,1 0-1,-1 0 0,0-1 1,0 1-1,0 0 1,0-1-1,2-2 1,2-18-3880,-1-8-2066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4.427"/>
    </inkml:context>
    <inkml:brush xml:id="br0">
      <inkml:brushProperty name="width" value="0.05" units="cm"/>
      <inkml:brushProperty name="height" value="0.05" units="cm"/>
    </inkml:brush>
  </inkml:definitions>
  <inkml:trace contextRef="#ctx0" brushRef="#br0">1 0 12556,'0'0'8648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4.758"/>
    </inkml:context>
    <inkml:brush xml:id="br0">
      <inkml:brushProperty name="width" value="0.05" units="cm"/>
      <inkml:brushProperty name="height" value="0.05" units="cm"/>
    </inkml:brush>
  </inkml:definitions>
  <inkml:trace contextRef="#ctx0" brushRef="#br0">72 113 4805,'0'-10'1110,"-1"0"-694,2-44 2083,9 16 2081,-29 86-1191,7-10-2697,-9 47 0,20-79-627,0 0 1,0 0 0,0 0 0,1 1 0,0-1 0,0 0 0,1 0 0,-1 0 0,3 6 0,-3-11-65,1 1 1,-1-1-1,1 0 0,-1 0 1,1 0-1,0 0 0,-1 0 0,1 0 1,0 0-1,0 0 0,0 0 1,0 0-1,0 0 0,0-1 0,0 1 1,0 0-1,0-1 0,0 1 0,2 0 1,-1-1 5,1 1-1,-1-1 1,1 0 0,-1 1 0,1-1 0,0-1 0,-1 1-1,1 0 1,-1-1 0,1 1 0,-1-1 0,6-1 0,8-5-310,-12 5 41,0 0-1,0 0 1,0 1 0,0-1-1,0 1 1,1 0-1,-1 0 1,9 0 0,-13 2 211,1 0 0,0 0 0,-1 0 0,1 0 0,-1 0 0,1 0 0,-1 0 0,1 0 1,-1 0-1,0 0 0,1 0 0,-1 0 0,0 0 0,0 0 0,0 1 0,0-1 0,0 0 0,0 0 0,0 0 0,0 0 1,0 0-1,-1 0 0,1 0 0,-1 1 0,-6 31 368,4-24-65,-2-1 0,1 0 0,-1 0 0,0 0-1,-1-1 1,0 1 0,-7 5 0,10-10-10,0 0 1,0 0-1,0 0 1,-1-1-1,1 1 1,-1-1-1,0 0 1,1 0-1,-1 0 1,0-1-1,0 1 1,0-1-1,-1 0 1,1 0-1,0-1 1,0 1-1,-7-1 1,10 0-305,0-1 1,-1 1 0,1-1 0,0 0 0,0 1 0,-1-1-1,1 0 1,0 0 0,0 0 0,0 0 0,0 0 0,0 0 0,0 0-1,0 0 1,0 0 0,0-1 0,1 1 0,-1 0 0,0 0 0,1-1-1,-1 1 1,1 0 0,0-1 0,-1 1 0,1-1 0,0 1-1,0 0 1,0-1 0,0 1 0,0-1 0,0 1 0,0-1 0,0 1-1,1 0 1,0-3 0,-1 0-792,1 0 0,-1 1 0,1-1 1,0 0-1,0 1 0,0-1 0,1 1 0,-1-1 0,1 1 1,0 0-1,0 0 0,0-1 0,3-2 0,10-4-3711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5.134"/>
    </inkml:context>
    <inkml:brush xml:id="br0">
      <inkml:brushProperty name="width" value="0.05" units="cm"/>
      <inkml:brushProperty name="height" value="0.05" units="cm"/>
    </inkml:brush>
  </inkml:definitions>
  <inkml:trace contextRef="#ctx0" brushRef="#br0">0 50 3011,'0'0'10346,"3"-9"-7234,7-23-833,-8 23-933,-2 52-1213,0 69 17,0-112-150,0 1 1,0-1 0,0 1-1,0-1 1,0 0 0,0 1-1,0-1 1,0 1 0,0-1-1,0 0 1,1 1 0,-1-1-1,0 0 1,0 1 0,0-1-1,0 0 1,1 1-1,-1-1 1,0 0 0,0 1-1,1-1 1,-1 0 0,0 1-1,1-1 1,-1 0 0,0 0-1,1 0 1,-1 1 0,0-1-1,1 0 1,-1 0 0,1 0-1,-1 0 1,1 1 0,17-5 87,15-14 105,5-15-177,-30 25-166,1 0 1,-1 0-1,20-11 1,-28 19 128,1 0 1,-1 0-1,1 0 1,-1 0-1,1 0 0,-1 1 1,1-1-1,-1 0 0,1 0 1,-1 0-1,1 0 1,-1 1-1,1-1 0,-1 0 1,0 1-1,1-1 0,-1 0 1,1 1-1,-1-1 1,0 0-1,1 1 0,-1-1 1,0 1-1,1-1 1,-1 0-1,0 1 0,0-1 1,0 1-1,1-1 0,-1 1 1,0-1-1,0 1 1,0-1-1,0 1 0,0-1 1,0 1-1,0-1 0,0 1 1,0 0-1,0-1 1,0 1-1,0 0 32,0 1-1,1-1 1,-1 1 0,0-1 0,1 0-1,-1 1 1,1-1 0,-1 0 0,1 0-1,0 0 1,0 1 0,-1-1 0,1 0-1,0 0 1,0 0 0,0 0 0,0 0-1,0 0 1,3 1 0,3-1 63,0 1 0,0-1 1,0-1-1,1 1 0,-1-1 1,0 0-1,1-1 0,-1 0 1,0 0-1,14-5 0,1-2 35,-1 0 0,23-15 0,-32 16-179,0 1 0,0 0 0,0 1-1,1 0 1,0 0 0,0 2 0,0 0-1,26-3 1,-39 6 61,1 1-1,0-1 0,-1 1 0,1-1 1,0 1-1,-1 0 0,1-1 1,-1 1-1,1 0 0,-1-1 0,0 1 1,1 0-1,-1 0 0,0 0 1,1-1-1,-1 1 0,0 0 0,0 0 1,0 0-1,0-1 0,0 1 1,0 0-1,0 0 0,0 0 0,0 1 1,0 33 606,-1-27-483,1-7-97,0 1 0,0-1 1,0 0-1,0 0 0,0 1 0,0-1 0,0 0 0,0 0 0,1 1 0,-1-1 0,0 0 0,1 0 0,-1 0 0,1 0 1,-1 0-1,1 1 0,0-1 0,-1 0 0,1 0 0,0 0 0,0-1 0,0 1 0,0 0 0,0 0 0,0 0 0,0-1 1,1 2-1,2-1 38,0 0 0,0-1 1,0 1-1,0-1 1,0 0-1,0 0 0,6-1 1,2 0 10,56-12 165,-58 10-321,1 1 0,0-1 1,-1 1-1,1 1 0,0 0 0,0 1 0,0 0 0,0 0 0,13 3 1,-13 5-875,-11-8 853,0 0-1,0 1 1,1-1 0,-1 0-1,0 1 1,0-1-1,1 0 1,-1 1 0,0-1-1,1 0 1,-1 0 0,1 1-1,-1-1 1,0 0-1,1 0 1,-1 0 0,1 1-1,-1-1 1,0 0 0,1 0-1,-1 0 1,1 0-1,-1 0 1,1 0 0,-1 0-1,1 0 1,-1 0-1,0 0 1,1 0 0,-1 0-1,1-1 1,-1 1 0,1 0-1,-1 0 1,0 0-1,1 0 1,-1-1 0,1 1-1,-1 0 1,0 0 0,1-1-1,-1 1 1,0 0-1,0-1 1,1 1 0,-1 0-1,0-1 1,0 1 0,1-1-1,-1 1 1,0 0-1,0-1 1,0 1 0,1-1-1,6-14-3534,1-5-1425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5.494"/>
    </inkml:context>
    <inkml:brush xml:id="br0">
      <inkml:brushProperty name="width" value="0.05" units="cm"/>
      <inkml:brushProperty name="height" value="0.05" units="cm"/>
    </inkml:brush>
  </inkml:definitions>
  <inkml:trace contextRef="#ctx0" brushRef="#br0">0 112 4965,'0'0'8392</inkml:trace>
  <inkml:trace contextRef="#ctx0" brushRef="#br0" timeOffset="1">161 1 7271,'0'0'3683,"-29"73"-2658,14-37 321,-1 4 800,9 4-32,5-1-1025,2 5-897,5-1-192,10 0-288,1-4-2083,-3-4-2433,-4-6-2659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9:15.854"/>
    </inkml:context>
    <inkml:brush xml:id="br0">
      <inkml:brushProperty name="width" value="0.05" units="cm"/>
      <inkml:brushProperty name="height" value="0.05" units="cm"/>
    </inkml:brush>
  </inkml:definitions>
  <inkml:trace contextRef="#ctx0" brushRef="#br0">0 1 5445,'0'0'14734,"30"33"-33344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12.569"/>
    </inkml:context>
    <inkml:brush xml:id="br0">
      <inkml:brushProperty name="width" value="0.05" units="cm"/>
      <inkml:brushProperty name="height" value="0.05" units="cm"/>
    </inkml:brush>
  </inkml:definitions>
  <inkml:trace contextRef="#ctx0" brushRef="#br0">145 1 1249,'-12'0'214,"-59"0"1095,9 0 2747,110 18-3992,49 5-94,1-3-1,194 11 1,209-25-432,-300-8 673,828-4 744,531 2-847,-1181 11-2303,-344-7 653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13.462"/>
    </inkml:context>
    <inkml:brush xml:id="br0">
      <inkml:brushProperty name="width" value="0.05" units="cm"/>
      <inkml:brushProperty name="height" value="0.05" units="cm"/>
    </inkml:brush>
  </inkml:definitions>
  <inkml:trace contextRef="#ctx0" brushRef="#br0">1 192 1730,'1148'-105'2247,"-795"83"-1238,1282-25-190,-1014 40-794,-582 6-32,2347-9 1188,-1555 70-1009,-582-36-771,-55-10-1205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28.422"/>
    </inkml:context>
    <inkml:brush xml:id="br0">
      <inkml:brushProperty name="width" value="0.05" units="cm"/>
      <inkml:brushProperty name="height" value="0.05" units="cm"/>
    </inkml:brush>
  </inkml:definitions>
  <inkml:trace contextRef="#ctx0" brushRef="#br0">231 124 0,'0'0'219,"-8"1"-123,-113 17 3155,53-6-1789,40-6-513,23-4 62,8-1 542,174-18-1030,-76 5-512,386-20-441,9-2-245,1009-33 1145,-126 66-411,-375 9-124,-199-4 138,-1 32 218,-686-30-71,1-5 1,174-21 0,-35 6-130,-109 9-81,342 7-429,-3 34-58,-343-24 300,56-5 131,-115-6-91,105 13 0,-316-7-547,-4372 42-1739,3220 30 2470,337-14 77,36-38-57,-1-58 319,536 9-220,511 16-1581,1267-36 535,118-2 2071,0 42-23,-621 27-1124,696 10 56,-363-65 850,-422-3-3128,-768 33 358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5.121"/>
    </inkml:context>
    <inkml:brush xml:id="br0">
      <inkml:brushProperty name="width" value="0.05" units="cm"/>
      <inkml:brushProperty name="height" value="0.05" units="cm"/>
    </inkml:brush>
  </inkml:definitions>
  <inkml:trace contextRef="#ctx0" brushRef="#br0">180 189 2338,'0'-9'379,"0"-169"3897,0 177-4084,0 10 6,-15 499 1478,3 150-1029,0 1-71,16-423-610,1-84-15,-6 0-1,-23 158 1,-95 725 97,113-896-336,7-139 161,-1 1 1,1-1-1,0 0 1,0 1-1,-1-1 1,1 0-1,0 1 1,0-1-1,-1 0 0,1 0 1,0 0-1,0 0 1,0 0-1,-1 0 1,1 0-1,0 0 1,0 0-1,0 0 1,-1 0-1,1 0 0,0 0 1,0-1-1,-1 1 1,1 0-1,0-1 1,0 1-1,-1 0 1,1-1-1,0 1 0,-1-1 1,1 1-1,-1-1 1,2 0-1,3-10-1875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40.014"/>
    </inkml:context>
    <inkml:brush xml:id="br0">
      <inkml:brushProperty name="width" value="0.05" units="cm"/>
      <inkml:brushProperty name="height" value="0.05" units="cm"/>
    </inkml:brush>
  </inkml:definitions>
  <inkml:trace contextRef="#ctx0" brushRef="#br0">1 33 1121,'0'0'2525,"12"-4"-2066,13-4-224,1 2 0,-1 1 0,1 0 0,45 0 0,-31 7-171,0 3 1,-1 0 0,63 19 0,-51-12-56,72 10 0,517-13 1534,-348-14-1404,491-12-133,250 3 458,-601 32-416,128 2-27,77-22-14,402 7 29,-624 13 1,185 3 16,631-52 35,-289 2 22,-60 27 221,-492 3-262,137 11 27,-525-12-104,29 5-1445,-30-5 1358,0 0 1,0 1 0,0-1-1,-1 0 1,1 1 0,0-1 0,0 1-1,-1 0 1,1-1 0,0 1 0,-1-1-1,1 1 1,0 0 0,-1 0-1,1-1 1,-1 1 0,1 0 0,-1 0-1,0 0 1,1 0 0,-1-1-1,0 1 1,1 0 0,-1 0 0,0 0-1,0 0 1,0 0 0,0 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41.508"/>
    </inkml:context>
    <inkml:brush xml:id="br0">
      <inkml:brushProperty name="width" value="0.05" units="cm"/>
      <inkml:brushProperty name="height" value="0.05" units="cm"/>
    </inkml:brush>
  </inkml:definitions>
  <inkml:trace contextRef="#ctx0" brushRef="#br0">0 21 2274,'0'0'550,"9"-3"-481,12-2 45,0 1-1,0 0 1,0 2-1,29-1 1,102 6 175,-109-1-318,699 65 2089,-534-36-1909,1-9 0,1-10 0,343-23 0,1092-54 361,185 56 406,-1239 43-210,-4-1-134,353-69-628,-901 31 53,1-1-206,0 2 0,0 2 0,0 1 0,0 2-1,44 8 1,-52-1-2371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00:56.906"/>
    </inkml:context>
    <inkml:brush xml:id="br0">
      <inkml:brushProperty name="width" value="0.05" units="cm"/>
      <inkml:brushProperty name="height" value="0.05" units="cm"/>
    </inkml:brush>
  </inkml:definitions>
  <inkml:trace contextRef="#ctx0" brushRef="#br0">8284 674 3651,'3'-10'97,"8"-18"-39,-6 15-4,1 0 1,-2 0-1,0 0 0,-1 0 1,3-21-1,-6 32-42,0 0 0,-1 0-1,1 0 1,-1 0 0,0 0 0,0 0 0,0 0 0,0 1-1,0-1 1,0 0 0,0 0 0,0 1 0,-1-1 0,1 1 0,-1-1-1,1 1 1,-1 0 0,0-1 0,1 1 0,-1 0 0,0 0-1,0 0 1,0 0 0,0 1 0,0-1 0,0 0 0,0 1-1,0-1 1,-2 1 0,-11-3 34,1 0 0,-29 0 0,35 3-48,-134-5-168,-113-7 228,-976-82 1717,1214 93-1724,-1035-39 83,-163-12 52,-947-45-309,1129 97 155,942 1 67,0 4-1,0 4 0,-128 29 1,180-29-83,0 2 0,0 1 0,1 3 0,1 1 0,0 1 1,1 3-1,2 0 0,0 3 0,1 0 0,-35 33 0,51-38-31,0 0 0,2 2-1,0 0 1,1 0-1,1 1 1,1 1-1,0 0 1,2 1 0,1 0-1,1 0 1,1 1-1,0 0 1,2 0 0,1 1-1,1-1 1,2 1-1,1 46 1,2-60 8,0 1-1,1-1 1,0 0 0,1 0 0,1 0-1,-1-1 1,1 1 0,1-1 0,0 0-1,1-1 1,0 1 0,0-1 0,1-1-1,0 1 1,0-1 0,1-1 0,0 1-1,11 5 1,18 12 8,1-3 0,1-1 0,54 20 0,28 5 78,2-6-1,1-5 1,173 25-1,396 14 30,319-35-632,-258-16 589,298 3 494,1-32-178,-548 1-291,-40 7-21,381-10 199,-597-9-206,-2-10 0,410-99 0,-590 107 169,-2-2 0,67-32 0,-100 38-87,-2-2-1,0-1 1,-1-1-1,0-2 0,47-44 1,-67 56-52,-1-2 1,-1 1 0,1-1-1,-2-1 1,0 1-1,0-1 1,-1-1-1,0 1 1,-1-1-1,5-23 1,-7 28-111,-2-1 1,1 0 0,-1 0-1,-1 0 1,0 0-1,0 0 1,0 0 0,-1 0-1,-1 0 1,0 0-1,0 0 1,0 0 0,-1 1-1,0-1 1,-1 1-1,0 0 1,-6-9 0,-8-6-164,0 1 1,-2 0 0,-1 2-1,0 0 1,-1 2 0,-1 0-1,-36-20 1,-188-89 125,234 120 36,-170-72 234,-3 8 0,-211-50 0,-403-39 406,524 128-2500,-1 12-1,-439 25 1,533 4-1484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3.822"/>
    </inkml:context>
    <inkml:brush xml:id="br0">
      <inkml:brushProperty name="width" value="0.05" units="cm"/>
      <inkml:brushProperty name="height" value="0.05" units="cm"/>
    </inkml:brush>
  </inkml:definitions>
  <inkml:trace contextRef="#ctx0" brushRef="#br0">0 0 6726,'0'0'7634,"1"11"-7554,2 241 352,-3-177-2577,0-75 2066,0 1 0,0-1 1,0 0-1,0 0 0,0 0 1,0 0-1,-1 1 0,1-1 1,0 0-1,0 0 1,0 0-1,0 0 0,0 1 1,0-1-1,0 0 0,0 0 1,0 0-1,1 1 0,-1-1 1,0 0-1,0 0 0,0 0 1,0 0-1,0 1 0,0-1 1,0 0-1,0 0 0,0 0 1,0 0-1,1 0 1,-1 0-1,0 1 0,0-1 1,0 0-1,0 0 0,0 0 1,1 0-1,-1 0 0,0 0 1,0 0-1,0 0 0,0 0 1,1 0-1,-1 0 0,0 1 1,0-1-1,0 0 0,0 0 1,1 0-1,-1 0 0,0 0 1,0 0-1,0-1 1,0 1-1,1 0 0,-1 0 1,0 0-1,0 0 0,1 0 1,4-4-3382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4.180"/>
    </inkml:context>
    <inkml:brush xml:id="br0">
      <inkml:brushProperty name="width" value="0.05" units="cm"/>
      <inkml:brushProperty name="height" value="0.05" units="cm"/>
    </inkml:brush>
  </inkml:definitions>
  <inkml:trace contextRef="#ctx0" brushRef="#br0">68 1 8808,'0'0'4746,"-8"11"-4340,1-2-332,1 0 0,-1 1 1,2 0-1,-1 0 0,1 0 0,1 0 1,0 1-1,0 0 0,1 0 0,-3 20 1,6-29-97,-2 22 89,1-1-1,5 44 1,-4-61-184,1-1 0,0 0 1,0 1-1,1-1 0,-1 0 1,1 0-1,1 1 0,-1-1 0,0-1 1,1 1-1,0 0 0,0-1 1,1 1-1,-1-1 0,1 0 0,0 0 1,0-1-1,6 5 0,-6-6-800,-17-11-8885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4.542"/>
    </inkml:context>
    <inkml:brush xml:id="br0">
      <inkml:brushProperty name="width" value="0.05" units="cm"/>
      <inkml:brushProperty name="height" value="0.05" units="cm"/>
    </inkml:brush>
  </inkml:definitions>
  <inkml:trace contextRef="#ctx0" brushRef="#br0">0 9 5221,'0'0'6951,"51"11"-6375,-18-11-384,4 0-96,7-2-1025,-4-6-1665,1-1-2243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4.889"/>
    </inkml:context>
    <inkml:brush xml:id="br0">
      <inkml:brushProperty name="width" value="0.05" units="cm"/>
      <inkml:brushProperty name="height" value="0.05" units="cm"/>
    </inkml:brush>
  </inkml:definitions>
  <inkml:trace contextRef="#ctx0" brushRef="#br0">73 52 1089,'0'0'13453,"-10"4"-13330,-29 14-75,37-17-56,0 0 0,0 1 0,1-1 1,-1 1-1,1-1 0,-1 1 0,1 0 1,0-1-1,-1 1 0,1 0 0,0 0 1,0 0-1,0 0 0,1 0 0,-1 0 1,0 1-1,1-1 0,-1 0 0,1 0 1,0 0-1,0 1 0,0-1 0,0 0 1,0 0-1,0 0 0,1 1 0,0 2 1,0 1-33,-1-5 26,1 0-1,-1 0 1,1 0-1,-1 0 0,1 0 1,0 0-1,-1 0 1,1-1-1,0 1 1,0 0-1,0-1 0,0 1 1,0 0-1,-1-1 1,1 1-1,0-1 1,0 1-1,1-1 0,-1 1 1,0-1-1,0 0 1,0 0-1,0 0 0,0 1 1,0-1-1,0 0 1,0 0-1,1 0 1,-1-1-1,0 1 0,0 0 1,0 0-1,0-1 1,2 0-1,1 1 64,1-1-1,0 0 0,-1 0 1,1-1-1,-1 1 1,0-1-1,8-4 1,-8 3 116,-1-1 1,1 1 0,0-1 0,-1 0-1,0 0 1,0 0 0,0 0 0,0-1-1,-1 1 1,0-1 0,0 1-1,0-1 1,0 0 0,-1 0 0,0 0-1,0 0 1,0 0 0,0 0 0,-1 0-1,0-9 1,0 14-162,-1 0-1,1-1 0,0 1 1,0-1-1,0 1 1,-1 0-1,1-1 1,0 1-1,-1-1 0,1 1 1,0 0-1,-1 0 1,1-1-1,0 1 1,-1 0-1,1 0 0,-1-1 1,1 1-1,0 0 1,-1 0-1,1 0 1,-1 0-1,1-1 0,-1 1 1,1 0-1,-1 0 1,1 0-1,-1 0 0,1 0 1,0 0-1,-1 0 1,1 0-1,-1 1 1,1-1-1,-1 0 0,1 0 1,-1 0-1,1 0 1,0 1-1,-1-1 1,1 0-1,-1 0 0,1 1 1,0-1-1,-1 0 1,1 1-1,0-1 1,-1 0-1,1 1 0,0-1 1,0 0-1,-1 1 1,1 0-1,-20 17-33,20-17 25,-1 0-1,0 0 1,1 0 0,-1 0 0,1 0-1,-1 0 1,1 0 0,-1 0-1,1 0 1,0 0 0,-1 0 0,1 0-1,0 1 1,0-1 0,0 0-1,0 0 1,0 0 0,0 0-1,0 1 1,1-1 0,-1 0 0,1 2-1,-1-3-12,1 1 0,0-1 0,0 0 0,0 1 0,-1-1 0,1 0-1,0 1 1,0-1 0,0 0 0,0 0 0,0 0 0,0 1 0,0-1-1,-1 0 1,1 0 0,0-1 0,0 1 0,0 0 0,0 0 0,0 0 0,1-1-1,52-20-434,-53 20 466,17-8-142,-7 2-59,1 1-1,-1 0 0,1 1 0,0 1 0,0 0 0,1 0 0,-1 1 0,1 1 0,19-2 0,-30 4 175,-1 1 1,0 0-1,0-1 0,1 1 1,-1 0-1,0-1 0,0 1 1,0 0-1,0 0 0,0 0 0,0 0 1,0 0-1,0 0 0,0 0 1,-1 1-1,1-1 0,0 0 1,-1 0-1,1 1 0,-1-1 0,1 0 1,-1 1-1,1-1 0,-1 0 1,0 1-1,0-1 0,0 1 1,0-1-1,0 0 0,0 1 0,0 1 1,-3 52 189,2-51-101,-4 48 513,5-52-578,0 1 1,1 0-1,-1-1 1,1 1 0,-1-1-1,1 1 1,-1-1 0,1 1-1,-1-1 1,1 0-1,-1 1 1,1-1 0,-1 0-1,1 1 1,0-1-1,-1 0 1,1 0 0,-1 1-1,1-1 1,0 0 0,-1 0-1,1 0 1,0 0-1,-1 0 1,1 0 0,0 0-1,-1 0 1,1 0 0,0 0-1,-1 0 1,1-1-1,0 1 1,-1 0 0,1 0-1,0-1 1,-1 1 0,1 0-1,-1-1 1,1 1-1,0-1 1,28-12 563,-7-6-370,-18 14-313,0 1 0,1 0 0,-1 0 0,1 0 1,0 0-1,1 1 0,-1-1 0,0 1 0,1 1 0,11-5 1,-15 10 128,-1 0 1,0-1-1,0 1 1,-1 0-1,1 0 1,0 0 0,-1 0-1,0 0 1,0 0-1,0 0 1,0 0 0,-1 5-1,2 16 657,-1-22-648,1-1-1,-1 1 0,1 0 0,0 0 0,-1-1 0,1 1 1,0-1-1,0 1 0,0-1 0,0 1 0,0-1 1,0 1-1,1-1 0,-1 0 0,0 0 0,1 0 0,-1 0 1,1 0-1,-1 0 0,1 0 0,-1 0 0,4 1 0,-2-2 58,1 1 0,-1-1-1,0 1 1,1-1 0,-1 0-1,1-1 1,-1 1 0,1 0-1,-1-1 1,0 0-1,5-1 1,0-1 166,0 0-1,0 0 1,0-1-1,0 0 1,-1-1 0,1 0-1,-1 0 1,9-9-1,-14 13-195,0-1 1,0-1-1,0 1 0,-1 0 0,1 0 0,-1-1 1,1 1-1,-1-1 0,0 1 0,0-1 1,0 1-1,0-1 0,0 0 0,0 1 0,-1-1 1,1 0-1,-1-3 0,0 4-8,-1 0 1,1 0-1,-1 0 0,0 0 0,1 0 1,-1 1-1,0-1 0,0 0 1,0 0-1,0 1 0,0-1 0,-1 1 1,1-1-1,0 1 0,-1-1 1,1 1-1,-4-2 0,-3-2-170,0 0-1,-1 1 1,1 0-1,-1 1 1,0 0-1,-13-3 1,15 4-952,8 1-451,60-6-6984,-24-5-545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5.889"/>
    </inkml:context>
    <inkml:brush xml:id="br0">
      <inkml:brushProperty name="width" value="0.05" units="cm"/>
      <inkml:brushProperty name="height" value="0.05" units="cm"/>
    </inkml:brush>
  </inkml:definitions>
  <inkml:trace contextRef="#ctx0" brushRef="#br0">98 1 7687,'0'0'8707,"-4"10"-7271,-1-1-1351,1 0 0,1 0 0,0 0 0,0 1 0,0-1-1,2 1 1,-1-1 0,1 1 0,0-1 0,1 1 0,0 0 0,1 0 0,0-1 0,0 1-1,1-1 1,0 1 0,1-1 0,0 0 0,7 15 0,-10-24-84,2 3-45,-1 1-1,1-1 1,0 1 0,0-1 0,0 0 0,1 0 0,-1 0 0,1 0 0,-1-1 0,1 1 0,0-1 0,0 1 0,0-1-1,1 0 1,-1 0 0,0-1 0,1 1 0,-1-1 0,5 2 0,-37-39-837,21 27 544,-43-42-1997,48 48 2371,-1 0 1,1 0-1,-1 1 1,0-1-1,0 1 1,0 0-1,0 0 1,0 0-1,0 1 1,0 0 0,-1-1-1,1 1 1,-6 0-1,22 10 1474,2-7-1429,-1 0 0,1-2-1,0 0 1,16-2 0,56-11-3683,-57 7 576,-1 2 0,36-1-1,-64 5 3191,1 0 0,-1 1 0,0-1 0,1 0-1,-1 1 1,0-1 0,1 0 0,-1 1 0,0-1 0,0 0-1,0 1 1,1-1 0,-1 1 0,0-1 0,0 1 0,0-1-1,0 0 1,0 1 0,0-1 0,0 1 0,0-1 0,0 1-1,0-1 1,0 1 0,0-1 0,0 0 0,0 1 0,0-1-1,0 1 1,-1-1 0,1 1 0,0-1 0,-1 1 0,-5 19 2185,6-19-1859,-1 1-494,0 0-1,1 0 1,-1 0 0,1 0 0,0 0 0,-1 0 0,1 0 0,0 1 0,0-1 0,1 0 0,-1 0 0,0 0 0,1 0 0,-1 0 0,1 0 0,0 0 0,0 0 0,-1 0 0,1-1 0,0 1 0,1 0-1,-1 0 1,0-1 0,0 1 0,1-1 0,-1 1 0,1-1 0,-1 1 0,1-1 0,0 0 0,0 0 0,-1 0 0,1 0 0,0 0 0,0 0 0,0-1 0,0 1 0,0 0 0,0-1 0,0 0 0,3 1-1,-3-5 253,0 0-1,0 1 0,0-1 0,-1 0 0,1 0 0,-1 0 0,0-1 1,1-5-1,0 1 294,3-25 975,-5 33-1443,-25 8 54,-44-2 3567,69-4-3686,-1 0 0,0 0 1,0 0-1,1 0 1,-1 0-1,1 0 0,-1 0 1,1 0-1,-1 0 1,1 0-1,0 1 1,-1-1-1,1 0 0,0 0 1,0 1-1,0-1 1,0 0-1,0 0 0,0 1 1,0-1-1,1 0 1,-1 0-1,0 0 0,1 1 1,-1-1-1,1 0 1,0 1-1,12 37-288,-10-33 250,-3-4 23,0-1 0,1 0 1,-1 1-1,1-1 0,-1 0 0,1 0 1,-1 1-1,1-1 0,0 0 0,0 0 0,0 0 1,-1 0-1,1 0 0,0 0 0,0 0 1,0 0-1,0 0 0,1-1 0,-1 1 0,0 0 1,0-1-1,0 1 0,1-1 0,-1 1 0,0-1 1,1 0-1,-1 1 0,0-1 0,1 0 1,-1 0-1,2 0 0,26 10-8140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7.790"/>
    </inkml:context>
    <inkml:brush xml:id="br0">
      <inkml:brushProperty name="width" value="0.05" units="cm"/>
      <inkml:brushProperty name="height" value="0.05" units="cm"/>
    </inkml:brush>
  </inkml:definitions>
  <inkml:trace contextRef="#ctx0" brushRef="#br0">107 101 3555,'0'0'3513,"7"-10"-1276,23-30-358,-29 39-1596,1-1 0,-1 0 1,0 0-1,0 0 0,0 1 0,0-1 0,0 0 1,0-1-1,-1 1 0,1 0 0,0 0 1,-1 0-1,0 0 0,0 0 0,0-4 0,0 6-198,0-1 0,0 0 0,-1 0 0,1 0 0,-1 1 0,1-1 0,0 0 0,-1 1 0,1-1 0,-1 0 0,0 1 0,1-1 0,-1 0 0,1 1 0,-1-1 0,0 1 0,0-1 0,1 1 0,-1 0 0,0-1 0,0 1 0,0 0 0,1-1 0,-1 1 0,-1 0 0,-2-1-50,0 1-1,0 0 1,1 0-1,-1 0 1,0 0 0,0 1-1,0-1 1,1 1-1,-1 0 1,0 0 0,1 0-1,-7 4 1,3-1-43,1 1-1,0 0 1,-1 1 0,2 0 0,-1 0 0,1 0 0,0 0 0,0 1 0,0 0-1,1 0 1,1 0 0,-1 0 0,1 1 0,0-1 0,0 1 0,1 0-1,0 0 1,1 0 0,0 0 0,-1 16 0,2-23-3,0 0 0,0 1 0,1-1 0,-1 0 0,0 0 0,0 1 0,1-1 0,-1 0 0,0 0 0,1 1 0,0-1 1,-1 0-1,1 0 0,-1 0 0,1 0 0,0 0 0,0 0 0,0 0 0,0 0 0,0 0 0,0-1 0,0 1 0,0 0 0,0 0 0,0-1 0,0 1 0,0-1 0,0 1 0,0-1 1,1 1-1,-1-1 0,0 0 0,0 0 0,1 1 0,-1-1 0,0 0 0,1 0 0,-1 0 0,0 0 0,0-1 0,3 1 0,1-1 18,0 0 0,0 0 0,1 0 0,-1-1 0,-1 0 0,1 0 0,0 0 0,0 0 0,5-4 0,3-5 59,-1 0-1,0 0 1,0-1-1,-1-1 1,-1 0-1,0 0 1,-1-1-1,0 0 1,-1-1-1,7-18 1,-14 32-2,-1 18-432,-6 124 1126,7-141-733,-1 1 0,0-1 0,0 1 0,0-1 0,0 1 0,0 0 1,1-1-1,-1 1 0,0-1 0,0 0 0,1 1 0,-1-1 0,0 1 1,1-1-1,-1 1 0,1-1 0,-1 0 0,0 1 0,1-1 0,-1 0 1,1 1-1,-1-1 0,1 0 0,-1 0 0,1 0 0,-1 1 0,1-1 1,-1 0-1,1 0 0,-1 0 0,1 0 0,-1 0 0,1 0 0,0 0 1,-1 0-1,1 0 0,-1 0 0,1 0 0,-1 0 0,1 0 0,-1-1 1,1 1-1,-1 0 0,1 0 0,-1 0 0,1-1 0,-1 1 0,1 0 0,-1-1 1,1 1-1,-1-1 0,29-16 371,83-95-60,-112 112-340,1-1 0,-1 1 0,0 0-1,0-1 1,0 1 0,1 0 0,-1-1 0,0 1 0,1 0 0,-1-1 0,0 1-1,0 0 1,1 0 0,-1-1 0,0 1 0,1 0 0,-1 0 0,1 0 0,-1-1-1,0 1 1,1 0 0,-1 0 0,1 0 0,-1 0 0,0 0 0,1 0 0,-1 0-1,1 0 1,-1 0 0,0 0 0,1 0 0,-1 0 0,1 0 0,-1 0 0,0 0-1,1 0 1,-1 1 0,1-1 0,-1 0 0,0 0 0,1 0 0,-1 1 0,0-1-1,1 0 1,-1 0 0,0 1 0,0-1 0,1 0 0,-1 1 0,1 0 0,4 27-55,0 4 96,-5-31-35,0 0 0,0-1 0,1 1 0,-1-1 0,0 1 0,0-1 0,1 1 0,-1-1 0,0 1 0,1-1 0,-1 1 0,0-1 0,1 1 0,-1-1 0,1 0 0,-1 1 0,0-1 0,1 0 0,-1 1 0,1-1 0,-1 0 0,1 0-1,0 1 1,-1-1 0,1 0 0,-1 0 0,1 0 0,-1 0 0,1 0 0,0 1 0,-1-1 0,1 0 0,-1-1 0,1 1 0,-1 0 0,1 0 0,0 0 0,0 0 0,3-2 22,-1 0-1,0 0 1,0 0-1,0-1 1,0 1-1,0-1 1,0 1-1,-1-1 1,3-4-1,-4 5-25,0 0 0,1 0 0,-1 0 0,0 0 0,1 1-1,-1-1 1,1 0 0,0 1 0,-1-1 0,1 1 0,0 0 0,0-1 0,0 1 0,0 0 0,0 0-1,0 0 1,0 1 0,1-1 0,-1 0 0,0 1 0,0-1 0,0 1 0,1 0 0,-1 0 0,0 0-1,1 0 1,2 0 0,-4 1-8,0 0 0,0 0 0,0-1-1,0 1 1,-1 0 0,1 0 0,0 0-1,0 0 1,-1 0 0,1 0 0,-1 0-1,1 1 1,-1-1 0,1 0 0,-1 0 0,0 0-1,1 0 1,-1 1 0,0-1 0,0 0-1,0 2 1,0 33-129,0-24 98,-4 76 190,4-88-90,15-13 401,-5 6-6307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8.340"/>
    </inkml:context>
    <inkml:brush xml:id="br0">
      <inkml:brushProperty name="width" value="0.05" units="cm"/>
      <inkml:brushProperty name="height" value="0.05" units="cm"/>
    </inkml:brush>
  </inkml:definitions>
  <inkml:trace contextRef="#ctx0" brushRef="#br0">71 3 4773,'0'0'8947,"-8"5"-8419,-28 17-47,33-20-302,1 1 0,0 0 0,-1 0 0,1 0 0,0 0 0,0 0 1,0 0-1,1 1 0,-1-1 0,1 0 0,0 1 0,0 0 0,0-1 0,0 1 1,1-1-1,0 1 0,-1 0 0,1-1 0,0 1 0,2 6 0,-2-3 31,0-6-208,0-1-1,0 1 0,0-1 1,0 0-1,0 1 0,0-1 0,0 1 1,0-1-1,0 0 0,1 1 1,-1-1-1,0 0 0,0 1 1,0-1-1,1 0 0,-1 1 1,0-1-1,0 0 0,1 1 0,-1-1 1,0 0-1,1 0 0,-1 1 1,0-1-1,1 0 0,-1 0 1,0 0-1,1 0 0,-1 1 0,0-1 1,1 0-1,-1 0 0,1 0 1,-1 0-1,1 0 0,20-3 52,15-12 77,-25 7-124,0 0 1,-1-1-1,0 0 1,0-1 0,-1 0-1,0 0 1,-1-1-1,11-19 1,-28 80-1118,7-46 1186,0 1 0,0-1-1,1 1 1,0-1 0,0 1 0,0 0-1,0 0 1,1-1 0,0 1 0,0 0-1,0 6 1,1-10-52,0-1 0,-1 1 0,1-1 0,0 1 0,0-1 0,-1 0 0,1 1 0,0-1 0,0 0 0,0 0 0,-1 1 0,1-1 0,0 0 0,0 0 0,0 0 0,0 0 0,-1 0 0,1 0 0,0-1 0,0 1 0,0 0 0,0 0 0,-1 0 0,2-1 0,21-7 240,-11 2-192,-1-1-1,1-1 1,-1 0 0,-1-1-1,18-17 1,3-3-468,-27 31-2089,-3 12 1507,-4 26 212,2-26-825,1 14-5124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6.330"/>
    </inkml:context>
    <inkml:brush xml:id="br0">
      <inkml:brushProperty name="width" value="0.05" units="cm"/>
      <inkml:brushProperty name="height" value="0.05" units="cm"/>
    </inkml:brush>
  </inkml:definitions>
  <inkml:trace contextRef="#ctx0" brushRef="#br0">0 1 2883,'4'2'155,"0"0"0,-1-1 0,1 1 0,0-1 0,0 0 0,0 0 0,0 0 0,0-1 0,0 0 0,0 1 0,0-1 1,5-1-1,20 4 685,11 7-320,57 13-270,142 16-1,97 11 394,71 5 241,540-43-588,-659-13-261,-138 1 6,617 7 527,-214-1 370,-211-4-718,208-21-113,-522 15-1,58-3-23,-80 7-42,1 0-1,0 1 0,0 0 1,-1 0-1,1 1 0,0 0 1,-1 0-1,1 0 0,11 7 0,-3 3-3787,-11-12 640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9.019"/>
    </inkml:context>
    <inkml:brush xml:id="br0">
      <inkml:brushProperty name="width" value="0.05" units="cm"/>
      <inkml:brushProperty name="height" value="0.05" units="cm"/>
    </inkml:brush>
  </inkml:definitions>
  <inkml:trace contextRef="#ctx0" brushRef="#br0">117 178 8040,'0'0'9235,"-10"-3"-8632,8 1-597,0 1-1,-1 0 0,1 0 1,-1 0-1,1 0 0,-1 0 1,1 1-1,-1-1 0,1 1 1,-1 0-1,1-1 0,-1 1 1,0 0-1,1 1 0,-1-1 1,1 0-1,-1 1 0,0 0 1,1-1-1,-1 1 0,1 0 1,0 0-1,-1 0 0,1 1 1,0-1-1,0 0 0,-1 1 1,1 0-1,0-1 0,1 1 1,-1 0-1,0 0 0,0 0 1,1 0-1,-3 5 0,1-3 5,1 0 0,-1 0 0,1 0 0,0 0 0,0 0 0,1 1 0,-1-1 0,1 1 0,0-1 0,0 1 0,0 0 0,1 0 0,0-1 0,0 7 0,1-10-7,-1 0 0,1-1 1,0 1-1,-1 0 0,1-1 0,0 1 1,0-1-1,0 0 0,0 1 0,0-1 1,-1 1-1,1-1 0,0 0 1,0 0-1,0 0 0,0 0 0,0 1 1,0-1-1,0 0 0,0-1 0,0 1 1,0 0-1,0 0 0,2-1 0,24-5 140,-17 2-158,0-2 0,0 1 0,0-2 0,-1 1 0,1-1 0,-2 0 0,1-1 0,-1 0 0,8-11 0,-5 7-392,0 1 0,0 1 0,25-18 0,-42 55-1135,-14 19 1723,15-36 192,-1 1 0,2 0-1,0 1 1,0-1 0,-2 15 0,5-25-333,1-1-1,0 0 1,0 1 0,0-1 0,0 1-1,0-1 1,0 1 0,0-1 0,0 1-1,0-1 1,0 1 0,0-1 0,0 0-1,1 1 1,-1-1 0,0 1 0,0-1-1,0 1 1,1-1 0,-1 0 0,0 1-1,0-1 1,1 0 0,-1 1 0,0-1-1,1 0 1,-1 1 0,0-1 0,1 0-1,-1 0 1,1 1 0,-1-1 0,0 0-1,1 0 1,0 0 0,19-2 559,19-16-131,-20 5-469,-1-1 1,0-1-1,0-1 0,-2-1 0,0 0 0,-1-1 0,0 0 0,-2-1 0,0-1 0,-1 0 1,16-40-1,-27 59-61,0-1 0,-1 0 0,1 0-1,0 0 1,-1 0 0,1 1 0,-1-1 0,0 0 0,0 0 0,0 0 0,0 0 0,0 0 0,0 0 0,-1-3 0,-6 6-651,-6 14 510,-13 23 221,18-29 203,0 1-1,1 0 0,0 1 0,1 0 0,0 0 1,1 0-1,0 1 0,1 0 0,-4 16 0,8-28-206,0 1 0,0 0 0,0-1 0,0 1 0,0-1 0,0 1 0,0 0-1,0-1 1,0 1 0,0-1 0,0 1 0,0 0 0,1-1 0,-1 1 0,0-1 0,0 1-1,1-1 1,-1 1 0,0-1 0,1 1 0,-1-1 0,0 1 0,1-1 0,-1 0 0,1 1-1,-1-1 1,1 1 0,-1-1 0,1 0 0,-1 0 0,1 1 0,-1-1 0,2 0 0,25 0 152,24-17-308,-18-5-700,-28 17 394,0 1 1,1 0 0,0 0 0,0 0 0,0 1 0,0 0 0,0 0 0,1 1 0,-1-1 0,9-1 0,-18 38 121,-9 1 1315,9-29-712,0 0 1,1-1-1,0 2 1,0-1-1,0 0 1,1 0-1,0 1 1,0-1-1,1 0 1,-1 1-1,2 9 1,0-16-259,0 1 0,-1 0 1,1-1-1,0 1 1,0 0-1,0-1 0,0 1 1,0-1-1,0 0 0,0 1 1,0-1-1,0 0 0,0 1 1,0-1-1,0 0 0,0 0 1,0 0-1,0 0 0,0 0 1,0 0-1,0 0 0,0-1 1,0 1-1,0 0 1,0 0-1,0-1 0,0 1 1,0-1-1,0 1 0,1-1 1,32-13-124,0-7-2120,-5-3-3869,-18 9-254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9.397"/>
    </inkml:context>
    <inkml:brush xml:id="br0">
      <inkml:brushProperty name="width" value="0.05" units="cm"/>
      <inkml:brushProperty name="height" value="0.05" units="cm"/>
    </inkml:brush>
  </inkml:definitions>
  <inkml:trace contextRef="#ctx0" brushRef="#br0">1 0 9225,'0'0'6150,"49"27"-9321,-32-17 384,-3-1-993,-4-5-512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19.741"/>
    </inkml:context>
    <inkml:brush xml:id="br0">
      <inkml:brushProperty name="width" value="0.05" units="cm"/>
      <inkml:brushProperty name="height" value="0.05" units="cm"/>
    </inkml:brush>
  </inkml:definitions>
  <inkml:trace contextRef="#ctx0" brushRef="#br0">106 1 4292,'0'0'4447,"1"8"-2525,0-4-1725,0-1 0,-1 1 0,0-1 0,0 1 0,0-1 0,0 1 0,0-1 0,-1 1 0,1-1 0,-1 1 0,0-1 0,0 0 0,-1 1 1,1-1-1,0 0 0,-1 0 0,0 0 0,0 0 0,0 0 0,0 0 0,0-1 0,-6 5 0,-22 21 2120,24-23-2125,-1 0-1,1 1 1,0-1-1,1 1 1,0 1-1,0-1 1,-6 10-1,11-16-195,0 1 1,0-1-1,1 1 0,-1-1 0,0 0 0,0 1 1,0-1-1,0 1 0,1-1 0,-1 1 1,0-1-1,0 0 0,1 1 0,-1-1 1,0 0-1,1 1 0,-1-1 0,0 0 1,1 0-1,-1 1 0,1-1 0,-1 0 1,0 0-1,1 1 0,-1-1 0,1 0 1,-1 0-1,1 0 0,-1 0 0,1 0 1,-1 0-1,0 0 0,1 0 0,-1 0 1,2 0-1,20 3 116,-20-3-110,12 2-29,14 2-411,0-2 0,-1-1 1,1-1-1,54-7 0,-80 7 73,1 0-1,-1-1 1,0 0-1,0 1 1,0-1-1,1 0 1,-1 0-1,0 0 1,0 0-1,0-1 0,-1 1 1,1 0-1,0-1 1,0 0-1,-1 1 1,2-3-1,-2-4-3563</inkml:trace>
  <inkml:trace contextRef="#ctx0" brushRef="#br0" timeOffset="1">20 114 7335,'0'0'5445,"60"-13"-4836,-25 6-385,4 1-192,-3 3-1121,-6 2-1698,-5-3-1281,-5 3 33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0.087"/>
    </inkml:context>
    <inkml:brush xml:id="br0">
      <inkml:brushProperty name="width" value="0.05" units="cm"/>
      <inkml:brushProperty name="height" value="0.05" units="cm"/>
    </inkml:brush>
  </inkml:definitions>
  <inkml:trace contextRef="#ctx0" brushRef="#br0">11 145 5381,'0'0'4100,"9"1"-2402,0-1-1473,0 0 0,0 0 0,1-1-1,-1-1 1,-1 1 0,1-1 0,0-1 0,0 1 0,-1-2 0,1 1 0,-1-1 0,0 0 0,14-10 0,-15 8 126,45-33 879,-50 38-1216,0-1 0,0 0 0,0 1 0,-1-1 0,1 0 0,0 0 0,-1 0 0,1 0 0,-1-1 0,0 1 0,0 0 0,0 0-1,0-1 1,0 1 0,0-1 0,-1 1 0,1-1 0,-1 1 0,1-1 0,-1-4 0,-1 7-25,0-1 0,1 0 0,-1 0 0,0 0 0,0 1-1,0-1 1,0 0 0,0 1 0,0-1 0,0 1 0,0-1 0,0 1 0,0-1 0,0 1 0,0 0-1,0-1 1,0 1 0,0 0 0,0 0 0,0 0 0,-1 0 0,-1 0 0,-35 0 80,28 1-75,0 0 96,1 0 0,0 0 0,0 1 1,0 1-1,0-1 0,0 1 0,0 1 0,0 0 1,1 0-1,-8 6 0,11-8 91,1 1-1,0-1 1,0 1-1,0 0 1,0 0-1,1 1 1,-1-1-1,1 1 1,0 0-1,0 0 1,0 0-1,1 0 1,-1 0-1,1 1 1,0-1-1,0 1 1,1-1-1,-1 1 1,1 0-1,-1 7 1,3-10-159,-1 0 0,1 0 0,-1-1 1,1 1-1,0 0 0,0-1 0,0 1 0,0 0 0,0-1 1,0 0-1,0 1 0,1-1 0,-1 0 0,0 1 0,1-1 1,-1 0-1,1 0 0,-1 0 0,1 0 0,0 0 0,-1-1 0,1 1 1,0 0-1,0-1 0,-1 1 0,1-1 0,0 0 0,2 0 1,62 9 69,-60-9-64,128 5-1975,-44-5-4927,-81 0 5787,33 0-7774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3.917"/>
    </inkml:context>
    <inkml:brush xml:id="br0">
      <inkml:brushProperty name="width" value="0.05" units="cm"/>
      <inkml:brushProperty name="height" value="0.05" units="cm"/>
    </inkml:brush>
  </inkml:definitions>
  <inkml:trace contextRef="#ctx0" brushRef="#br0">178 83 5926,'0'0'5760,"6"-9"-4655,14-30-107,-19 39-878,-1-1-1,1 0 1,-1 1 0,1-1-1,-1 0 1,0 1 0,1-1-1,-1 0 1,0 0 0,0 1-1,1-1 1,-1 0 0,0 0-1,0 1 1,0-1 0,0 0-1,0 0 1,0 1 0,0-1-1,0 0 1,-1 0-1,1 0 1,0 1 0,0-1-1,-1 0 1,1 1 0,0-1-1,-1 0 1,1 1 0,0-1-1,-2-1 1,1 1-36,-1 1-1,1-1 1,-1 1-1,0-1 1,1 1 0,-1-1-1,0 1 1,1 0-1,-1 0 1,0 0-1,1 0 1,-1 0 0,-3 1-1,-2 0-60,-1 1 0,0-1-1,0 2 1,1-1 0,-8 5 0,2 1-10,1 0 1,1 1 0,0 0 0,0 1 0,-12 15 0,18-20 2,1 1 0,-1 0-1,1 0 1,1 0 0,-1 1 0,1-1-1,0 1 1,0-1 0,1 1 0,0 0-1,0 0 1,-1 12 0,3-18-16,0 0 1,-1 0-1,1 0 1,0 0-1,0 0 0,0 1 1,1-1-1,-1 0 1,0 0-1,0 0 0,1 0 1,-1 0-1,0 0 1,1 0-1,-1 0 1,1 0-1,-1 0 0,1-1 1,-1 1-1,1 0 1,0 0-1,0 0 1,-1-1-1,1 1 0,0 0 1,0-1-1,0 1 1,0-1-1,0 1 0,1 0 1,1 0 2,0-1 0,0 0 1,0 1-1,0-1 0,0-1 0,0 1 0,0 0 1,0-1-1,0 1 0,0-1 0,3-1 1,8-3 19,-1-1 0,1-1 0,19-11 0,-13 5 4,0-1 1,-1 0-1,-1-2 0,0 0 0,-1-1 1,0-1-1,-2 0 0,21-32 1,-81 127 361,25-45-298,-20 42 0,-2 25 51,0 2-345,10-34-3494,30-64 2666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4.292"/>
    </inkml:context>
    <inkml:brush xml:id="br0">
      <inkml:brushProperty name="width" value="0.05" units="cm"/>
      <inkml:brushProperty name="height" value="0.05" units="cm"/>
    </inkml:brush>
  </inkml:definitions>
  <inkml:trace contextRef="#ctx0" brushRef="#br0">86 64 8360,'4'-8'1996,"2"-1"-1324,-4 5-403,0 1 0,0-1 0,0 1 0,-1-1 1,1 0-1,-1 1 0,0-1 0,0 0 0,1-6 1,-6 7 2027,-7 9-1763,-9 11-568,11-7 103,0 2 0,1-1 0,1 1 0,0 0 0,0 1-1,1 0 1,0 0 0,2 0 0,-1 0 0,-3 24 0,7-36-62,1 0-1,0-1 1,0 1 0,0 0-1,0-1 1,0 1 0,1 0 0,-1-1-1,0 1 1,0 0 0,0-1-1,0 1 1,1-1 0,-1 1-1,0 0 1,1-1 0,-1 1-1,0-1 1,1 1 0,-1-1 0,1 1-1,-1-1 1,1 1 0,-1-1-1,1 1 1,-1-1 0,1 0-1,0 1 1,-1-1 0,1 0-1,-1 0 1,1 1 0,0-1 0,-1 0-1,1 0 1,0 0 0,-1 0-1,1 0 1,0 0 0,-1 0-1,1 0 1,0 0 0,-1 0-1,1 0 1,0 0 0,-1 0-1,1 0 1,0-1 0,-1 1 0,2-1-1,34-15 715,-16 2-643,0-1-1,0-1 1,-2 0-1,0-2 0,-1 0 1,-1-1-1,25-36 1,-40 52-149,-1 6 40,-8 13 81,-9 17 649,2 1-1,-16 48 1,32-82-695,-1 1 1,0-1-1,0 0 0,0 1 0,0-1 0,1 1 0,-1-1 0,0 0 1,0 1-1,1-1 0,-1 0 0,0 1 0,1-1 0,-1 0 0,0 1 1,1-1-1,-1 0 0,0 0 0,1 1 0,-1-1 0,1 0 1,-1 0-1,0 0 0,1 0 0,-1 0 0,1 1 0,-1-1 0,1 0 1,-1 0-1,1 0 0,-1 0 0,0 0 0,1 0 0,-1-1 1,1 1-1,-1 0 0,1 0 0,-1 0 0,1 0 0,-1 0 0,0-1 1,1 1-1,-1 0 0,1-1 0,5-1-244,0-1 0,0 0 0,0 0 0,-1-1 0,1 0 0,8-7 0,31-33-5243,-25 24 1430,-1 2-1114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5.936"/>
    </inkml:context>
    <inkml:brush xml:id="br0">
      <inkml:brushProperty name="width" value="0.05" units="cm"/>
      <inkml:brushProperty name="height" value="0.05" units="cm"/>
    </inkml:brush>
  </inkml:definitions>
  <inkml:trace contextRef="#ctx0" brushRef="#br0">119 255 6726,'0'0'6027,"-10"0"-4954,6-1-992,0 1 0,0 0 0,0 1 0,0-1 0,0 0 0,0 1-1,0 0 1,0 0 0,0 1 0,0-1 0,0 1 0,0-1 0,1 1 0,-1 0-1,1 1 1,0-1 0,-1 1 0,1-1 0,0 1 0,0 0 0,1 0-1,-1 0 1,1 1 0,-1-1 0,1 1 0,-2 4 0,2-5-46,0 0 1,0 0 0,1 1-1,-1-1 1,1 1-1,0-1 1,0 1-1,0 0 1,1-1 0,-1 1-1,1 0 1,0 0-1,0-1 1,0 1 0,0 0-1,2 5 1,-2-8-34,1 0 0,-1 0 0,1 0 0,0 0 0,-1 0 0,1 0 0,0 0 0,0 0 0,-1 0 0,1 0 0,0-1 0,0 1 0,0 0 0,0-1 0,0 1 0,0-1 0,1 1 1,-1-1-1,0 1 0,1-1 0,2 1-7,-1-1 0,1 1 0,0-1 0,-1 0 0,1 0 0,-1-1 0,1 1 0,-1-1 0,7-2 0,1-1-99,0 0 1,-1-1 0,1 0 0,-1-1-1,0 0 1,0-1 0,-1 0 0,0-1-1,13-13 1,9-13-557,29-42 0,-38 47 562,-26 32 309,10-15 251,13-18 211,43-31-930,-44 46 256,-1-2-1,22-25 0,-38 40 29,-4 4 8,0 0 0,1 0 0,-1 0 0,1 0 0,-1 0 0,1 0 0,0 1 0,0-1 0,0 1 0,-2 4 0,-2 1 55,-20 22 510,2 1-1,1 1 1,1 1 0,2 1-1,-17 39 1,-11 45-472,61-130-355,7-14 96,4-18-1083,28-70-1,-53 115 964,-1 5 94,0-1-1,0 1 0,1 0 0,-1-1 0,0 12 0,2-16 215,0 1-1,0-1 1,0 0-1,0 1 1,0-1-1,0 0 0,1 1 1,-1-1-1,0 1 1,1-1-1,-1 0 1,1 0-1,-1 1 0,1-1 1,0 0-1,-1 0 1,1 0-1,0 0 1,0 0-1,0 0 1,0 0-1,0 0 0,0 0 1,0 0-1,0 0 1,0 0-1,1-1 1,-1 1-1,0-1 0,0 1 1,1-1-1,-1 1 1,0-1-1,1 0 1,-1 1-1,1-1 0,-1 0 1,0 0-1,1 0 1,2 0-1,2-1 9,0 0 1,0 0-1,0 0 0,0-1 1,0 0-1,0 0 0,-1 0 0,1-1 1,-1 0-1,1 0 0,-1 0 0,0-1 1,0 0-1,5-5 0,7-4-190,-16 12 29,-3 5 57,1-1 0,-1 1-1,0-1 1,0 1 0,0-1-1,-1 0 1,1 0 0,-1 0 0,1 0-1,-7 4 1,-2 6 44,6-8 9,3-3-7,1 0 0,-1 0-1,1 0 1,-1 0-1,1 0 1,0 0-1,0 0 1,0 0-1,0 0 1,0 0-1,0 1 1,1-1-1,-1 0 1,1 4-1,31-5 117,147 2-534,-177-3 472,0-1 0,0 1 0,1-1 0,-1 1 0,0-1 0,0 0 0,0 0 0,0 0 0,0 0 1,0 0-1,0 0 0,0 0 0,0 0 0,-1 0 0,1 0 0,0 0 0,-1 0 0,1 0 0,-1-1 0,1 1 0,-1 0 0,1-1 0,-1 1 0,0 0 0,0-1 0,0 1 1,0 0-1,0-1 0,0-1 0,2-50-3,-2 44-42,0 8-25,0 0 1,0 0 0,1 0-1,-1 0 1,0 0 0,1 0-1,-1 1 1,1-1 0,-1 0-1,1 0 1,0 0 0,-1 0-1,1 1 1,0-1 0,0 0-1,-1 1 1,1-1 0,0 1-1,0-1 1,0 0-1,0 1 1,0 0 0,0-1-1,0 1 1,0 0 0,1-1-1,37-7 93,-16 3-76,8-4 15,-1-1 0,47-24 0,-63 27-14,0-1 1,0 0-1,-1-2 1,0 1-1,0-2 1,-1 1-1,11-14 0,-20 18-658,-10 9 263,-11 10 210,-5 10 157,-37 39 156,56-58-21,0 1 1,1 0-1,0 0 0,-1 0 1,2 0-1,-1 1 1,0-1-1,1 1 0,0 0 1,-2 11-1,4-16-101,0-1 0,1 1 1,-1 0-1,0-1 0,1 1 0,-1-1 0,0 1 0,1-1 0,-1 1 0,0-1 0,1 1 0,-1-1 0,1 1 0,-1-1 0,1 1 0,-1-1 0,1 0 0,-1 1 1,1-1-1,-1 0 0,1 0 0,0 1 0,-1-1 0,1 0 0,-1 0 0,1 0 0,0 0 0,-1 0 0,1 0 0,0 0 0,-1 0 0,1 0 0,0 0 0,-1 0 1,1 0-1,-1 0 0,1 0 0,0-1 0,-1 1 0,2 0 0,28-8 93,-11-1-546,0 0-1,-1-2 0,0 0 0,24-20 0,-34 26-77,-6 7 251,-10 16 293,-20 26 910,27-44-909,0 3-40,-19 32 1350,22-22-467,18-10-552,-7-6-420,-1 0 1,0 0 0,0-2 0,18-8 0,-19 8-670,-1 0 0,1 1 0,0 1 1,0-1-1,0 2 0,15-3 0,-24 5 687,-1 0 1,0 1-1,0-1 0,0 1 0,0-1 1,0 1-1,0-1 0,0 1 1,0-1-1,-1 1 0,1 0 1,0-1-1,0 1 0,0 0 1,-1 0-1,1 0 0,0 0 0,-1 0 1,1 0-1,-1 0 0,1 0 1,-1 0-1,1 0 0,-1 0 1,0 0-1,1 0 0,-1 0 0,0 0 1,0 0-1,0 0 0,0 0 1,0 1-1,0-1 0,0 0 1,0 0-1,-1 0 0,0 2 1,-7 48 1263,-71 211 6575,74-244-7440,-1 0 0,-1-1 0,-11 23 0,16-37-292,0 1 1,0-1-1,0 1 1,0-1-1,0 0 0,-1 0 1,1 0-1,-1 0 1,0 0-1,0 0 0,0-1 1,0 0-1,0 1 1,-1-1-1,1 0 0,-1-1 1,1 1-1,-1-1 1,0 1-1,0-1 0,1 0 1,-5 0-1,6-1-21,1 0 0,0 0 0,-1 0 0,1-1 0,0 1 0,-1 0 0,1-1 0,0 1-1,0-1 1,0 0 0,-1 1 0,1-1 0,0 0 0,0 0 0,0 1 0,0-1 0,0 0 0,0 0 0,1 0-1,-1 0 1,0 0 0,-1-2 0,-10-36-371,10 24-59,1 0 1,0 0-1,3-21 0,-2 28 390,2 0 1,-1 1-1,1-1 0,0 0 1,1 1-1,-1-1 1,2 1-1,-1 0 1,1 0-1,0 0 1,0 1-1,1-1 0,0 1 1,0 0-1,0 1 1,1-1-1,0 1 1,0 0-1,1 0 1,-1 1-1,11-6 0,11-3-148,0 2 0,1 1 0,0 1 1,40-7-1,28-10-6234,-50 9-848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7.498"/>
    </inkml:context>
    <inkml:brush xml:id="br0">
      <inkml:brushProperty name="width" value="0.05" units="cm"/>
      <inkml:brushProperty name="height" value="0.05" units="cm"/>
    </inkml:brush>
  </inkml:definitions>
  <inkml:trace contextRef="#ctx0" brushRef="#br0">202 136 8552,'7'-8'1036,"-6"7"-970,8-9 529,-1-1 0,0-1 0,8-15 0,-14 24-445,-1 1 0,0-1 0,1 0 0,-1 0 0,-1 0 0,1 0 0,0 0 0,-1 0 0,0 0 0,1-6 0,-2 8-95,1 0 0,0-1 0,-1 1 1,1 0-1,0 0 0,-1 0 0,0 0 1,1-1-1,-1 1 0,0 0 0,1 0 1,-1 0-1,0 1 0,0-1 0,0 0 1,0 0-1,0 0 0,0 0 0,0 1 0,0-1 1,0 1-1,0-1 0,0 1 0,-1-1 1,1 1-1,0-1 0,-2 1 0,-5-2 48,-1 1 0,1 0 0,0 1 0,-1 0 0,1 0 0,-1 1 0,1 0 0,0 0 0,-15 5 0,18-5-92,1 0 1,-1 1-1,1 0 1,-1 0-1,1 0 1,0 0-1,0 0 1,0 1-1,0 0 1,1 0 0,-1 0-1,1 0 1,0 1-1,-1-1 1,1 1-1,1 0 1,-1-1-1,1 1 1,-3 5-1,5-9-12,0 1 0,0-1 0,0 1 0,0-1 0,0 1 0,0-1-1,0 1 1,0-1 0,0 1 0,1-1 0,-1 1 0,0-1 0,0 1 0,0-1-1,1 1 1,-1-1 0,0 0 0,0 1 0,1-1 0,-1 0 0,0 1 0,1-1-1,-1 0 1,0 1 0,1-1 0,-1 0 0,1 1 0,-1-1 0,1 0 0,-1 0 0,0 0-1,1 1 1,-1-1 0,1 0 0,-1 0 0,1 0 0,-1 0 0,1 0 0,-1 0-1,1 0 1,0 0 0,34 3-50,-4 1-502,-28-3 501,0 1 0,0 0 0,-1-1-1,1 1 1,-1 0 0,1 1 0,-1-1 0,0 0 0,0 1-1,0-1 1,0 1 0,0 0 0,-1-1 0,1 1 0,-1 0 0,0 0-1,0 0 1,0 0 0,0 0 0,0 1 0,0 4 0,1 9 80,-1-1 0,-1 34 0,-1-33 26,0 5 304,-1 0 0,-1-1 0,0 1 0,-2-1 1,-12 35-1,13-45-112,-1 0 1,0 0 0,0-1-1,-1 1 1,-1-1 0,0-1-1,0 1 1,0-1 0,-2 0 0,1-1-1,-19 15 1,26-22-249,-1 0 1,1 0-1,-1 0 0,1 0 0,-1 0 1,1 0-1,-1 0 0,0 0 1,1-1-1,-1 1 0,0-1 1,0 1-1,1-1 0,-1 0 1,0 1-1,0-1 0,0 0 1,0 0-1,1 0 0,-1-1 1,0 1-1,-2-1 0,3 0-33,-1 0 0,1 0-1,0 0 1,0-1 0,0 1-1,0 0 1,0 0 0,0-1-1,0 1 1,0-1 0,1 1-1,-1-1 1,1 1 0,-1-1-1,1 1 1,-1-1 0,1 0-1,0 1 1,0-3-1,-1-6-215,1 1-1,1 0 0,-1 0 0,2-1 0,-1 1 1,1 0-1,5-14 0,2 5-127,0 0 1,0 1-1,2 0 1,0 1-1,22-25 1,-16 23 556,0 1 1,1 1-1,0 0 1,2 1-1,0 1 0,0 1 1,35-16-1,-54 28-158,1 0-1,-1 0 0,1 0 1,-1 1-1,1-1 0,-1 1 0,1-1 1,0 1-1,0-1 0,-1 1 1,1 0-1,0 0 0,-1 0 0,1 0 1,0 0-1,0 0 0,-1 0 1,4 1-1,-5 0-18,1 0 0,-1 0 0,1-1 0,-1 1 0,0 0 0,1 0 0,-1-1 1,0 1-1,0 0 0,0 0 0,0 0 0,0 0 0,0-1 0,0 1 0,0 0 0,0 0 0,0 0 0,0 0 0,0-1 0,0 1 1,-1 0-1,1 0 0,0 0 0,-1-1 0,0 2 0,-35 59 168,33-57-87,-7 9 183,7-11-152,1 1 0,-1 0 1,1-1-1,0 1 0,0 1 0,0-1 0,0 0 1,1 0-1,-1 1 0,1-1 0,-2 5 0,4-8-103,0 0-1,0 0 1,-1 0-1,1 1 1,0-1-1,-1 0 1,1 0-1,0 0 0,0 0 1,-1 0-1,1 0 1,0-1-1,-1 1 1,1 0-1,0 0 1,-1 0-1,1-1 1,0 1-1,-1 0 1,1-1-1,0 1 1,-1 0-1,1-1 1,-1 1-1,1-1 0,-1 1 1,2-2-1,19-11 137,-13 5-37,0 0 0,0-1 0,-1 0-1,0 0 1,0-1 0,-1 0 0,0 0-1,-1 0 1,0-1 0,-1 1 0,0-1 0,0 0-1,-1-1 1,-1 1 0,2-18 0,-4 28-106,0 1-1,0-1 1,0 1 0,-1-1 0,1 1 0,0-1 0,0 1 0,0-1 0,-1 1 0,1-1-1,0 1 1,0-1 0,-1 1 0,1 0 0,0-1 0,-1 1 0,1-1 0,-1 1 0,1 0 0,0-1-1,-1 1 1,1 0 0,-1 0 0,1-1 0,-1 1 0,1 0 0,-1 0 0,1 0 0,-1 0-1,1-1 1,-1 1 0,1 0 0,-1 0 0,1 0 0,-1 0 0,1 0 0,-1 0 0,1 1 0,-1-1-1,1 0 1,-1 0 0,1 0 0,-1 0 0,1 0 0,-1 1 0,0-1 0,-3 6-56,22-2-9,26-8-1619,-13-4-5526,-20 5 2237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8.268"/>
    </inkml:context>
    <inkml:brush xml:id="br0">
      <inkml:brushProperty name="width" value="0.05" units="cm"/>
      <inkml:brushProperty name="height" value="0.05" units="cm"/>
    </inkml:brush>
  </inkml:definitions>
  <inkml:trace contextRef="#ctx0" brushRef="#br0">107 74 7271,'0'0'8280,"-10"-5"-7939,-33-15-287,41 20-56,1 0 0,0 0 0,-1 0 0,1 0 0,0 1 0,-1-1 0,1 0 1,0 0-1,-1 1 0,1-1 0,0 1 0,-1-1 0,1 1 0,0 0 0,0-1 0,0 1 0,0 0 1,0 0-1,0 0 0,0 0 0,0 0 0,0 0 0,0 0 0,0 0 0,0 0 0,1 0 0,-1 0 0,0 2 1,-14 33 296,14-32-211,0-1 1,0 1-1,0-1 0,0 1 0,1 0 1,0-1-1,0 1 0,0 0 0,0-1 1,1 8-1,0-9-77,0-1 0,0 0 0,0 0 0,0 0 1,0 0-1,0 1 0,0-1 0,1-1 0,-1 1 0,0 0 0,0 0 0,1 0 1,-1-1-1,0 1 0,1 0 0,-1-1 0,1 0 0,-1 1 0,1-1 0,-1 0 0,1 0 1,-1 1-1,1-1 0,-1 0 0,1-1 0,-1 1 0,4 0 0,-2-1 4,0 0 0,0 1-1,0-1 1,1 0 0,-1 0 0,0-1-1,0 1 1,0-1 0,-1 1-1,1-1 1,0 0 0,-1 0-1,1 0 1,-1-1 0,1 1-1,-1 0 1,0-1 0,3-4 0,-2 3-10,-1 0 1,1 0 0,-1-1 0,1 0-1,-1 1 1,-1-1 0,1 0 0,-1 0-1,1 0 1,-1 0 0,0-8 0,35 12-365,126-8-2301,-161 9 2633,0 0-1,1-1 1,-1 1 0,0 0 0,1 0 0,-1 0 0,0 0-1,1 0 1,-1 0 0,0 1 0,1-1 0,-1 0 0,0 1-1,0-1 1,1 1 0,-1-1 0,0 1 0,0-1 0,0 1-1,0 0 1,0 0 0,0-1 0,0 1 0,0 0 0,0 0-1,0 0 1,0 0 0,0 0 0,-1 1 0,1-1 0,0 0-1,-1 0 1,1 0 0,-1 1 0,1-1 0,-1 0 0,0 0-1,1 1 1,-1-1 0,0 0 0,0 1 0,0-1 0,0 0-1,0 1 1,0-1 0,0 0 0,-1 1 0,1-1 0,0 0-1,-1 0 1,0 2 0,-3 8 645,-1-1 1,0 0-1,0 0 0,-12 15 0,14-21-377,42-25 510,-12 2-729,-19 12-289,1 1 0,0-1 0,0 2 0,1-1 0,0 1 0,14-5 0,-24 11 233,1 0 0,0 0 1,-1-1-1,1 1 0,-1 0 0,0 0 0,1 0 0,-1-1 1,0 1-1,1 0 0,-1 0 0,0 0 0,0 0 1,0 0-1,0 0 0,0 0 0,0 0 0,0-1 1,0 1-1,0 0 0,0 0 0,-1 0 0,1 0 1,0 0-1,0 0 0,-1 0 0,1-1 0,-2 2 1,2 0 201,-1-1 0,1 1 0,-1-1 0,1 1 0,0-1 0,0 1 0,0-1 0,-1 1 0,1 0 0,1-1 0,-1 1 0,0-1 0,0 1 0,0-1 0,1 1 0,0 2 0,7-3-93,-1 0 1,1-1-1,0 1 0,-1-1 0,1-1 0,-1 0 0,1 0 1,-1 0-1,1-1 0,-1 0 0,0 0 0,0-1 1,0 0-1,0 0 0,0-1 0,-1 0 0,11-8 0,-15 11-102,-1-1 0,1 1 0,-1 0-1,0 0 1,1-1 0,-1 1-1,0-1 1,0 1 0,0-1-1,0 0 1,0 1 0,-1-1 0,1 0-1,1-3 1,-2 4 20,0 0 0,0 0 1,-1 0-1,1 1 0,0-1 0,0 0 1,0 0-1,-1 0 0,1 0 0,0 0 1,-1 0-1,1 1 0,-1-1 0,1 0 0,-1 0 1,1 1-1,-1-1 0,1 0 0,-1 1 1,0-1-1,0 0 0,-4-2-2,0 0 0,0 0 0,-1 1 0,1 0 0,-1 0 1,-8-3-1,2 1 4,20 2-66,8 0-1833,0 0 1,-1-2 0,31-9 0,-12-1-5220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8.884"/>
    </inkml:context>
    <inkml:brush xml:id="br0">
      <inkml:brushProperty name="width" value="0.05" units="cm"/>
      <inkml:brushProperty name="height" value="0.05" units="cm"/>
    </inkml:brush>
  </inkml:definitions>
  <inkml:trace contextRef="#ctx0" brushRef="#br0">99 1 11275,'0'0'3806,"-9"6"-1927,3-1-1651,-1-1-1,2 1 1,-1 0-1,0 0 1,1 1 0,0 0-1,1 0 1,-1 0-1,1 0 1,0 1-1,1-1 1,-1 1 0,1 0-1,1 0 1,-1 1-1,1-1 1,0 0 0,0 11-1,2-7-202,0-1 0,1 0 0,0 1 0,6 19 1,-5-23-85,0 1 0,-1-1 0,1 1 0,-1 0 0,-1 0 0,0 0 0,0 0 0,0-1 0,-2 11 0,-6-5-1130,2-23 431,-3-29-395,8 34 772,1 4 366,-1 0-1,1 0 1,0 0 0,0 0-1,-1-1 1,1 1 0,0 0-1,0 0 1,0 0 0,0 0-1,0 0 1,0-1 0,0 1-1,1 0 1,-1 0 0,0 0-1,1 0 1,-1 0 0,0 0-1,1 0 1,-1 0 0,1 0-1,0 0 1,-1 0 0,1 0-1,1-1 1,27-1 772,-9 3-774,-4-2 81,1-1 0,-1 0 1,0-1-1,0 0 0,0-2 1,0 0-1,-1 0 1,0-2-1,-1 0 0,1 0 1,-2-1-1,1-1 0,-1-1 1,-1 0-1,0 0 0,0-1 1,14-19-1,-25 29-64,1 0 0,-1 0-1,0 1 1,0-1 0,0 0 0,0 0 0,0 0-1,0 0 1,0 0 0,-1-1 0,1 1-1,-1 0 1,1 0 0,-1 0 0,0 0-1,0-1 1,0 1 0,-1-4 0,1 5-8,-1 0 1,0 0-1,1 0 1,-1 0-1,0 0 0,0 0 1,0 0-1,0 1 1,0-1-1,0 0 1,0 0-1,0 1 1,0-1-1,0 1 1,0-1-1,0 1 0,0 0 1,0-1-1,-1 1 1,1 0-1,0 0 1,0-1-1,-1 1 1,0 1-1,-5-1 6,1 0 1,0 1-1,-1-1 0,1 2 0,-1-1 1,1 1-1,0 0 0,0 0 1,0 1-1,0-1 0,-9 7 1,-40 36 702,50-41-551,2 0 0,-1 0 0,0 0-1,1 0 1,0 1 0,0 0-1,0-1 1,0 1 0,1 0 0,0 0-1,-2 6 1,4-10-139,0-1 0,0 1 0,1 0 1,-1 0-1,0-1 0,0 1 0,0 0 0,1-1 0,-1 1 0,0 0 0,1-1 1,-1 1-1,1 0 0,-1-1 0,1 1 0,-1-1 0,1 1 0,-1-1 1,1 1-1,-1-1 0,1 1 0,0-1 0,-1 1 0,1-1 0,0 0 1,-1 1-1,1-1 0,0 0 0,0 0 0,-1 0 0,1 0 0,0 1 0,0-1 1,-1 0-1,1 0 0,0 0 0,0 0 0,1-1 0,38 0-21,-34 1-8,66-11-2156,-53 6 21,0 2 0,30-1 1,-48 4 2134,-1 0 1,1 0-1,-1 0 1,1 0 0,-1 0-1,1 0 1,-1 0 0,1 0-1,-1 1 1,1-1 0,-1 0-1,1 0 1,-1 0 0,0 1-1,1-1 1,-1 0 0,1 1-1,-1-1 1,0 0 0,1 1-1,-1-1 1,0 1 0,1-1-1,-1 0 1,0 1-1,1-1 1,-1 1 0,0-1-1,0 1 1,0-1 0,1 2-1,-2 20 473,-16 21 1850,12-34-1852,1-4-282,1 0 0,0 1 0,0-1 0,0 1 0,0 0 0,1-1-1,0 1 1,1 0 0,-1 0 0,1 1 0,-1 8 0,13-16-7805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6.939"/>
    </inkml:context>
    <inkml:brush xml:id="br0">
      <inkml:brushProperty name="width" value="0.05" units="cm"/>
      <inkml:brushProperty name="height" value="0.05" units="cm"/>
    </inkml:brush>
  </inkml:definitions>
  <inkml:trace contextRef="#ctx0" brushRef="#br0">0 1 1185,'0'0'8237,"12"6"-7964,-6-3-253,11 7 57,0-1 1,1-1-1,1 0 1,-1-2 0,37 8-1,9-10-74,24 1 204,-82-4-212,1 0 0,0 1 0,-1-1 0,0 1 0,1 1 0,-1-1 0,0 1 0,0 0 0,0 1 0,5 3 0,-8-4-6,-1 0 0,1 0 0,-1 0 0,1 0-1,-1 0 1,0 1 0,-1-1 0,1 1 0,0-1 0,-1 1 0,0 0 0,0-1-1,0 1 1,0 0 0,-1 0 0,1 0 0,-1 0 0,0 0 0,0-1 0,-1 1-1,1 0 1,-1 0 0,0 0 0,0 0 0,0-1 0,0 1 0,-3 5-1,-2 5 121,0-1 0,-1 0 0,0 0 0,-1 0 0,-18 21 0,2-8 267,0-2-1,-1 0 1,-1-2 0,-57 37 0,78-54-1459,19-23-9173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9.244"/>
    </inkml:context>
    <inkml:brush xml:id="br0">
      <inkml:brushProperty name="width" value="0.05" units="cm"/>
      <inkml:brushProperty name="height" value="0.05" units="cm"/>
    </inkml:brush>
  </inkml:definitions>
  <inkml:trace contextRef="#ctx0" brushRef="#br0">20 11 7591,'0'0'10624,"-3"11"-9375,1-4-1044,-2 3-125,1 0-1,1-1 0,0 1 0,0 0 1,1 1-1,0-1 0,1 0 1,0 0-1,2 13 0,-2-23-75,0 1-1,0-1 0,1 1 1,-1-1-1,0 1 1,0-1-1,0 1 1,1-1-1,-1 1 1,0-1-1,0 0 1,1 1-1,-1-1 1,1 1-1,-1-1 1,0 0-1,1 1 1,-1-1-1,0 0 1,1 0-1,-1 1 1,1-1-1,-1 0 1,1 0-1,-1 0 1,1 1-1,-1-1 1,1 0-1,-1 0 1,1 0-1,-1 0 1,1 0-1,-1 0 1,1 0-1,-1 0 1,1 0-1,-1 0 0,1 0 1,-1-1-1,1 1 1,-1 0-1,1 0 1,0-1-1,0 1-6,0-1-1,1 0 1,-1 0 0,0 0-1,0 0 1,0 0-1,0 0 1,0 0-1,0 0 1,0 0-1,0 0 1,0 0-1,-1-1 1,2 0-1,2-10-322,-1-1 0,0 1-1,2-18 1,-4 27 166,-1-1 1,0 1-1,1 0 1,-1 0 0,0 0-1,0 0 1,-1 0-1,1 0 1,-1 0-1,1 0 1,-1 0-1,0 0 1,0 0-1,0 0 1,-1 0-1,1 1 1,-1-1-1,1 1 1,-4-5 0,5 7 152,0 0 1,-1-1 0,1 1 0,0 0-1,-1-1 1,1 1 0,0 0 0,-1 0-1,1-1 1,-1 1 0,1 0 0,0 0-1,-1 0 1,1 0 0,-1 0 0,1-1-1,-1 1 1,1 0 0,0 0 0,-1 0 0,1 0-1,-1 0 1,1 0 0,-1 0 0,1 1-1,0-1 1,-1 0 0,1 0 0,-1 0-1,1 0 1,-1 0 0,1 1 0,0-1-1,-1 0 1,1 0 0,0 1 0,-1-1-1,1 1 1,-1-1 7,1 1 0,0-1 0,0 1 0,0-1 0,0 1 0,0-1 0,0 1 0,1-1 0,-1 1 0,0-1 0,0 0 0,0 1 0,0-1 0,0 1-1,1-1 1,-1 1 0,0-1 0,0 0 0,1 1 0,-1-1 0,0 1 0,1-1 0,-1 0 0,1 1 0,-1-1 0,0 0 0,1 0 0,-1 1 0,1-1 0,-1 0 0,0 0 0,1 0 0,-1 1 0,1-1-1,-1 0 1,2 0 0,8 3-133,0 0-1,1-1 0,-1 0 1,1-1-1,12 1 0,30-2-3277,-29 0 516,16 0-3560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29.936"/>
    </inkml:context>
    <inkml:brush xml:id="br0">
      <inkml:brushProperty name="width" value="0.05" units="cm"/>
      <inkml:brushProperty name="height" value="0.05" units="cm"/>
    </inkml:brush>
  </inkml:definitions>
  <inkml:trace contextRef="#ctx0" brushRef="#br0">133 192 9001,'-10'3'1606,"1"-1"-1204,-54 19 3166,59-20-3197,1 1-1,-1-1 1,1 1 0,0-1-1,0 1 1,0 0 0,0 1-1,0-1 1,0 0 0,1 1-1,-1-1 1,1 1 0,-1 0-1,1 0 1,0 0 0,-3 6-1,6-9-354,-1 1-1,0 0 1,0 0 0,0-1-1,1 1 1,-1 0-1,0-1 1,1 1-1,-1 0 1,1-1-1,-1 1 1,1-1-1,-1 1 1,1-1-1,-1 1 1,1-1-1,-1 1 1,1-1 0,0 1-1,-1-1 1,1 0-1,0 1 1,-1-1-1,1 0 1,0 0-1,0 0 1,-1 1-1,1-1 1,0 0-1,-1 0 1,1 0-1,0 0 1,0 0 0,-1 0-1,1 0 1,0 0-1,0-1 1,1 1-1,34-2 133,-36 2-138,14-2-273,1-1 0,-2-1 0,1 0 1,0 0-1,15-9 0,-23 11-289,-1-1 1,1 0 0,-1 0-1,0 0 1,0 0 0,0-1-1,-1 0 1,1 0-1,-1 0 1,0 0 0,0-1-1,-1 0 1,1 0-1,-1 0 1,3-6 0,-7 5-4675,-9 13 6339,-8 19 3816,18-25-4788,-1-1-1,1 1 1,0-1-1,0 1 1,0-1-1,0 1 1,0-1-1,0 0 1,0 1-1,-1-1 1,1 1-1,0-1 1,1 1-1,-1-1 1,0 1-1,0-1 1,0 1-1,0-1 0,0 1 1,0-1-1,1 0 1,-1 1-1,0-1 1,0 1-1,0-1 1,1 0-1,-1 1 1,0-1-1,1 1 1,-1-1-1,0 0 1,1 0-1,-1 1 1,1-1-1,-1 0 1,1 1-1,21-3 1213,22-18-1188,-29 9-297,-1 0 0,-1 0 0,1-1 0,18-23 0,-27 29-285,0 0-1,-1-1 1,0 1 0,0-1 0,0 0-1,-1 0 1,0 0 0,0 0-1,-1 0 1,0-1 0,-1 1 0,1-1-1,0-10 1,-2 18 390,0 0 0,0-1 0,0 1 0,0 0 0,0 0 0,0-1 0,0 1 0,0 0 0,0 0 0,0-1 1,0 1-1,0 0 0,0 0 0,0-1 0,0 1 0,0 0 0,0 0 0,-1 0 0,1-1 0,0 1 0,0 0 0,0 0 0,0-1 0,0 1 0,-1 0 0,1 0 0,0 0 0,0 0 0,0-1 1,0 1-1,-1 0 0,1 0 0,0 0 0,0 0 0,-1 0 0,1 0 0,0-1 0,0 1 0,-1 0 0,-9 6 671,-7 14 1002,10-8-979,1 1 0,0 0-1,1 0 1,0 1 0,1-1 0,0 1 0,1 0 0,1 0 0,0 0 0,1 0 0,0 0-1,2 20 1,-1-33-659,0 1-1,0-1 1,0 0 0,1 0-1,-1 0 1,0 1-1,0-1 1,1 0 0,-1 0-1,0 0 1,1 0-1,-1 0 1,1 0 0,-1 0-1,1 0 1,0 0-1,0 0 1,-1 0 0,1 0-1,0 0 1,0 0-1,0-1 1,0 1 0,0 0-1,0-1 1,0 1-1,0-1 1,0 1 0,0-1-1,0 1 1,0-1-1,1 0 1,-1 1 0,0-1-1,0 0 1,0 0-1,0 0 1,2 0 0,-1-1-89,1 1 1,-1-1-1,0 0 1,0 0-1,0 0 1,0 0-1,0 0 1,-1 0-1,1-1 1,0 1-1,0 0 1,-1-1-1,1 0 1,-1 1-1,1-1 1,-1 0-1,0 0 1,0 0 0,2-3-1,-1-2-227,0 1 1,0-1-1,0 0 1,-1 0-1,0 0 0,-1 0 1,1-13-1,-2 20 316,1 1-1,0-1 1,0 0 0,0 0-1,0 0 1,0 0-1,0 1 1,0-1 0,0 0-1,-1 0 1,1 0-1,0 0 1,0 0 0,0 1-1,0-1 1,-1 0-1,1 0 1,0 0 0,0 0-1,0 0 1,-1 0 0,1 0-1,0 0 1,0 0-1,0 0 1,-1 0 0,1 0-1,0 0 1,0 0-1,0 0 1,-1 0 0,1 0-1,0 0 1,0 0 0,0 0-1,-1 0 1,1 0-1,0 0 1,0 0 0,0 0-1,0 0 1,-1 0-1,1-1 1,0 1 0,0 0-1,0 0 1,0 0-1,0 0 1,-1 0 0,1-1-1,0 1 1,0 0 0,0 0-1,0 0 1,0 0-1,0-1 1,0 1 0,0 0-1,0 0 1,0 0-1,-1-1 1,1 1 0,0 0-1,0 1 53,-1 0-1,0 0 0,1 0 0,-1 0 1,0 0-1,1 0 0,-1 0 0,1 1 1,0-1-1,-1 0 0,1 0 0,0 1 1,0-1-1,0 0 0,0 1 1,0 1-1,1-1-31,0 0-1,0 0 1,0-1 0,0 1 0,0-1 0,0 1 0,0-1 0,1 1-1,-1-1 1,0 0 0,1 1 0,0-1 0,-1 0 0,1 0-1,0 0 1,-1 0 0,1-1 0,0 1 0,0 0 0,0-1-1,-1 1 1,1-1 0,0 0 0,4 1 0,53 2 130,-50-3-142,-6 0-1,9 0-188,-1-1 0,0 1 0,18-5 0,-27 5 144,0 0-1,-1-1 1,1 1-1,-1 0 1,1-1-1,0 1 1,-1-1-1,1 1 0,-1-1 1,0 0-1,1 0 1,-1 0-1,1 0 1,-1 0-1,0 0 1,0 0-1,0 0 0,0 0 1,0 0-1,0-1 1,0 1-1,0 0 1,0-1-1,0 1 1,-1-1-1,1 1 1,-1-1-1,1 1 0,-1-1 1,1 1-1,-1-1 1,0 0-1,0 1 1,0-1-1,0-2 1,0 3 26,-1 0 1,0-1-1,0 1 1,1 0-1,-1 0 1,0-1-1,0 1 1,0 0-1,0 0 1,0 0-1,-1 0 1,1 0-1,0 0 1,0 1-1,0-1 1,-1 0-1,1 1 1,-1-1-1,1 1 1,0-1-1,-1 1 1,1 0-1,-1-1 1,1 1-1,-1 0 1,1 0-1,-1 0 1,1 0-1,-1 0 1,-1 1-1,-1-1 76,0 0 0,0 1 1,1-1-1,-1 1 0,0 0 0,1 0 0,-1 0 1,1 0-1,-1 1 0,1-1 0,-6 4 0,5 0 138,-1-1-1,1 1 1,0-1-1,0 1 0,1 1 1,0-1-1,-6 11 1,9-15-216,-1 0 0,1 0 0,0 0 0,-1 0 0,1 1 0,0-1 0,-1 0 0,1 0 0,0 0 0,0 1 1,0-1-1,0 0 0,0 0 0,0 1 0,1-1 0,-1 0 0,0 0 0,1 0 0,-1 0 0,0 1 0,1-1 1,0 0-1,-1 0 0,1 0 0,0 0 0,-1 0 0,1 0 0,0 0 0,0 0 0,0-1 0,0 1 0,0 0 1,0 0-1,0-1 0,0 1 0,0 0 0,0-1 0,0 0 0,0 1 0,0-1 0,1 1 0,-1-1 1,0 0-1,0 0 0,3 0 0,46 3-5238,-20-4-591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0.293"/>
    </inkml:context>
    <inkml:brush xml:id="br0">
      <inkml:brushProperty name="width" value="0.05" units="cm"/>
      <inkml:brushProperty name="height" value="0.05" units="cm"/>
    </inkml:brush>
  </inkml:definitions>
  <inkml:trace contextRef="#ctx0" brushRef="#br0">106 0 9865,'-8'1'2285,"1"0"-1851,-40 7 3545,43-8-3495,1 1-1,0 0 1,-1 0-1,1 0 0,0 0 1,0 1-1,0-1 1,0 1-1,0 0 1,0 0-1,1 0 1,-4 3-1,7-4-474,1 0 0,-1 0 1,1-1-1,-1 1 0,1 0 0,-1-1 0,1 1 0,-1-1 0,1 1 0,0-1 0,-1 0 0,1 0 0,2 0 0,-3 1-18,21 2-1540,0 2-1,1 0 1,31 13 0,-48-16 1326,-1 1 0,1-1 0,-1 1 0,0 0-1,0 0 1,0 0 0,0 1 0,0 0 0,-1 0 0,1 0-1,-1 1 1,0-1 0,0 1 0,-1 0 0,0 0 0,0 0 0,0 0-1,3 8 1,-5-11 456,-1 0 0,1 1 1,-1-1-1,0 0 0,1 1 0,-1-1 0,0 0 0,0 1 0,0-1 0,-1 0 0,1 1 1,-1-1-1,1 0 0,-1 1 0,0-1 0,0 0 0,0 0 0,0 0 0,0 0 0,-2 3 0,0-2 76,0 0 0,0 0 0,0 0 0,0 0 0,0-1-1,-1 0 1,1 1 0,-1-1 0,0-1 0,-7 4 0,2-2-217,1-1 1,0 0 0,0 0 0,-1-1 0,1 0 0,-1-1-1,1 0 1,-1 0 0,1-1 0,-1 0 0,-8-2-1,-4-11-3234,12 1-2679,1-3-5838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0.623"/>
    </inkml:context>
    <inkml:brush xml:id="br0">
      <inkml:brushProperty name="width" value="0.05" units="cm"/>
      <inkml:brushProperty name="height" value="0.05" units="cm"/>
    </inkml:brush>
  </inkml:definitions>
  <inkml:trace contextRef="#ctx0" brushRef="#br0">53 11 9865,'0'0'2162,"9"-2"636,5-1-1835,-1 1 0,1 0 0,-1 1 0,22 1 0,-31 0-833,-1 0-1,1 1 0,-1-1 1,1 1-1,-1 0 1,0 0-1,0 0 0,1 0 1,-1 1-1,0 0 0,0-1 1,3 3-1,-5-2-126,0-1 0,1 1 0,-1-1 0,0 1 0,0-1 0,0 1 0,0 0 0,0-1 0,-1 1 0,1 0 0,-1 0 0,1-1 0,-1 1 0,1 0 0,-1 0-1,0 0 1,0 0 0,0 0 0,0 0 0,0-1 0,0 1 0,-1 0 0,1 0 0,-1 2 0,-1 0 32,0 0-1,1 0 1,-1 0-1,-1-1 0,1 1 1,0-1-1,-1 1 1,0-1-1,0 0 1,0 0-1,0 0 1,0 0-1,-5 3 0,-57 33 223,32-20-67,19-10-88,-23 15 127,35-23-222,1 0-1,-1 0 1,1 1-1,0-1 1,-1 1-1,1-1 1,0 1-1,0-1 1,0 1-1,0 0 1,0-1-1,0 1 1,1 0-1,-1 0 1,0 0-1,1 0 1,-1 3 0,2-4-18,-1 0 1,1 0-1,-1 0 1,1 0 0,-1-1-1,1 1 1,0 0 0,-1 0-1,1-1 1,0 1-1,0 0 1,0-1 0,0 1-1,0 0 1,0-1 0,0 1-1,-1-1 1,1 0-1,1 1 1,-1-1 0,0 0-1,0 0 1,0 1 0,0-1-1,1 0 1,38 5-1301,-29-4 361,43 9-8136,-30-3 1516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0.968"/>
    </inkml:context>
    <inkml:brush xml:id="br0">
      <inkml:brushProperty name="width" value="0.05" units="cm"/>
      <inkml:brushProperty name="height" value="0.05" units="cm"/>
    </inkml:brush>
  </inkml:definitions>
  <inkml:trace contextRef="#ctx0" brushRef="#br0">1 7 6246,'0'0'13164,"1"14"-14541,1-24-2819,4 0-4356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7.149"/>
    </inkml:context>
    <inkml:brush xml:id="br0">
      <inkml:brushProperty name="width" value="0.05" units="cm"/>
      <inkml:brushProperty name="height" value="0.05" units="cm"/>
    </inkml:brush>
  </inkml:definitions>
  <inkml:trace contextRef="#ctx0" brushRef="#br0">154 0 1057,'0'0'18796,"-10"14"-18539,-14 19-224,3 1 0,1 1 1,-27 65-1,44-92-21,-20 65-20,21-66 12,1-1 1,0 0-1,0 0 1,1 0-1,0 1 0,0-1 1,0 0-1,1 0 1,2 12-1,-1-16 21,-1 0 1,1 1-1,-1-1 0,1 0 1,0-1-1,0 1 0,0 0 0,0-1 1,0 1-1,1-1 0,-1 1 1,0-1-1,1 0 0,-1 0 0,1 0 1,-1 0-1,1-1 0,0 1 1,-1-1-1,1 1 0,-1-1 0,1 0 1,0 0-1,-1 0 0,5-1 1,2 1-8,0 0 1,0-1 0,0-1 0,-1 1 0,1-1 0,13-5 0,-20 6-179,1 0-1,-1 0 1,1-1 0,-1 1-1,0-1 1,1 1-1,-1-1 1,0 0 0,0 0-1,0 0 1,1-2-1,4-20-6268,-7 9 1037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7.493"/>
    </inkml:context>
    <inkml:brush xml:id="br0">
      <inkml:brushProperty name="width" value="0.05" units="cm"/>
      <inkml:brushProperty name="height" value="0.05" units="cm"/>
    </inkml:brush>
  </inkml:definitions>
  <inkml:trace contextRef="#ctx0" brushRef="#br0">0 66 8904,'0'0'7399,"64"0"-6117,-23-8-418,-1 0-607,4-1-193,6-1-1313,-10 0-2243,-3-2-1216,-3 3-801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7.837"/>
    </inkml:context>
    <inkml:brush xml:id="br0">
      <inkml:brushProperty name="width" value="0.05" units="cm"/>
      <inkml:brushProperty name="height" value="0.05" units="cm"/>
    </inkml:brush>
  </inkml:definitions>
  <inkml:trace contextRef="#ctx0" brushRef="#br0">46 0 9225,'0'0'7527,"57"33"-7527,-32-33-320,1 0-1090,-8 0-1152,-7 0-994</inkml:trace>
  <inkml:trace contextRef="#ctx0" brushRef="#br0" timeOffset="1">0 132 10474,'0'0'4708,"73"0"-3907,-41-4-545,6-5-576,-1 0-1249,7-2-1346,-8 1-2082,-1-2 673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8.211"/>
    </inkml:context>
    <inkml:brush xml:id="br0">
      <inkml:brushProperty name="width" value="0.05" units="cm"/>
      <inkml:brushProperty name="height" value="0.05" units="cm"/>
    </inkml:brush>
  </inkml:definitions>
  <inkml:trace contextRef="#ctx0" brushRef="#br0">148 5 8008,'0'0'1799,"-9"0"-32,4-1-1644,0 1 0,-1 0 1,1 0-1,0 1 0,0-1 1,0 1-1,0 0 0,0 0 1,0 1-1,0 0 0,0 0 1,1 0-1,-1 0 0,1 1 1,-1-1-1,1 1 0,0 0 1,0 1-1,0-1 0,0 1 1,1-1-1,0 1 0,-1 0 1,1 0-1,1 1 0,-1-1 1,0 1-1,-1 5 0,1-2 58,0-1-1,1 2 0,0-1 1,0 0-1,1 0 0,0 1 0,1-1 1,0 0-1,1 14 0,-1-19-109,1-1 0,-1 1-1,1-1 1,0 1 0,0-1 0,0 1-1,0-1 1,1 0 0,-1 0-1,1 1 1,-1-1 0,1 0-1,0 0 1,-1 0 0,1-1-1,0 1 1,0 0 0,1-1 0,-1 1-1,0-1 1,0 0 0,1 0-1,-1 1 1,1-2 0,-1 1-1,1 0 1,-1 0 0,1-1 0,-1 0-1,1 1 1,0-1 0,-1 0-1,4-1 1,3 1 67,0-2 0,-1 1 0,1-1 0,-1-1 0,1 1 0,-1-1 0,0-1 0,0 0 1,0 0-1,-1 0 0,0-1 0,1 0 0,11-12 0,-15 14-93,0 0 1,0-1-1,0 0 1,-1 0-1,1 0 1,-1 0-1,0 0 1,0-1-1,-1 1 1,1-1-1,-1 0 0,0 0 1,0 0-1,-1 0 1,1 0-1,-1 0 1,0 0-1,-1-1 1,1 1-1,-1 0 1,0 0-1,0-1 1,-1 1-1,-1-8 1,1 11-146,0 0 0,0-1 0,0 1 1,-1 0-1,1-1 0,-1 1 1,1 0-1,-1 0 0,0 0 1,1 1-1,-1-1 0,0 0 1,-1 1-1,1-1 0,0 1 1,0 0-1,0-1 0,-1 1 1,1 0-1,-5-1 0,-1 0-1409,0 1 0,0-1 1,0 1-1,0 1 0,-11 0 0,0 1-4966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4.894"/>
    </inkml:context>
    <inkml:brush xml:id="br0">
      <inkml:brushProperty name="width" value="0.05" units="cm"/>
      <inkml:brushProperty name="height" value="0.05" units="cm"/>
    </inkml:brush>
  </inkml:definitions>
  <inkml:trace contextRef="#ctx0" brushRef="#br0">1 390 6694,'0'0'7010,"11"-13"-6103,47-51-264,-3-2-1,86-137 0,-122 163-62,-18 37-321,-2 5-47,-9 21-115,5-10-239,-57 149 806,55-138-1448,0 0 1,2 1 0,1 0-1,-3 47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8.020"/>
    </inkml:context>
    <inkml:brush xml:id="br0">
      <inkml:brushProperty name="width" value="0.05" units="cm"/>
      <inkml:brushProperty name="height" value="0.05" units="cm"/>
    </inkml:brush>
  </inkml:definitions>
  <inkml:trace contextRef="#ctx0" brushRef="#br0">65 477 801,'0'0'3555,"-8"7"-2370,-5 3-838,6-5 20,0 0 1,1 0-1,0 0 1,0 1-1,-6 7 1,48-57 1657,146-195-596,-136 164-1281,-32 49-77,1 1 1,1 1-1,1 0 1,1 2-1,25-25 0,-43 46-75,0 1 0,1-1 0,-1 1 0,1-1 0,-1 1 0,1 0 0,-1-1 0,1 1 0,-1-1 0,1 1 0,-1 0 0,1 0 0,-1-1 0,1 1 0,-1 0 0,1 0 0,0 0 0,-1 0 0,1-1 0,-1 1 0,1 0 0,0 0 0,-1 0 0,1 0 0,-1 1 0,1-1 0,0 0 0,-1 0 0,1 0 0,-1 0 0,1 1 0,-1-1 0,1 0 0,-1 0 0,1 1 0,-1-1 0,1 0 0,-1 1 0,1-1 0,-1 1 0,1-1 0,-1 1 0,0-1 0,1 0 0,-1 1 0,0 0 0,1-1 0,-1 1 0,0-1 0,0 1 0,1-1 0,-1 2 0,9 38-60,-8-29 143,10 54 154,-5-23-76,15 56 0,-17-87-315,0 1 0,0 0-1,1-1 1,1 0 0,0 0-1,0 0 1,1-1 0,1 0 0,9 11-1,-12-17-262,0 1 0,0-2-1,1 1 1,-1 0 0,1-1-1,0 0 1,0 0 0,0-1-1,0 1 1,1-1 0,-1-1-1,11 2 1,9-1-3423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5.333"/>
    </inkml:context>
    <inkml:brush xml:id="br0">
      <inkml:brushProperty name="width" value="0.05" units="cm"/>
      <inkml:brushProperty name="height" value="0.05" units="cm"/>
    </inkml:brush>
  </inkml:definitions>
  <inkml:trace contextRef="#ctx0" brushRef="#br0">185 5 6887,'0'0'4500,"-9"-2"-3705,5 1-715,1 1-1,-1-1 0,1 1 0,-1-1 1,1 1-1,-1 0 0,0 0 1,1 1-1,-1-1 0,1 1 1,-1 0-1,1 0 0,0 0 1,-1 0-1,1 0 0,0 1 1,-1 0-1,1-1 0,0 1 0,1 0 1,-1 0-1,0 1 0,0-1 1,1 1-1,-1-1 0,1 1 1,-2 4-1,-8 6 442,1 1 1,1 0-1,0 1 1,-9 19-1,15-27-340,1 1-1,0 0 0,0 0 1,0 0-1,1 0 0,1 0 1,-1 1-1,1-1 0,1 1 1,0 15-1,0-23-178,0 1-1,0-1 1,1 1 0,-1-1 0,1 0-1,-1 1 1,1-1 0,-1 0-1,1 1 1,0-1 0,-1 0 0,1 0-1,0 0 1,0 1 0,0-1-1,0 0 1,0 0 0,0-1-1,0 1 1,1 0 0,-1 0 0,0 0-1,2 0 1,1 0-1,-1 0-1,1 0 1,0 0 0,-1-1-1,1 1 1,0-1-1,-1 0 1,1 0 0,4-1-1,3 0 31,-1-1-1,0-1 0,0 0 1,0 0-1,18-9 1,-10 2 20,-1-1 0,-1 0 0,0-1 1,21-21-1,-32 29 63,-1 0 0,0 0 0,0 0 0,-1-1-1,1 1 1,-1-1 0,0 0 0,0 0 0,-1 0 0,0 0 0,1 0 0,-2-1-1,1 1 1,-1-1 0,1 0 0,-1 1 0,-1-1 0,1 0 0,-1 1-1,-1-9 1,0 12-77,0 0-1,0 0 0,-1-1 1,1 1-1,0 0 0,-1 1 1,0-1-1,1 0 0,-1 0 0,0 1 1,0-1-1,0 1 0,0-1 1,0 1-1,0 0 0,-1 0 1,1 0-1,0 0 0,-1 0 1,1 1-1,0-1 0,-5 0 1,-56-6-120,56 7-50,-46 2-524,52-2 554,0 0 0,0 0-1,1 0 1,-1 0 0,0 0 0,0 0 0,0 0 0,0 0-1,1 0 1,-1 1 0,0-1 0,0 0 0,0 0-1,1 1 1,-1-1 0,0 1 0,1-1 0,-1 1 0,0-1-1,1 1 1,-1-1 0,0 1 0,1-1 0,-1 1 0,1 0-1,-1-1 1,1 1 0,0 0 0,-1 0 0,1-1 0,0 1-1,-1 0 1,1 0 0,0 0 0,0-1 0,0 1 0,-1 0-1,1 0 1,0 0 0,0 0 0,0-1 0,0 1-1,1 0 1,-1 0 0,0 0 0,0-1 0,0 1 0,1 0-1,-1 0 1,0 0 0,2 1 0,0 0-394,0-1 0,1 1 0,0 0 0,-1-1-1,1 1 1,0-1 0,0 0 0,-1 0 0,1 0 0,0 0 0,0 0 0,0-1 0,0 1 0,0-1 0,1 0 0,5 0-1,-3 0-521,25 2-3193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35.697"/>
    </inkml:context>
    <inkml:brush xml:id="br0">
      <inkml:brushProperty name="width" value="0.05" units="cm"/>
      <inkml:brushProperty name="height" value="0.05" units="cm"/>
    </inkml:brush>
  </inkml:definitions>
  <inkml:trace contextRef="#ctx0" brushRef="#br0">146 0 7559,'0'0'6086,"-12"13"-5195,-7 7-387,2 1-1,-30 46 1,40-55-284,0 0 1,1 1-1,0 0 1,1 0-1,0 0 1,1 0-1,1 1 1,0 0-1,-1 17 1,4-29-206,-1 0 0,1-1-1,0 1 1,0-1 0,0 1 0,0-1 0,1 1 0,-1 0-1,0-1 1,1 1 0,-1-1 0,1 1 0,-1-1-1,1 1 1,0-1 0,0 0 0,-1 1 0,1-1 0,0 0-1,0 0 1,0 1 0,0-1 0,1 0 0,-1 0-1,0 0 1,0 0 0,1 0 0,-1-1 0,0 1 0,1 0-1,-1-1 1,1 1 0,-1-1 0,1 1 0,-1-1 0,1 0-1,0 1 1,-1-1 0,1 0 0,-1 0 0,3 0-1,1-1 43,1 0 0,-1 0 0,1 0 0,-1 0 0,1-1 0,-1 0 0,0 0 0,0 0 0,0-1 0,8-5 0,1-3 255,-1 0-1,0 0 0,-1-1 1,21-28-1,-27 33-134,-1-1 0,0 0 0,0-1 0,-1 1-1,0-1 1,-1 0 0,1 0 0,-2 0-1,1 0 1,1-16 0,-4 23-165,-1 0-1,1-1 1,0 1-1,-1-1 1,1 1 0,-1 0-1,0-1 1,0 1-1,0 0 1,0 0 0,0-1-1,0 1 1,-1 0-1,1 0 1,-1 0 0,1 1-1,-1-1 1,0 0-1,0 1 1,0-1 0,0 1-1,0-1 1,0 1-1,0 0 1,0 0 0,0 0-1,-1 0 1,1 0-1,0 1 1,-1-1 0,1 1-1,-4-1 1,3 0-213,0 0 0,0 1 0,0-1 0,0 1 0,-1 0 1,1 0-1,0 0 0,0 1 0,0-1 0,0 1 0,-1-1 0,1 1 1,0 0-1,0 0 0,0 1 0,1-1 0,-1 0 0,0 1 0,0 0 0,1 0 1,-1 0-1,1 0 0,0 0 0,-4 4 0,5-4-801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56.190"/>
    </inkml:context>
    <inkml:brush xml:id="br0">
      <inkml:brushProperty name="width" value="0.05" units="cm"/>
      <inkml:brushProperty name="height" value="0.05" units="cm"/>
    </inkml:brush>
  </inkml:definitions>
  <inkml:trace contextRef="#ctx0" brushRef="#br0">326 28 1217,'0'0'6433,"-8"-4"-5397,-41-19 1126,48 23-2063,0 0 1,-1 0-1,1 0 1,0 0 0,0 0-1,-1 1 1,1-1 0,0 0-1,0 1 1,-1-1-1,1 1 1,0-1 0,0 1-1,0 0 1,0-1 0,0 1-1,0 0 1,0 0-1,0 0 1,0 0 0,0 0-1,0 0 1,-1 1 0,-21 32 194,16-24 31,-11 16 186,-23 32 244,-58 110-1,90-152-800,1 1-1,1 1 1,1-1-1,0 1 1,1 1 0,1-1-1,1 0 1,1 1-1,0 0 1,2 0 0,2 34-1,-1-49-212,0 0 0,1 1 0,-1-2 0,1 1 0,-1 0 0,1 0 0,1 0 0,-1-1 0,0 1 0,1-1 0,0 0 0,-1 0 0,1 0 0,1 0 0,-1 0 0,0-1 0,1 1 0,-1-1 0,1 0 0,0 0 0,0 0 0,-1 0 0,1-1 0,0 0 0,1 0 0,-1 0 0,0 0 0,0-1 0,0 1 0,7-1 0,32 1-5111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57.087"/>
    </inkml:context>
    <inkml:brush xml:id="br0">
      <inkml:brushProperty name="width" value="0.05" units="cm"/>
      <inkml:brushProperty name="height" value="0.05" units="cm"/>
    </inkml:brush>
  </inkml:definitions>
  <inkml:trace contextRef="#ctx0" brushRef="#br0">83 0 6086,'0'0'4196,"8"8"-3182,20 15-206,-5-4 292,36 40 0,-54-54-1038,0 1 0,0 0 0,-1 1 1,0-1-1,0 1 0,0-1 0,-1 1 1,0 0-1,0 1 0,-1-1 0,0 0 1,2 14-1,-4-8 65,-1 0 1,0 0-1,-1 1 0,0-1 0,-1 0 1,-1-1-1,0 1 0,-1 0 0,0-1 1,-1 0-1,-9 14 0,-13 19-1535,-52 61-1,37-52-1993,17-21-330,2-7-1131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1.477"/>
    </inkml:context>
    <inkml:brush xml:id="br0">
      <inkml:brushProperty name="width" value="0.05" units="cm"/>
      <inkml:brushProperty name="height" value="0.05" units="cm"/>
    </inkml:brush>
  </inkml:definitions>
  <inkml:trace contextRef="#ctx0" brushRef="#br0">159 1 7591,'0'0'8387,"-10"14"-8078,-19 26 652,-43 83-1,65-109-825,-1 2 1,2-1 0,0 1-1,1-1 1,1 1-1,0 1 1,1-1-1,1 1 1,0-1-1,2 33 1,1-44-175,0 0 0,1-1 0,0 1 0,0-1 0,0 1 0,0-1 0,1 0 0,0 0 0,-1 0 0,2 0 0,-1 0 0,0-1 0,1 1 1,-1-1-1,8 4 0,6 5-2375,1 0 0,21 9 0,-39-21 2394,23 11-5836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2.342"/>
    </inkml:context>
    <inkml:brush xml:id="br0">
      <inkml:brushProperty name="width" value="0.05" units="cm"/>
      <inkml:brushProperty name="height" value="0.05" units="cm"/>
    </inkml:brush>
  </inkml:definitions>
  <inkml:trace contextRef="#ctx0" brushRef="#br0">0 327 7335,'0'0'9155,"11"-10"-8002,32-38-616,-2-2 0,-2-1 0,-3-2 1,32-61-1,-75 171-687,-7-9 263,-12 91 1,21-57-6811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3.377"/>
    </inkml:context>
    <inkml:brush xml:id="br0">
      <inkml:brushProperty name="width" value="0.05" units="cm"/>
      <inkml:brushProperty name="height" value="0.05" units="cm"/>
    </inkml:brush>
  </inkml:definitions>
  <inkml:trace contextRef="#ctx0" brushRef="#br0">28 33 4965,'2'-6'-482,"9"-21"13134,-12 39-11866,-14 55 172,8-38-870,1 0 1,1 0 0,-1 43 0,6-67-329,1 10 375,6-11-4103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3.707"/>
    </inkml:context>
    <inkml:brush xml:id="br0">
      <inkml:brushProperty name="width" value="0.05" units="cm"/>
      <inkml:brushProperty name="height" value="0.05" units="cm"/>
    </inkml:brush>
  </inkml:definitions>
  <inkml:trace contextRef="#ctx0" brushRef="#br0">0 34 6534,'0'0'10282,"63"0"-9449,-32 0-353,2 0-288,4-3-128,-3-3-544,5-1-2050,-10-2-1570,1 1-897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4.069"/>
    </inkml:context>
    <inkml:brush xml:id="br0">
      <inkml:brushProperty name="width" value="0.05" units="cm"/>
      <inkml:brushProperty name="height" value="0.05" units="cm"/>
    </inkml:brush>
  </inkml:definitions>
  <inkml:trace contextRef="#ctx0" brushRef="#br0">223 14 9673,'0'0'4255,"-11"-2"-2750,8 1-1470,-3-1 12,0 1-1,0 0 1,0 0 0,0 0 0,0 1-1,0 0 1,0 0 0,0 0-1,1 1 1,-1 0 0,0 0-1,0 0 1,0 1 0,0 0 0,1 0-1,-1 0 1,1 1 0,0 0-1,0 0 1,0 0 0,-5 5 0,2 0 9,0 0 1,1 1 0,0 0-1,1 0 1,0 1-1,0-1 1,1 2 0,0-1-1,1 0 1,0 1 0,1 0-1,0 0 1,1 0 0,0 0-1,0 0 1,1 0 0,1 16-1,0-25-45,0-1-1,1 0 0,-1 1 1,1-1-1,-1 0 0,1 1 1,-1-1-1,1 0 0,0 1 1,-1-1-1,1 0 0,0 0 1,0 0-1,0 0 0,0 0 0,0 0 1,0 0-1,0 0 0,0 0 1,0 0-1,1-1 0,-1 1 1,0 0-1,1-1 0,-1 1 1,0-1-1,1 0 0,-1 1 1,0-1-1,1 0 0,-1 0 1,1 0-1,-1 0 0,1 0 1,-1 0-1,0 0 0,1 0 1,-1-1-1,1 1 0,1-1 1,4 0 22,-1-1 1,1 0 0,-1 0 0,1-1 0,-1 1 0,0-2-1,8-4 1,-3 0 95,-1 0-1,0-1 1,-1-1-1,0 0 1,-1 0 0,0-1-1,11-17 1,-15 21 53,0 0 1,0-1 0,-1 0 0,0 0 0,0 0-1,-1 0 1,0 0 0,0 0 0,-1 0-1,0-1 1,-1 1 0,1-1 0,-2-8 0,0 15-189,1 1 0,0 0 0,-1 0 1,1 0-1,-1 0 0,1 0 0,-1 0 0,1 0 1,-1 0-1,0 0 0,0 0 0,1 0 1,-1 0-1,0 1 0,0-1 0,0 0 0,0 1 1,0-1-1,0 0 0,0 1 0,0-1 1,0 1-1,0 0 0,-1-1 0,1 1 0,0 0 1,0-1-1,0 1 0,0 0 0,-1 0 1,1 0-1,0 0 0,0 0 0,0 1 0,0-1 1,-1 0-1,1 0 0,0 1 0,-2 0 1,-1 0-139,0 0 0,0 0 0,0 1 0,0-1 0,1 1 0,-1 0 0,0 0 0,1 1 0,-7 4 0,-22 35-3909,17-12-2299,14-23 1371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4.427"/>
    </inkml:context>
    <inkml:brush xml:id="br0">
      <inkml:brushProperty name="width" value="0.05" units="cm"/>
      <inkml:brushProperty name="height" value="0.05" units="cm"/>
    </inkml:brush>
  </inkml:definitions>
  <inkml:trace contextRef="#ctx0" brushRef="#br0">63 0 8616,'0'0'5670,"-13"47"-3941,4-21-544,-1-1-352,-1 3-417,6-2-319,-4-3-129,3-4-897,6-7-1570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9.478"/>
    </inkml:context>
    <inkml:brush xml:id="br0">
      <inkml:brushProperty name="width" value="0.05" units="cm"/>
      <inkml:brushProperty name="height" value="0.05" units="cm"/>
    </inkml:brush>
  </inkml:definitions>
  <inkml:trace contextRef="#ctx0" brushRef="#br0">62 175 4100,'0'0'139,"0"-10"74,7-49 695,-5 44 69,1 0 0,0 1 0,1-1 0,1 1-1,9-18 1,-15 69-160,-7 24-60,-29 104 0,-5 26 169,31-109-942,11-82 13,0 0 1,0 1 0,0-1-1,0 0 1,0 1 0,0-1-1,0 0 1,0 1 0,0-1-1,0 0 1,0 1 0,0-1-1,0 0 1,0 0 0,0 1-1,1-1 1,-1 0 0,0 1-1,0-1 1,0 0 0,0 0-1,1 1 1,-1-1 0,0 0-1,0 0 1,1 1 0,-1-1-1,0 0 1,0 0 0,1 0-1,-1 1 1,0-1 0,0 0-1,1 0 1,-1 0 0,0 0-1,1 0 1,-1 0 0,0 0-1,1 0 1,-1 0 0,17-7 16,11-18 123,15-28 134,49-82 0,-56 79-307,64-78 0,-97 131-708,3-3 738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5.371"/>
    </inkml:context>
    <inkml:brush xml:id="br0">
      <inkml:brushProperty name="width" value="0.05" units="cm"/>
      <inkml:brushProperty name="height" value="0.05" units="cm"/>
    </inkml:brush>
  </inkml:definitions>
  <inkml:trace contextRef="#ctx0" brushRef="#br0">1 70 32,'0'0'12438,"6"-9"-10735,-4 5-1520,1 0-1,0 0 1,0 0-1,0 0 1,1 1 0,-1-1-1,1 1 1,0 0-1,0 0 1,0 0-1,0 0 1,1 1-1,-1 0 1,1 0-1,-1 0 1,1 0-1,0 1 1,0 0-1,-1 0 1,8-1-1,-11 2-131,13-2 208,-1 1 1,1 1 0,0 0-1,16 2 1,-29-2-258,1 0 1,-1 0 0,1 0-1,-1 0 1,1 1-1,-1-1 1,1 0-1,-1 1 1,0-1-1,1 1 1,-1-1 0,0 1-1,1 0 1,-1 0-1,0 0 1,0-1-1,1 1 1,-1 0 0,0 1-1,0-1 1,0 0-1,0 0 1,-1 0-1,1 0 1,0 1-1,0-1 1,-1 0 0,1 1-1,-1-1 1,1 1-1,-1-1 1,1 1-1,-1-1 1,0 0-1,0 1 1,0-1 0,0 1-1,0-1 1,0 1-1,0-1 1,0 1-1,-1-1 1,1 1-1,-1-1 1,1 1 0,-1-1-1,1 0 1,-1 1-1,0-1 1,0 0-1,1 0 1,-3 2-1,-3 6 42,-1 0-1,-1 0 1,0-1-1,0 0 1,0 0-1,-1-1 0,0 0 1,-1 0-1,1-1 1,-1-1-1,-1 1 0,1-2 1,-1 1-1,-13 2 1,30-7-48,-2-2-38,0 1 0,0 1 0,0-1-1,0 1 1,0-1 0,0 1 0,0 0-1,0 0 1,0 1 0,0-1 0,0 1 0,0 0-1,0 0 1,0 0 0,-1 1 0,1 0-1,0-1 1,-1 1 0,1 0 0,-1 1-1,0-1 1,1 0 0,-1 1 0,0 0-1,0 0 1,-1 0 0,1 0 0,-1 0-1,3 4 1,-2-1-23,0 0 0,0 1 0,-1-1-1,0 0 1,0 1 0,0 0 0,0 12-1,-1-18 140,-1 1-1,0 0 0,0 0 1,0-1-1,0 1 0,-1 0 1,1-1-1,0 1 0,-1 0 1,1-1-1,-1 1 0,0 0 1,1-1-1,-1 1 0,0-1 1,0 1-1,0-1 0,0 1 1,0-1-1,-1 0 0,1 0 1,0 1-1,0-1 0,-1 0 1,1 0-1,-1 0 0,1-1 1,-1 1-1,1 0 0,-1 0 1,0-1-1,1 1 0,-1-1 0,-2 1 1,-9 2 169,-1-1 0,1 0-1,-1-1 1,1 0 0,-1-1 0,1-1 0,-1 0 0,1-1 0,-17-4 0,30 6-299,0 0 0,1 0 0,-1 0 0,0 0 0,0 0 0,0 0 0,0 0 1,0-1-1,0 1 0,0 0 0,1 0 0,-1 0 0,0 0 0,0 0 0,0-1 0,0 1 1,0 0-1,0 0 0,0 0 0,0 0 0,0 0 0,0-1 0,0 1 0,0 0 0,0 0 0,0 0 1,0 0-1,0-1 0,0 1 0,0 0 0,0 0 0,0 0 0,0 0 0,0-1 0,0 1 1,0 0-1,-1 0 0,1 0 0,0 0 0,0 0 0,0-1 0,0 1 0,0 0 0,0 0 0,0 0 1,-1 0-1,1 0 0,0 0 0,0 0 0,0 0 0,0 0 0,-1-1 0,1 1 0,0 0 1,0 0-1,0 0 0,0 0 0,0 0 0,-1 0 0,1 0 0,0 0 0,0 0 0,0 0 0,0 0 1,-1 0-1,1 0 0,0 0 0,0 1 0,16-5-5239,-5 2 2334,6-6-1865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5.840"/>
    </inkml:context>
    <inkml:brush xml:id="br0">
      <inkml:brushProperty name="width" value="0.05" units="cm"/>
      <inkml:brushProperty name="height" value="0.05" units="cm"/>
    </inkml:brush>
  </inkml:definitions>
  <inkml:trace contextRef="#ctx0" brushRef="#br0">81 26 9993,'0'0'7864,"9"-5"-6754,28-15-656,-36 20-444,0 0 1,0 0-1,0 0 0,0 0 1,0 0-1,0 0 0,0 0 1,0 0-1,0 0 0,0 1 1,0-1-1,0 0 0,0 0 1,0 1-1,0-1 0,0 1 1,0-1-1,0 1 0,-1 0 1,1-1-1,0 1 0,0 0 1,0-1-1,-1 1 0,1 0 1,-1 0-1,1 0 0,0-1 1,-1 1-1,1 0 0,-1 0 1,0 0-1,1 0 0,-1 0 1,0 0-1,0 0 0,1 0 1,-1 1-1,5 38 30,-5-35 1,0 1 1,-1 0-1,0-1 0,-1 1 0,1-1 1,-1 0-1,-4 10 0,5-13-7,0 0-1,0 0 1,0 0 0,0 0-1,0 0 1,0-1 0,-1 1-1,1 0 1,0-1-1,-1 1 1,0-1 0,1 0-1,-1 1 1,0-1 0,0 0-1,1 0 1,-1 0-1,0 0 1,0 0 0,0-1-1,0 1 1,0-1 0,-3 1-1,24-10-828,-17 10 746,1-1 1,0 1-1,0 0 1,-1 0 0,1 0-1,0 0 1,-1 1-1,1-1 1,-1 1-1,1-1 1,-1 1-1,0 0 1,0 0-1,0 0 1,0 0 0,0 0-1,0 1 1,-1-1-1,1 0 1,-1 1-1,1-1 1,-1 1-1,0 0 1,0-1 0,0 1-1,0 0 1,-1 0-1,1 0 1,-1 4-1,1-3 120,0 0 0,0-1-1,-1 1 1,1 0 0,-1 0-1,0 0 1,-1 0 0,1 0-1,0 0 1,-1-1 0,0 1-1,0 0 1,0 0 0,-1-1-1,1 1 1,-1 0 0,0-1 0,0 0-1,0 1 1,0-1 0,-6 5-1,-1 0 134,-1 0-1,-1-1 0,0-1 0,0 0 1,0 0-1,0-1 0,-1-1 1,0 0-1,0 0 0,0-2 1,-16 3-1,28-5-282,0 0 0,-1 0 0,1 0 0,0 0 0,-1 0 0,1 0 0,0 0 0,-1 0 0,1 0 0,0 0 0,-1 0 0,1 0 0,0 0 0,-1 0 0,1 0 0,0 0 0,-1-1 0,1 1 0,0 0 0,0 0 0,-1 0 0,1-1 0,0 1 0,0 0 0,-1 0 0,1-1 0,0 1 0,0 0 0,-1 0 0,1-1 0,0 1 0,0 0 0,0-1 0,0 1 0,0 0 1,0-1-1,0 1 0,-1 0 0,1-1 0,0 1 0,0 0 0,0-1 0,0 1 0,0 0 0,0-1 0,1 1 0,-1 0 0,0-1 0,0 1 0,0 0 0,0-1 0,0 1 0,0 0 0,1-1 0,-1 1 0,0 0 0,0 0 0,0-1 0,1 1 0,-1 0 0,0 0 0,0-1 0,1 1 0,17-19-7673,-3 11 1752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6.211"/>
    </inkml:context>
    <inkml:brush xml:id="br0">
      <inkml:brushProperty name="width" value="0.05" units="cm"/>
      <inkml:brushProperty name="height" value="0.05" units="cm"/>
    </inkml:brush>
  </inkml:definitions>
  <inkml:trace contextRef="#ctx0" brushRef="#br0">167 1 9705,'0'0'8264,"-5"9"-7346,-56 88 160,37-64-1028,1 2 0,-30 66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6.539"/>
    </inkml:context>
    <inkml:brush xml:id="br0">
      <inkml:brushProperty name="width" value="0.05" units="cm"/>
      <inkml:brushProperty name="height" value="0.05" units="cm"/>
    </inkml:brush>
  </inkml:definitions>
  <inkml:trace contextRef="#ctx0" brushRef="#br0">105 35 8072,'0'0'1510,"-9"0"108,4-1-1311,-1 2 1,0-1-1,1 0 1,-1 1-1,1 0 1,-1 1-1,1-1 1,-9 4-1,11-3-206,0-1 1,1 1-1,-1 0 0,1 0 1,0 0-1,0 0 0,0 0 1,0 1-1,0-1 0,0 1 1,1-1-1,-1 1 1,1-1-1,-1 1 0,1 0 1,0 0-1,0 0 0,0 0 1,1 0-1,-1 0 0,1 5 1,-1-6-70,1-1 0,0 0 0,0 0 0,0 0 1,0 1-1,0-1 0,0 0 0,0 0 0,0 0 0,0 0 1,1 1-1,-1-1 0,0 0 0,1 0 0,-1 0 0,1 0 1,-1 0-1,1 0 0,0 0 0,0 0 0,-1 0 0,1 0 1,0 0-1,0 0 0,0-1 0,0 1 0,0 0 0,0 0 1,0-1-1,0 1 0,0-1 0,0 1 0,0-1 0,0 0 1,0 1-1,0-1 0,1 0 0,-1 0 0,0 1 0,0-1 1,0 0-1,1 0 0,-1 0 0,0-1 0,0 1 0,0 0 1,0 0-1,2-1 0,4-1 97,-1 1 0,0-1 0,0 0 1,1 0-1,-1-1 0,-1 0 0,1 0 0,7-5 0,-8 5-91,0 0 0,-1-1-1,1 1 1,-1-1-1,0 0 1,0-1 0,0 1-1,-1 0 1,0-1 0,0 0-1,0 0 1,0 0 0,-1 0-1,1 0 1,-1-1 0,-1 1-1,1-1 1,0-6 0,-2 11-42,-1 0 1,1 0-1,-1 0 1,1 0-1,-1 0 0,0 0 1,0 0-1,1 0 1,-1 0-1,0 0 1,0 1-1,0-1 1,0 0-1,0 1 1,0-1-1,0 1 1,0-1-1,0 1 1,0-1-1,-1 1 1,1 0-1,0-1 1,0 1-1,0 0 1,0 0-1,-1 0 0,1 0 1,0 0-1,0 0 1,0 0-1,-2 1 1,-42 3-1155,41-2 947,0-1 0,0 1 0,0 0 0,1 0 0,-1 0 1,1 1-1,-1-1 0,1 1 0,0 0 0,0 0 0,-5 6 0,7-7-143,-1 0 0,1 0 0,-1 0 0,1 0 0,0 0 0,0 1 0,0-1 0,0 0 0,0 1 0,0-1 0,1 0 0,-1 1 0,1-1 0,0 1 0,0-1 0,0 1 0,0-1 0,0 1 0,0-1 0,0 1 0,2 4 0,6 3-4920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6.913"/>
    </inkml:context>
    <inkml:brush xml:id="br0">
      <inkml:brushProperty name="width" value="0.05" units="cm"/>
      <inkml:brushProperty name="height" value="0.05" units="cm"/>
    </inkml:brush>
  </inkml:definitions>
  <inkml:trace contextRef="#ctx0" brushRef="#br0">56 65 7399,'0'0'2135,"-7"9"-15,-1 2-1543,2-4-204,1 0 0,-1 0 0,1 1-1,1 0 1,-1 0 0,-3 12 0,8-20-367,0 0 0,0 0 0,-1 1-1,1-1 1,0 0 0,0 0 0,0 0 0,0 0 0,0 1 0,0-1 0,0 0 0,0 0 0,0 0 0,0 0 0,0 1 0,0-1 0,0 0 0,0 0 0,0 0-1,0 0 1,0 1 0,0-1 0,0 0 0,0 0 0,0 0 0,0 0 0,1 0 0,-1 1 0,0-1 0,0 0 0,0 0 0,0 0 0,0 0 0,0 0 0,0 0-1,1 1 1,-1-1 0,0 0 0,0 0 0,0 0 0,0 0 0,0 0 0,1 0 0,-1 0 0,0 0 0,0 0 0,0 0 0,0 0 0,1 0 0,-1 0 0,0 0 0,0 0-1,0 0 1,14-4 244,11-13 221,-20 10-268,0 1 1,-1-1 0,0 0-1,0 0 1,0-1 0,-1 1-1,-1-1 1,1 1 0,-1-1-1,0 0 1,-1 0 0,1-14 0,-2 20-211,-1 1 1,1 0 0,-1-1 0,1 1 0,-1 0 0,0-1 0,0 1-1,0 0 1,0 0 0,0 0 0,0 0 0,0 0 0,0 0 0,0 0-1,0 0 1,0 0 0,-1 1 0,1-1 0,0 0 0,-1 1 0,1-1 0,0 1-1,-1-1 1,1 1 0,-1 0 0,1 0 0,-1-1 0,1 1 0,-1 0-1,1 0 1,0 1 0,-1-1 0,-1 0 0,1 0-134,1 0 0,-1 0 1,1 0-1,-1 0 0,0 1 1,1-1-1,-1 0 0,1 1 1,-1-1-1,1 1 0,-1-1 0,1 1 1,-1 0-1,1 0 0,0 0 1,-1 0-1,1 0 0,0 0 1,0 0-1,-1 0 0,1 0 0,0 0 1,0 1-1,0-1 0,1 0 1,-1 1-1,0-1 0,0 1 1,1-1-1,-1 1 0,1-1 0,-1 1 1,1-1-1,0 3 0,0-4 34,0 0 0,0 1-1,0-1 1,0 0-1,0 1 1,0-1-1,0 0 1,0 1-1,0-1 1,0 0 0,0 1-1,0-1 1,0 0-1,1 0 1,-1 1-1,0-1 1,0 0 0,0 0-1,1 1 1,-1-1-1,0 0 1,0 0-1,0 1 1,1-1-1,-1 0 1,0 0 0,1 0-1,-1 0 1,0 1-1,0-1 1,1 0-1,-1 0 1,0 0 0,1 0-1,-1 0 1,0 0-1,1 0 1,-1 0-1,0 0 1,1 0-1,-1 0 1,0 0 0,1 0-1,-1 0 1,1 0-1,0 0-319,13 0-3327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6:47.278"/>
    </inkml:context>
    <inkml:brush xml:id="br0">
      <inkml:brushProperty name="width" value="0.05" units="cm"/>
      <inkml:brushProperty name="height" value="0.05" units="cm"/>
    </inkml:brush>
  </inkml:definitions>
  <inkml:trace contextRef="#ctx0" brushRef="#br0">145 1 3876,'0'0'9801,"0"52"-8328,2-27-576,5 3-96,8 1-160,-4 3-97,-2 4-256,0 2-192,-9 3-64,0 2 0,-9 2-32,-15-2-224,-7-2-1185,-9-4-1282,-6-10-1569,-2-5-4196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1.199"/>
    </inkml:context>
    <inkml:brush xml:id="br0">
      <inkml:brushProperty name="width" value="0.05" units="cm"/>
      <inkml:brushProperty name="height" value="0.05" units="cm"/>
    </inkml:brush>
  </inkml:definitions>
  <inkml:trace contextRef="#ctx0" brushRef="#br0">182 89 1121,'0'0'4975,"6"-8"-3843,15-18-227,18-27 7340,-39 53-8174,0 0 1,0 0 0,0 0 0,0 0 0,0-1 0,0 1-1,0 0 1,0-1 718,0 1-718,-15 7 547,-17 13-982,14-4 394,-1 1 0,2 0 0,0 1 0,1 1-1,1 1 1,1 0 0,1 1 0,0 0 0,2 1-1,0 0 1,2 1 0,-11 38 0,18-53 12,0 1 0,0 0 0,1 0 0,0 0-1,1 1 1,0-1 0,1 0 0,0 0 0,0 0 0,0 0 0,7 17 0,-7-23-190,1 1 1,0 0-1,0 0 0,0-1 0,1 1 1,-1-1-1,1 0 0,0 0 1,0 0-1,0 0 0,6 4 1,-5-5-470,0 0 1,0 1-1,1-2 0,-1 1 1,1 0-1,0-1 1,-1 0-1,1 0 0,0 0 1,0-1-1,8 1 1,19-1-6277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2.112"/>
    </inkml:context>
    <inkml:brush xml:id="br0">
      <inkml:brushProperty name="width" value="0.05" units="cm"/>
      <inkml:brushProperty name="height" value="0.05" units="cm"/>
    </inkml:brush>
  </inkml:definitions>
  <inkml:trace contextRef="#ctx0" brushRef="#br0">1 217 4260,'0'0'12850,"8"-7"-11836,82-81 36,38-34-120,-143 167-1261,-6-5-65,5-12 359,-17 43-1,31-63-435,-1 0 1,1 0 0,0 0 0,0 0 0,0 17 0,22-32-14075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2.520"/>
    </inkml:context>
    <inkml:brush xml:id="br0">
      <inkml:brushProperty name="width" value="0.05" units="cm"/>
      <inkml:brushProperty name="height" value="0.05" units="cm"/>
    </inkml:brush>
  </inkml:definitions>
  <inkml:trace contextRef="#ctx0" brushRef="#br0">65 1 3171,'0'0'14766,"-3"9"-14499,-10 27-787,-24 76 1711,29-72-3737,5-1-3288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2.912"/>
    </inkml:context>
    <inkml:brush xml:id="br0">
      <inkml:brushProperty name="width" value="0.05" units="cm"/>
      <inkml:brushProperty name="height" value="0.05" units="cm"/>
    </inkml:brush>
  </inkml:definitions>
  <inkml:trace contextRef="#ctx0" brushRef="#br0">1 44 4516,'0'0'10506,"58"0"-8552,-27 0-705,8 0-448,1 0-513,-5-3-256,0-2-1409,-4-2-1954,-9-5-1346,-9-4-4804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19.824"/>
    </inkml:context>
    <inkml:brush xml:id="br0">
      <inkml:brushProperty name="width" value="0.05" units="cm"/>
      <inkml:brushProperty name="height" value="0.05" units="cm"/>
    </inkml:brush>
  </inkml:definitions>
  <inkml:trace contextRef="#ctx0" brushRef="#br0">1 0 7111,'0'0'1954,"22"50"-705,-5-21-256,1 5-321,4 2-383,2 1-225,0-4-128,5-2-897,-2-10-1121,-1-9-2114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4.457"/>
    </inkml:context>
    <inkml:brush xml:id="br0">
      <inkml:brushProperty name="width" value="0.05" units="cm"/>
      <inkml:brushProperty name="height" value="0.05" units="cm"/>
    </inkml:brush>
  </inkml:definitions>
  <inkml:trace contextRef="#ctx0" brushRef="#br0">74 99 2050,'0'0'3539,"8"-9"-1419,-4 4-1712,30-38 2194,-32 40-1937,0-1 0,-1 1 1,1 0-1,-1 0 0,0-1 0,0 1 0,0-1 1,0 1-1,0-7 0,-2 10-597,-1-1-1,1 1 0,-1 0 1,1 0-1,0 0 0,-1 0 1,1 0-1,0 0 1,-1 0-1,1 1 0,0-1 1,-1 0-1,1 1 1,0-1-1,-2 1 0,-6 6-67,-1 1 0,2 0 0,-1 0 0,1 1 0,0 0 0,1 0 0,0 1 0,0 0 0,-9 20 0,13-24-9,0 1 0,0-1 0,1 0 0,-1 1 0,2 0 0,-1-1-1,1 1 1,0 0 0,0 0 0,1 0 0,0 0 0,0-1-1,2 11 1,-1-16 7,0 0 0,0 1 1,0-1-1,1 0 0,-1 0 0,0 0 0,1 0 0,-1 0 0,1 0 0,-1 0 0,1 0 0,-1-1 0,1 1 0,0 0 0,0-1 0,-1 0 1,1 1-1,0-1 0,-1 0 0,1 0 0,0 0 0,0 0 0,0 0 0,-1 0 0,1 0 0,3-2 0,2 2 31,-1-2 1,1 1-1,0-1 0,0 0 0,11-5 0,-7 1 233,0-1 0,-1-1 0,0 0 0,0 0-1,-1-1 1,0 0 0,11-15 0,-15 17-75,0 0 1,0 0-1,-1 0 1,0-1-1,-1 1 1,0-1-1,0 0 1,0 0-1,-1 0 1,-1 0-1,1-1 1,0-12-1,-2 21-202,0-1-1,-1 0 0,1 0 0,0 1 0,0-1 0,-1 0 0,1 1 0,0-1 1,-1 0-1,1 1 0,0-1 0,-1 1 0,1-1 0,-1 1 0,1-1 1,-1 1-1,0-1 0,1 1 0,-1-1 0,1 1 0,-1 0 0,0-1 0,1 1 1,-1 0-1,0-1 0,1 1 0,-1 0 0,0 0 0,0 0 0,1 0 1,-1 0-1,0 0 0,0 0 0,1 0 0,-1 0 0,0 0 0,1 0 0,-1 0 1,0 0-1,0 1 0,1-1 0,-1 0 0,0 1 0,0-1 0,-32 15-2014,28-10 794,-1 0 0,1 1 0,0-1 0,1 1-1,0 0 1,-5 7 0,3 1-3649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4.791"/>
    </inkml:context>
    <inkml:brush xml:id="br0">
      <inkml:brushProperty name="width" value="0.05" units="cm"/>
      <inkml:brushProperty name="height" value="0.05" units="cm"/>
    </inkml:brush>
  </inkml:definitions>
  <inkml:trace contextRef="#ctx0" brushRef="#br0">44 1 9513,'0'0'2947,"-24"65"-1506,15-38-800,2 1-161,3-3-352,4-4-160,0-1-1281,0-10-1698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5.124"/>
    </inkml:context>
    <inkml:brush xml:id="br0">
      <inkml:brushProperty name="width" value="0.05" units="cm"/>
      <inkml:brushProperty name="height" value="0.05" units="cm"/>
    </inkml:brush>
  </inkml:definitions>
  <inkml:trace contextRef="#ctx0" brushRef="#br0">0 43 8904,'0'0'5995,"10"-7"-3870,-6 4-1929,39-23 1223,-41 25-1354,0 0-1,1 0 1,-1 0-1,1 0 0,0 1 1,-1-1-1,1 1 1,0 0-1,-1-1 1,1 1-1,0 0 0,-1 1 1,1-1-1,0 0 1,-1 1-1,1 0 1,-1-1-1,1 1 0,-1 0 1,4 2-1,-5-3-58,1 1 0,-1 0-1,1 0 1,-1 0 0,0 0-1,1 1 1,-1-1 0,0 0-1,0 0 1,0 1 0,0-1-1,0 0 1,0 1 0,0-1 0,0 1-1,-1 0 1,1-1 0,-1 1-1,1 0 1,-1-1 0,1 1-1,-1 0 1,0-1 0,0 1-1,0 0 1,0 0 0,0-1-1,0 1 1,-1 0 0,1-1-1,0 1 1,-1 0 0,0-1-1,1 1 1,-1-1 0,0 1 0,0-1-1,1 1 1,-1-1 0,0 1-1,-2 0 1,0 3 57,-1 0-1,0-1 1,-1 0 0,1 0 0,-1 0-1,0 0 1,0-1 0,0 1 0,0-1-1,-10 4 1,10-6-9,12-1-319,-1 1 1,1 0 0,0 1 0,0-1 0,-1 1 0,1 1 0,-1-1 0,1 1 0,-1 0 0,0 1 0,6 4 0,-10-7 196,1 1 1,-1 0 0,1 0 0,-1 0 0,1 0 0,-1 0-1,0 0 1,0 1 0,0-1 0,-1 1 0,1-1-1,0 1 1,-1 0 0,0 0 0,1 0 0,-1-1-1,0 1 1,-1 0 0,1 0 0,0 1 0,-1-1 0,0 0-1,0 0 1,0 0 0,0 0 0,0 0 0,-1 4-1,0-6 152,-1 1 0,1 0-1,0-1 1,-1 1 0,1-1-1,-1 1 1,1-1-1,-1 0 1,1 0 0,-1 1-1,0-1 1,0 0 0,0-1-1,0 1 1,0 0 0,0 0-1,0-1 1,-2 1-1,-42 9 1813,41-9-1660,-88 6 335,93-20-9806,6 4 2802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5.471"/>
    </inkml:context>
    <inkml:brush xml:id="br0">
      <inkml:brushProperty name="width" value="0.05" units="cm"/>
      <inkml:brushProperty name="height" value="0.05" units="cm"/>
    </inkml:brush>
  </inkml:definitions>
  <inkml:trace contextRef="#ctx0" brushRef="#br0">55 3 11403,'0'0'4676,"9"-1"-3032,-8 1-1599,3-1 61,0 1 1,0-1 0,0 1 0,0 0 0,0 0 0,0 1 0,7 0 0,-10 0-89,1 0 0,-1-1 0,1 1 1,-1 0-1,0-1 0,1 1 0,-1 0 1,0 0-1,1 0 0,-1 0 0,0 0 1,0 1-1,0-1 0,0 0 0,0 0 1,0 1-1,0-1 0,-1 1 0,1-1 1,0 1-1,-1-1 0,1 1 0,-1-1 1,0 1-1,1-1 0,-1 1 0,0 0 1,0-1-1,0 3 0,0 0-13,0 1 1,0 0-1,-1-1 1,0 1-1,0-1 0,0 1 1,0-1-1,-1 1 0,0-1 1,-3 6-1,4-8 35,0 0 1,0 0-1,0 0 1,0-1 0,0 1-1,0 0 1,-1-1-1,1 1 1,-1-1-1,1 0 1,-1 1-1,0-1 1,0 0-1,1 0 1,-1 0-1,0 0 1,0 0-1,0-1 1,0 1-1,0 0 1,-4 0-1,15-1-401,1 1-1,-1 0 0,-1 0 1,1 1-1,0 0 0,14 6 1,-21-7 323,0-1 0,0 1 1,-1-1-1,1 1 0,-1 0 0,1 0 1,-1 0-1,1 0 0,-1 0 1,1 0-1,-1 0 0,0 0 0,1 1 1,-1-1-1,0 1 0,0-1 1,0 0-1,0 1 0,0 0 1,-1-1-1,1 1 0,0 0 0,-1-1 1,1 1-1,-1 0 0,0 0 1,1-1-1,-1 1 0,0 0 0,0 0 1,0-1-1,0 1 0,0 0 1,-1 0-1,1 0 0,-1-1 0,1 1 1,-1 0-1,1-1 0,-1 1 1,0 0-1,-1 1 0,-1 1 252,0 0-1,-1 0 1,1 0 0,-1 0-1,0-1 1,0 0-1,0 0 1,0 0 0,-9 4-1,-49 23 1919,40-21-1563,11-4-399,8-3-222,-1 0 1,0 0-1,1 0 1,-1-1-1,0 0 1,0 0-1,0 0 1,-4 0-1,33-21-15173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5.801"/>
    </inkml:context>
    <inkml:brush xml:id="br0">
      <inkml:brushProperty name="width" value="0.05" units="cm"/>
      <inkml:brushProperty name="height" value="0.05" units="cm"/>
    </inkml:brush>
  </inkml:definitions>
  <inkml:trace contextRef="#ctx0" brushRef="#br0">188 1 9065,'0'0'6822,"-12"6"-6507,-4 4-240,0 0 1,0 1-1,1 1 1,0 1-1,1 0 1,-16 19-1,19-19 147,7-8-212,-1-1 1,1 1-1,0 0 1,1 0-1,-1 0 1,1 0-1,0 1 1,0 0-1,1-1 1,-1 1-1,-1 9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6.176"/>
    </inkml:context>
    <inkml:brush xml:id="br0">
      <inkml:brushProperty name="width" value="0.05" units="cm"/>
      <inkml:brushProperty name="height" value="0.05" units="cm"/>
    </inkml:brush>
  </inkml:definitions>
  <inkml:trace contextRef="#ctx0" brushRef="#br0">87 0 6022,'0'0'1585,"-10"3"326,4 0-1631,-1 0-1,1 0 0,0 1 1,0-1-1,0 1 1,0 0-1,-6 6 0,10-8-149,0 0 0,0 0 1,1 0-1,-1 0 0,1 0 0,-1 0 0,1 0 0,-1 1 0,1-1 0,0 0 0,0 1 0,0-1 0,1 1 1,-1 0-1,0-1 0,1 1 0,0-1 0,0 1 0,0 0 0,0-1 0,0 1 0,0 0 0,1-1 1,-1 1-1,1-1 0,-1 1 0,3 4 0,-2-6-29,0 0 0,0 0 0,0 1 1,0-1-1,0 0 0,1 0 0,-1 0 0,0 0 1,1 0-1,-1 0 0,1 0 0,-1-1 0,1 1 1,-1-1-1,1 1 0,0-1 0,-1 1 0,1-1 0,-1 0 1,1 0-1,2 0 0,43 1 1334,-31-2-948,-7 1-377,0-1 0,1 0 0,-1-1 0,0 0 1,1 0-1,-1-1 0,13-5 0,-19 7-64,-1 0 0,1-1 1,0 1-1,-1 0 0,1-1 0,-1 0 0,0 1 1,1-1-1,-1 0 0,0 0 0,0 0 0,0-1 1,-1 1-1,1 0 0,0-1 0,-1 1 0,1-1 0,-1 1 1,0-1-1,0 0 0,0 0 0,0 1 0,-1-1 1,1 0-1,-1 0 0,0 0 0,1 0 0,-2-3 1,1 4-84,-1 0 0,0 0 0,0-1 0,0 2 0,0-1 0,0 0 0,-1 0 0,1 0 0,0 0 0,-1 1 0,0-1 0,1 1 0,-1-1 0,0 1 0,0 0 0,0 0 0,0 0 1,0 0-1,0 0 0,0 0 0,0 0 0,0 0 0,0 1 0,0-1 0,0 1 0,-1 0 0,1 0 0,-3 0 0,1-1-267,0 1-1,0-1 1,0 1 0,0 0-1,1 1 1,-1-1-1,0 1 1,0 0 0,1-1-1,-1 2 1,0-1 0,1 0-1,-1 1 1,1 0-1,-6 3 1,6-2-287,0 0-1,1 0 1,0 1 0,-1-1-1,1 1 1,0-1 0,1 1-1,-1-1 1,1 1 0,0 0-1,-1 0 1,1 5 0,0 7-3285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6.521"/>
    </inkml:context>
    <inkml:brush xml:id="br0">
      <inkml:brushProperty name="width" value="0.05" units="cm"/>
      <inkml:brushProperty name="height" value="0.05" units="cm"/>
    </inkml:brush>
  </inkml:definitions>
  <inkml:trace contextRef="#ctx0" brushRef="#br0">59 48 6374,'0'0'7185,"-8"9"-5711,-3 2-1059,6-6-230,0 0 1,1 0-1,-1 1 1,1-1-1,0 1 1,-5 9 0,9-15-176,0 1 1,-1-1 0,1 1 0,-1-1-1,1 1 1,0-1 0,0 1 0,-1-1 0,1 1-1,0 0 1,0-1 0,-1 1 0,1-1-1,0 1 1,0 0 0,0-1 0,0 1 0,0 0-1,0-1 1,0 1 0,0-1 0,0 1 0,0 0-1,1-1 1,-1 1 0,0-1 0,0 1-1,1-1 1,-1 2 0,18-2 573,23-17 671,-37 14-1164,43-33 496,-46 34-569,1 1 0,-1-1 0,1 0-1,-1 1 1,1-1 0,-1 0 0,0 0-1,0 0 1,0 0 0,0 0 0,0 0-1,-1 0 1,1-1 0,-1 1 0,1 0-1,-1 0 1,0 0 0,1-1 0,-1 1 0,-1 0-1,1 0 1,0-1 0,-1-2 0,-1 3-30,1 0 0,-1 0 1,1 0-1,-1 1 1,0-1-1,0 1 0,0-1 1,0 1-1,0 0 1,0-1-1,0 1 0,0 0 1,-1 0-1,1 1 1,0-1-1,-1 0 0,1 1 1,0 0-1,-1-1 1,1 1-1,-4 0 0,-3 0-710,0-1 0,0 1 1,0 1-1,-14 2 0,22-3 490,1 0 0,-1 0 0,0 1 1,0-1-1,0 0 0,1 1 0,-1-1 1,0 1-1,0-1 0,1 1 0,-1-1 1,0 1-1,1 0 0,-1-1 0,1 1 1,-1 0-1,0-1 0,1 1 0,0 0 1,-1 0-1,1-1 0,-1 1 0,1 0 1,0 0-1,0 0 0,-1 0 0,1-1 1,0 1-1,0 0 0,0 0 0,0 0 1,0 0-1,0 1 0,0 3-3809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06.866"/>
    </inkml:context>
    <inkml:brush xml:id="br0">
      <inkml:brushProperty name="width" value="0.05" units="cm"/>
      <inkml:brushProperty name="height" value="0.05" units="cm"/>
    </inkml:brush>
  </inkml:definitions>
  <inkml:trace contextRef="#ctx0" brushRef="#br0">120 1 6534,'0'0'4559,"8"7"-2541,4 5-1386,0 0-1,-1 1 1,0 0 0,-1 1-1,0 0 1,-2 1-1,1 0 1,-2 0 0,6 17-1,-9-24-564,-2 1 0,1-1 0,-1 1 0,0-1-1,-1 1 1,0 0 0,-1 0 0,1-1 0,-2 1-1,1 0 1,-1 0 0,-1 0 0,1-1 0,-1 1 0,-1-1-1,0 1 1,0-1 0,-1 0 0,0 0 0,-7 11-1,-1-3-85,0-1-1,-1 0 0,-1-1 0,-31 25 0,36-32-884,0-1-1,-1 0 0,1-1 0,-1 0 0,0-1 0,-13 5 1,-12-2-5454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0.172"/>
    </inkml:context>
    <inkml:brush xml:id="br0">
      <inkml:brushProperty name="width" value="0.05" units="cm"/>
      <inkml:brushProperty name="height" value="0.05" units="cm"/>
    </inkml:brush>
  </inkml:definitions>
  <inkml:trace contextRef="#ctx0" brushRef="#br0">137 1 3651,'0'0'11104,"-9"2"-10794,2 1-257,0 0 1,1 0-1,-1 1 0,1 0 1,0 0-1,0 0 1,0 1-1,0 0 0,1 0 1,0 0-1,0 1 1,1 0-1,-1 0 0,1 0 1,0 0-1,1 1 0,0 0 1,-4 9-1,2-4 82,1-1 1,0 1-1,1-1 0,0 1 1,0 0-1,2 0 0,0 0 0,0 0 1,1 0-1,0 1 0,3 13 1,-2-21-289,0 1 0,0-1 0,0 0 0,1 0 0,0 0 0,0 0 0,1 0 0,-1-1 0,1 1 0,0-1 0,0 1 1,1-1-1,-1 0 0,1 0 0,0-1 0,0 1 0,0-1 0,0 0 0,1 0 0,-1 0 0,1 0 0,0-1 0,0 0 0,0 0 0,0 0 1,0-1-1,7 2 0,19 0-4369,-2-3-2775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0.848"/>
    </inkml:context>
    <inkml:brush xml:id="br0">
      <inkml:brushProperty name="width" value="0.05" units="cm"/>
      <inkml:brushProperty name="height" value="0.05" units="cm"/>
    </inkml:brush>
  </inkml:definitions>
  <inkml:trace contextRef="#ctx0" brushRef="#br0">0 266 5990,'0'0'10831,"10"-7"-9843,45-32-580,-3-3 1,-1-2-1,72-82 0,-114 119-512,-6 9 35,-9 22 13,-18 38 120,14-41-124,0-2-41,0 1 1,2 0-1,0 0 1,2 1-1,0 0 0,1 0 1,-3 39-1,8-60-3,0 1 0,0-1 0,0 0 0,0 1 0,0-1 0,0 0 0,0 1 0,1-1 0,-1 0 0,0 0 0,0 1 0,0-1 0,0 0 0,1 0 0,-1 1 0,0-1 0,0 0 0,1 0-1,-1 0 1,0 1 0,0-1 0,1 0 0,-1 0 0,0 0 0,1 0 0,-1 0 0,0 1 0,1-1 0,-1 0 0,0 0 0,0 0 0,1 0 0,-1 0 0,0 0 0,1 0 0,-1 0 0,0 0 0,1 0 0,-1-1 0,0 1 0,1 0 0,-1 0 0,15-6-4210,0-9-1499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0.573"/>
    </inkml:context>
    <inkml:brush xml:id="br0">
      <inkml:brushProperty name="width" value="0.05" units="cm"/>
      <inkml:brushProperty name="height" value="0.05" units="cm"/>
    </inkml:brush>
  </inkml:definitions>
  <inkml:trace contextRef="#ctx0" brushRef="#br0">0 45 5926,'0'0'955,"2"-8"284,4-25-278,-6 33-946,0 0 1,0 0 0,0 0 0,0 0 0,0 0 0,0-1 0,0 1 0,0 0-1,0 0 1,0 0 0,0 0 0,0 0 0,0 0 0,0 0 0,0 0-1,0-1 1,0 1 0,0 0 0,0 0 0,0 0 0,0 0 0,0 0 0,0 0-1,0 0 1,0 0 0,0 0 0,0-1 0,0 1 0,0 0 0,1 0-1,-1 0 1,0 0 0,0 0 0,0 0 0,0 0 0,0 0 0,0 0 0,0 0-1,0 0 1,0 0 0,1 0 0,-1 0 0,0 0 0,0 0 0,0 0 0,0 0-1,0 0 1,0 0 0,0 0 0,0 0 0,1 0 0,-1 0 0,0 0-1,0 0 1,0 0 0,0 0 0,0 0 0,0 0 0,0 0 0,0 0 0,0 0-1,1 0 1,-1 0 0,0 0 0,0 0 0,0 1 0,0-1 0,0 0-1,6 11 518,1 14 178,-2 17-376,-3 1 1,-1-1-1,-2 1 1,-2-1 0,-2 1-1,-16 64 1,21-106-311,0-1 1,0 1-1,1-1 1,-1 1-1,0-1 0,0 1 1,0-1-1,0 1 1,1-1-1,-1 1 1,0-1-1,0 1 1,1-1-1,-1 1 1,0-1-1,1 0 1,-1 1-1,0-1 0,1 1 1,-1-1-1,1 0 1,-1 0-1,1 1 1,-1-1-1,1 0 1,-1 0-1,1 1 1,-1-1-1,1 0 1,-1 0-1,1 0 1,-1 0-1,1 0 0,-1 0 1,1 0-1,-1 0 1,1 0-1,-1 0 1,2 0-1,33 0 153,-18 0-13,32 3-619,62 13 0,-9 0-4606,-66-13 800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1.191"/>
    </inkml:context>
    <inkml:brush xml:id="br0">
      <inkml:brushProperty name="width" value="0.05" units="cm"/>
      <inkml:brushProperty name="height" value="0.05" units="cm"/>
    </inkml:brush>
  </inkml:definitions>
  <inkml:trace contextRef="#ctx0" brushRef="#br0">35 0 9417,'0'0'8264,"-29"68"-7912,27-41-160,-2-2-128,4 0-32,0-2-192,0-4-224,0-4-225,4-1-31,1-2 31,-5-5-320,0-2-832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1.534"/>
    </inkml:context>
    <inkml:brush xml:id="br0">
      <inkml:brushProperty name="width" value="0.05" units="cm"/>
      <inkml:brushProperty name="height" value="0.05" units="cm"/>
    </inkml:brush>
  </inkml:definitions>
  <inkml:trace contextRef="#ctx0" brushRef="#br0">0 46 1345,'0'0'13037,"48"-13"-12237,-13 7-127,5 4-513,4-2-32,-3 1-1185,-5-1-1857,-6-1-1443,-8-3-2465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2.876"/>
    </inkml:context>
    <inkml:brush xml:id="br0">
      <inkml:brushProperty name="width" value="0.05" units="cm"/>
      <inkml:brushProperty name="height" value="0.05" units="cm"/>
    </inkml:brush>
  </inkml:definitions>
  <inkml:trace contextRef="#ctx0" brushRef="#br0">168 85 2498,'30'-36'3212,"-29"34"-2762,0 0 0,0 0-1,0 0 1,0 0 0,0 0-1,0-1 1,0 1 0,-1 0 0,1-1-1,-1 1 1,0 0 0,1-1-1,-1 1 1,0 0 0,-1-1 0,1 1-1,-1-3 1,-1 4-210,1 0-1,-1 1 1,0-1 0,0 0-1,0 1 1,0 0 0,0-1-1,0 1 1,0 0 0,0 0-1,0 0 1,0 0 0,0 0-1,0 1 1,1-1 0,-1 0-1,0 1 1,-3 0 0,-4 4-178,0 0 0,-1 0 0,2 1 0,-1 0 0,1 0 0,-1 1 0,2 0 0,-8 9 0,2-2-70,2 0 1,0 0 0,-18 31-1,26-40-6,1-1 1,0 1-1,-1 0 0,2 0 0,-1 0 1,0 0-1,1 0 0,0 0 0,0 0 0,0 8 1,1-11 10,1-1 1,-1 0-1,0 0 1,0 0-1,1 0 1,-1 0-1,1 0 1,-1 0-1,1 0 1,-1 0-1,1 0 1,0 0-1,-1 0 1,1-1-1,0 1 1,0 0-1,0 0 1,0-1-1,1 2 1,1-1 4,-1 0 1,1 0 0,0 0 0,0 0 0,0 0-1,0-1 1,0 1 0,0-1 0,0 0 0,3 0-1,3-1 21,-1 0-1,1-1 0,-1 0 1,0 0-1,0-1 0,0 0 1,0 0-1,0-1 0,-1 0 1,0 0-1,1-1 0,-2 0 1,1 0-1,11-12 0,-12 11 10,0 0 0,-1 0 1,1 0-1,-1-1 0,-1 1 0,1-1 0,-1-1 0,0 1 0,-1 0 0,0-1 1,0 0-1,-1 0 0,0 0 0,0 0 0,1-12 0,-3 20-54,0-1 0,0 1-1,1-1 1,-1 0 0,0 1-1,0-1 1,0 1 0,0-1 0,0 1-1,0-1 1,0 1 0,0-1-1,-1 1 1,1-1 0,0 1 0,0-1-1,0 1 1,-1-1 0,1 1-1,0-1 1,0 1 0,-1-1-1,1 1 1,0 0 0,-1-1 0,1 1-1,-1-1 1,1 1 0,0 0-1,-1-1 1,1 1 0,-1 0 0,1 0-1,-1-1 1,1 1 0,-1 0-1,1 0 1,-1 0 0,1 0 0,-1 0-1,1 0 1,-1-1 0,1 1-1,-1 0 1,0 0 0,1 1 0,-1-1-1,1 0 1,-1 0 0,1 0-1,-1 0 1,1 0 0,-1 1-1,1-1 1,-1 0 0,1 0 0,-1 1-1,1-1 1,0 0 0,-1 1-1,-2 1-402,0-1 0,1 1 0,-1 0 0,1 0 0,0 0 0,0 1 0,-1-1 0,2 0 0,-4 4 0,-9 36-6136,14-23 2338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3.220"/>
    </inkml:context>
    <inkml:brush xml:id="br0">
      <inkml:brushProperty name="width" value="0.05" units="cm"/>
      <inkml:brushProperty name="height" value="0.05" units="cm"/>
    </inkml:brush>
  </inkml:definitions>
  <inkml:trace contextRef="#ctx0" brushRef="#br0">41 1 8200,'0'0'5477,"-24"62"-3940,15-39-608,3 2-320,5-5-385,1-4-192,0-4-576,5-9-2147,8-3-1409,-2-7-2082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3.577"/>
    </inkml:context>
    <inkml:brush xml:id="br0">
      <inkml:brushProperty name="width" value="0.05" units="cm"/>
      <inkml:brushProperty name="height" value="0.05" units="cm"/>
    </inkml:brush>
  </inkml:definitions>
  <inkml:trace contextRef="#ctx0" brushRef="#br0">26 57 10442,'0'0'5045,"8"-8"-2947,28-27-742,-35 33-1326,0 1 1,1 0 0,-1-1-1,1 1 1,0 0 0,-1 0-1,1 0 1,0 1 0,0-1-1,-1 0 1,1 1 0,0-1-1,3 0 1,-5 1-21,1 0 0,-1 1 0,1-1 0,-1 0 0,1 0 0,-1 0 0,1 0 0,-1 0 0,0 1 0,1-1 0,-1 0 0,1 1 0,-1-1 0,1 0 0,-1 0 0,0 1 0,1-1 0,-1 1 0,0-1 0,1 0 0,-1 1-1,0-1 1,0 1 0,1-1 0,-1 1 0,0-1 0,0 1 0,0-1 0,0 1 0,1 2 7,-1 0-1,0 0 1,0 0 0,0-1-1,0 1 1,0 0-1,-1 0 1,1 0 0,-1-1-1,0 1 1,0 0-1,0-1 1,-2 4 0,-4 4 15,-1 1 0,0-1 1,-17 16-1,-13 16 79,38-42-121,-1 1 0,1-1 0,0 0 1,0 0-1,-1 1 0,1-1 0,0 0 1,0 1-1,-1-1 0,1 1 0,0-1 1,0 0-1,0 1 0,0-1 0,0 1 1,-1-1-1,1 0 0,0 1 0,0-1 1,0 1-1,0-1 0,0 0 0,0 1 1,0-1-1,1 1 0,-1-1 0,0 1 1,0-1-1,0 0 0,0 1 0,0-1 1,1 0-1,-1 1 0,0-1 0,0 0 1,1 1-1,-1-1 0,0 0 0,1 1 1,-1-1-1,0 0 0,1 0 0,-1 1 1,0-1-1,1 0 0,-1 0 0,0 0 1,1 1-1,-1-1 0,1 0 0,-1 0 1,0 0-1,1 0 0,-1 0 0,1 0 1,-1 0-1,0 0 0,1 0 0,0 0 1,32 0-817,-25 0 609,8-1-444,51 3-1267,-65-2 1883,0 0 0,0 1 1,0-1-1,0 0 0,0 1 0,-1-1 0,1 1 0,0-1 1,0 1-1,0 0 0,-1 0 0,1 0 0,0 0 0,-1 0 1,1 0-1,-1 1 0,1-1 0,-1 0 0,0 1 1,1-1-1,-1 1 0,0-1 0,0 1 0,0 0 0,0 0 1,0-1-1,0 4 0,-1-3 108,0 0 0,-1 1 1,1-1-1,-1 0 0,0 1 0,1-1 0,-1 0 1,0 0-1,0 0 0,-1 0 0,1 1 1,0-2-1,-1 1 0,1 0 0,-1 0 1,0 0-1,1-1 0,-1 1 0,0-1 0,0 1 1,0-1-1,0 0 0,-4 2 0,-57 28 2416,53-27-2167,2 0-290,-1-1 0,1 1 0,-1-2 0,0 1 0,0-1 0,0 0 0,-10 0 0,19-4-759,0 1 1,0-1-1,0 0 0,0 0 1,0 0-1,0 1 0,0-1 1,0 0-1,1 0 0,-1 1 0,1-1 1,-1 0-1,1 1 0,1-2 1,12-18-7016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3.923"/>
    </inkml:context>
    <inkml:brush xml:id="br0">
      <inkml:brushProperty name="width" value="0.05" units="cm"/>
      <inkml:brushProperty name="height" value="0.05" units="cm"/>
    </inkml:brush>
  </inkml:definitions>
  <inkml:trace contextRef="#ctx0" brushRef="#br0">35 1 9129,'0'0'9657,"-3"10"-9550,-6 9-72,-13 38 116,22-56-154,1 0-1,-1-1 1,1 1 0,-1 0-1,1 0 1,-1-1-1,1 1 1,-1-1-1,1 1 1,0 0-1,0-1 1,-1 1-1,1-1 1,0 0 0,0 1-1,-1-1 1,1 0-1,0 1 1,0-1-1,0 0 1,-1 0-1,1 0 1,0 1-1,0-1 1,0 0 0,0 0-1,0 0 1,0-1-1,-1 1 1,2 0-1,41 0-599,-33-1 224,4 1-74,-2 0-32,0 0-1,0 0 0,22 5 1,-32-5 443,0 0 1,0 1 0,0-1-1,0 1 1,-1 0-1,1-1 1,0 1 0,0 0-1,-1 0 1,1 0-1,-1 0 1,1 0-1,-1 0 1,1 1 0,-1-1-1,0 0 1,1 1-1,-1-1 1,0 1 0,0-1-1,0 1 1,0 0-1,-1-1 1,1 1-1,0 0 1,-1 0 0,1 0-1,-1-1 1,1 1-1,-1 0 1,0 2 0,-1 0 243,0-1 1,0 0-1,0-1 1,-1 1-1,1 0 1,-1 0-1,1 0 1,-1-1-1,0 1 1,0-1-1,0 0 1,-1 1-1,1-1 1,-1 0-1,1 0 1,-1-1-1,1 1 1,-1 0-1,0-1 1,0 0-1,-3 2 1,-67 25 3050,65-25-3417,0-1-1,0 0 1,0-1-1,-15 1 1,49-24-18942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4.253"/>
    </inkml:context>
    <inkml:brush xml:id="br0">
      <inkml:brushProperty name="width" value="0.05" units="cm"/>
      <inkml:brushProperty name="height" value="0.05" units="cm"/>
    </inkml:brush>
  </inkml:definitions>
  <inkml:trace contextRef="#ctx0" brushRef="#br0">154 0 10730,'0'0'6566,"-56"52"-6149,34-25-225,1-1-96,1 1 32,6-4-96,3-3 0,5-3 0,2-7-96,4-6-833,11-17-6822,-1-8 192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4.610"/>
    </inkml:context>
    <inkml:brush xml:id="br0">
      <inkml:brushProperty name="width" value="0.05" units="cm"/>
      <inkml:brushProperty name="height" value="0.05" units="cm"/>
    </inkml:brush>
  </inkml:definitions>
  <inkml:trace contextRef="#ctx0" brushRef="#br0">127 0 5958,'0'0'1574,"-11"2"476,2-1-1559,0 1-1,1 1 0,-1-1 1,0 1-1,1 1 0,-12 6 1,17-9-343,0 1 0,0 0 0,0 0 1,1 0-1,-1 0 0,1 0 0,-1 1 0,1-1 1,0 1-1,0-1 0,0 1 0,0 0 0,0 0 1,1 0-1,-1 0 0,1 0 0,0 0 0,0 1 1,0-1-1,0 0 0,0 0 0,1 1 0,0-1 1,0 7-1,0-9-128,0 0 0,1 0 0,-1 0 1,1 0-1,0 0 0,-1 0 0,1-1 1,0 1-1,-1 0 0,1 0 0,0 0 1,0-1-1,0 1 0,0 0 0,0-1 0,0 1 1,0-1-1,0 1 0,0-1 0,0 0 1,0 1-1,0-1 0,0 0 0,0 0 0,0 1 1,0-1-1,0 0 0,2 0 0,39 1 116,-33-1-52,5-1 0,-1 1 0,1-2 1,26-6-1,-36 8-61,-1-1-1,0 0 1,0 0 0,0 0 0,0 0-1,0 0 1,0-1 0,0 1-1,0-1 1,-1 0 0,1 0 0,0 0-1,-1 0 1,0 0 0,1-1-1,-1 1 1,0-1 0,0 1 0,0-1-1,-1 0 1,1 0 0,2-5-1,-4 7-19,0 1 1,0-1-1,0 1 0,0-1 0,0 1 0,0-1 0,0 1 0,0-1 0,-1 1 0,1-1 0,0 1 0,0-1 0,0 1 1,-1-1-1,1 1 0,0-1 0,0 1 0,-1-1 0,1 1 0,0 0 0,-1-1 0,1 1 0,-1-1 0,1 1 0,0 0 1,-1 0-1,1-1 0,-1 1 0,1 0 0,-1 0 0,0-1 0,-25-4-6,-22 7-867,46-1 691,0-1-1,0 1 1,0 0-1,0 0 0,0 0 1,0 0-1,0 0 1,0 1-1,0-1 1,1 0-1,-1 1 0,0-1 1,1 1-1,0 0 1,-1-1-1,1 1 1,0 0-1,-2 4 0,-4 23-5131,7-16 1260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4.957"/>
    </inkml:context>
    <inkml:brush xml:id="br0">
      <inkml:brushProperty name="width" value="0.05" units="cm"/>
      <inkml:brushProperty name="height" value="0.05" units="cm"/>
    </inkml:brush>
  </inkml:definitions>
  <inkml:trace contextRef="#ctx0" brushRef="#br0">53 310 8552,'0'0'2274,"-8"8"310,-1 1-1741,6-6-574,-1-1 1,1 1-1,0 0 0,0 1 0,1-1 0,-1 0 0,1 1 1,-1 0-1,1-1 0,0 1 0,-1 5 0,2-9-242,1 1 0,0-1 0,0 0 1,0 0-1,0 1 0,-1-1 0,1 0 0,0 1 0,0-1 0,0 0 0,0 0 0,0 1 0,0-1 0,0 0 1,0 1-1,0-1 0,0 0 0,0 0 0,0 1 0,0-1 0,0 0 0,0 1 0,0-1 0,0 0 0,1 1 1,-1-1-1,0 0 0,0 0 0,0 1 0,0-1 0,0 0 0,1 0 0,-1 0 0,0 1 0,0-1 0,1 0 1,-1 0-1,0 0 0,0 1 0,1-1 0,-1 0 0,16-3 275,16-13-82,-20 8-127,-1-1 0,0 0 0,11-12 0,-19 18-82,0 0 0,-1 0 0,0 0 0,1 0 1,-1 0-1,0 0 0,-1-1 0,1 1 0,0-1 0,-1 1 0,0-1 0,0 1 0,0-1 0,0 0 0,-1 0 0,0 1 1,1-5-1,-2 7-63,1 0 1,-1 0-1,0 0 1,1 0 0,-1 1-1,0-1 1,0 0 0,0 1-1,1-1 1,-1 0-1,0 1 1,0-1 0,0 1-1,0 0 1,0-1-1,0 1 1,0 0 0,0-1-1,0 1 1,0 0-1,0 0 1,0 0 0,0 0-1,0 0 1,0 0-1,0 0 1,-2 1 0,-15 3-2782,17-4 2542,1 1 1,-1-1-1,1 0 1,-1 1 0,1-1-1,-1 0 1,1 1-1,0-1 1,-1 1-1,1-1 1,-1 1-1,1-1 1,0 1-1,-1-1 1,1 1 0,0-1-1,0 1 1,-1-1-1,1 1 1,0-1-1,0 1 1,0 0-1,0 0 1</inkml:trace>
  <inkml:trace contextRef="#ctx0" brushRef="#br0" timeOffset="1">291 0 6662,'0'0'1282,"0"49"735,0-23 33,0 5-224,6-1-256,-1 1-257,4-1-448,-3-3-225,-3 4-255,-3-1-193,0-1-64,-16 2-32,-12-2 32,-1 0-192,-6-4-961,0-6-1505,-1-9-930,6-8-3394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6.899"/>
    </inkml:context>
    <inkml:brush xml:id="br0">
      <inkml:brushProperty name="width" value="0.05" units="cm"/>
      <inkml:brushProperty name="height" value="0.05" units="cm"/>
    </inkml:brush>
  </inkml:definitions>
  <inkml:trace contextRef="#ctx0" brushRef="#br0">72 43 6502,'0'0'5686,"3"-8"-4266,-2 6-1587,10-25 1846,-9 21-465,-11 22-775,-7 18 193,1 0 0,-17 63 0,27-79-594,1 0 0,1 0 0,1 0 0,0 0 0,1 1 0,1-1 0,4 31 0,-3-45-347,0-1 0,0 1 0,0-1 0,1 1 0,-1-1 0,1 0 1,0 0-1,0 0 0,0 0 0,0 0 0,1 0 0,-1 0 0,1-1 1,0 1-1,0-1 0,0 0 0,0 0 0,0 0 0,0 0 0,7 3 0,11 0-4137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5:03.558"/>
    </inkml:context>
    <inkml:brush xml:id="br0">
      <inkml:brushProperty name="width" value="0.05" units="cm"/>
      <inkml:brushProperty name="height" value="0.05" units="cm"/>
    </inkml:brush>
  </inkml:definitions>
  <inkml:trace contextRef="#ctx0" brushRef="#br0">1 334 8232,'0'0'3657,"11"-2"-4026,72-3 152,108-14 82,-49-7 354,1 7 0,180-2 0,220 36-136,-1 0 367,1333-95 1072,-863-28-916,-805 84-561,85 2-163,19-4-5711,-229 14-32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2.657"/>
    </inkml:context>
    <inkml:brush xml:id="br0">
      <inkml:brushProperty name="width" value="0.05" units="cm"/>
      <inkml:brushProperty name="height" value="0.05" units="cm"/>
    </inkml:brush>
  </inkml:definitions>
  <inkml:trace contextRef="#ctx0" brushRef="#br0">1 1 3491,'1'75'5784,"0"-33"-5384,2 0-1,14 62 1,16 35-112,6-2 0,7-2 1,5-2-1,108 200 0,-79-188-181,-27-43-111,5-3 1,131 170-1,-104-170-85,5-4-1,4-4 0,4-4 1,173 118-1,252 119 74,-209-133 32,-239-144 44,2-4 0,1-3 1,2-4-1,2-3 0,1-4 0,150 32 1,-84-39 424,-92-16-409,-1 2 0,0 3 0,-1 3 0,66 24-1,-99-26-468,10 3-3575,-24-15-516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7.404"/>
    </inkml:context>
    <inkml:brush xml:id="br0">
      <inkml:brushProperty name="width" value="0.05" units="cm"/>
      <inkml:brushProperty name="height" value="0.05" units="cm"/>
    </inkml:brush>
  </inkml:definitions>
  <inkml:trace contextRef="#ctx0" brushRef="#br0">0 271 512,'0'0'14628,"12"-10"-14458,49-47 476,97-114 0,-136 141 1020,-20 28-1138,-2 5-255,-2 12-248,0 0-1,-2 0 1,1 0 0,-2-1 0,-6 16 0,-8 24 2,15-37-278,1 0 0,0 0 0,2 1 0,-1 19 0,2-37 91,1 1-1,-1 0 0,0 0 0,1 0 0,-1-1 1,1 1-1,-1 0 0,1-1 0,-1 1 0,1 0 1,-1-1-1,1 1 0,-1-1 0,1 1 0,0 0 1,-1-1-1,1 0 0,0 1 0,0-1 0,-1 1 1,1-1-1,0 0 0,0 0 0,0 1 0,-1-1 0,1 0 1,0 0-1,0 0 0,0 0 0,0 0 0,0 0 1,-1 0-1,1 0 0,0 0 0,0 0 0,0-1 1,0 1-1,-1 0 0,1-1 0,1 0 0,13-5-5054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7.735"/>
    </inkml:context>
    <inkml:brush xml:id="br0">
      <inkml:brushProperty name="width" value="0.05" units="cm"/>
      <inkml:brushProperty name="height" value="0.05" units="cm"/>
    </inkml:brush>
  </inkml:definitions>
  <inkml:trace contextRef="#ctx0" brushRef="#br0">95 1 8648,'0'0'6438,"-66"48"-5060,52-21-642,5 1-223,3 2-257,6-1-224,0-5-32,0-2 32,9-4 0,-1-3-96,-3-4-448,1-5-706,-5-3-671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8.110"/>
    </inkml:context>
    <inkml:brush xml:id="br0">
      <inkml:brushProperty name="width" value="0.05" units="cm"/>
      <inkml:brushProperty name="height" value="0.05" units="cm"/>
    </inkml:brush>
  </inkml:definitions>
  <inkml:trace contextRef="#ctx0" brushRef="#br0">1 12 9897,'0'0'7784,"62"-2"-6759,-27 2-417,7 0-448,0 0-63,4 0-610,-7-1-1697,-5-3-1858,-8 0-1185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9.218"/>
    </inkml:context>
    <inkml:brush xml:id="br0">
      <inkml:brushProperty name="width" value="0.05" units="cm"/>
      <inkml:brushProperty name="height" value="0.05" units="cm"/>
    </inkml:brush>
  </inkml:definitions>
  <inkml:trace contextRef="#ctx0" brushRef="#br0">220 65 3075,'0'0'5525,"0"-8"-3048,-1-26-219,1 33-2143,0 0 0,-1 0 1,1 0-1,0-1 0,-1 1 0,0 0 0,1 0 0,-1 0 0,0 0 0,1 0 0,-1 0 0,0 0 0,0 0 0,0 0 0,0 1 0,0-1 1,0 0-1,0 1 0,0-1 0,0 0 0,0 1 0,0-1 0,-1 1 0,1 0 0,0-1 0,0 1 0,-1 0 0,1 0 0,0 0 1,0 0-1,-1 0 0,1 0 0,0 0 0,0 0 0,0 0 0,-1 0 0,1 1 0,-2 0 0,-3 0-32,0 0 0,0 1 0,0 0 0,0 0 0,-10 5 0,4 1-76,0 0 0,1 1-1,0 0 1,1 1 0,0 1-1,-13 16 1,17-19-8,1-1 0,0 1-1,1 0 1,0 0 0,0 0 0,0 0-1,1 1 1,1 0 0,0-1 0,0 1 0,-1 13-1,2-20 0,1-1-1,0 1 1,1-1 0,-1 1-1,0-1 1,0 1-1,1 0 1,-1-1-1,1 1 1,-1-1-1,1 0 1,-1 1-1,1-1 1,0 1 0,0-1-1,0 0 1,0 0-1,0 1 1,0-1-1,0 0 1,0 0-1,0 0 1,2 1-1,0-1 12,0 1-1,0-1 0,1 1 0,-1-1 1,0 0-1,1 0 0,-1-1 0,1 1 1,-1-1-1,5 1 0,1-1 69,0-1 1,1 1-1,-1-2 1,0 1-1,0-1 1,0 0-1,14-7 1,-14 5 4,-1 0 0,0-1 0,0 0 0,0 0 0,-1 0 1,1-1-1,-1-1 0,-1 1 0,1-1 0,-1 0 0,-1-1 1,1 1-1,-1-1 0,-1 0 0,1-1 0,-1 1 0,-1-1 1,1 1-1,-2-1 0,1 0 0,-1-1 0,2-14 0,-4 23-95,0 1 0,0-1-1,0 0 1,1 0 0,-1 0-1,0 1 1,0-1 0,0 0-1,0 0 1,0 0 0,0 1-1,0-1 1,-1 0-1,1 0 1,0 0 0,0 1-1,-1-1 1,1 0 0,0 0-1,-1 1 1,1-1 0,-1 0-1,1 1 1,-1-1 0,1 0-1,-1 1 1,1-1-1,-1 1 1,0-1 0,1 1-1,-1-1 1,0 1 0,1-1-1,-1 1 1,0 0 0,0-1-1,1 1 1,-1 0 0,0 0-1,0 0 1,0 0 0,1-1-1,-1 1 1,0 0-1,0 0 1,0 0 0,1 1-1,-1-1 1,0 0 0,0 0-1,0 0 1,1 1 0,-1-1-1,0 0 1,0 1 0,1-1-1,-1 0 1,0 1-1,-4 2-466,1-1 0,1 1 0,-1 0 0,0 0 0,1 0 0,-1 0 0,1 1 0,-6 6 0,7-5-341,-1-1 0,1 1 0,0-1 0,0 1 1,1 0-1,-1 0 0,0 6 0,1 8-4074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9.612"/>
    </inkml:context>
    <inkml:brush xml:id="br0">
      <inkml:brushProperty name="width" value="0.05" units="cm"/>
      <inkml:brushProperty name="height" value="0.05" units="cm"/>
    </inkml:brush>
  </inkml:definitions>
  <inkml:trace contextRef="#ctx0" brushRef="#br0">48 0 3748,'0'0'10025,"-28"67"-8712,19-43-544,0-2-224,7-3-449,2 2-64,0-7-801,0-5-1249,0-4-865,8-5-1985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19.959"/>
    </inkml:context>
    <inkml:brush xml:id="br0">
      <inkml:brushProperty name="width" value="0.05" units="cm"/>
      <inkml:brushProperty name="height" value="0.05" units="cm"/>
    </inkml:brush>
  </inkml:definitions>
  <inkml:trace contextRef="#ctx0" brushRef="#br0">31 72 8840,'0'0'2504,"10"-10"197,32-32-341,-41 40-2228,0 1 1,1-1 0,-1 1-1,1-1 1,-1 1-1,1 0 1,-1 0-1,1 0 1,0 0 0,0 0-1,0 0 1,0 0-1,0 0 1,-1 1-1,1-1 1,0 1 0,1-1-1,-1 1 1,0 0-1,0 0 1,0 0-1,0 0 1,0 0 0,3 1-1,-4-1-118,0 1 0,0 0 0,-1 0 0,1 0-1,0-1 1,0 1 0,-1 0 0,1 0 0,0 0 0,-1 0-1,1 0 1,-1 0 0,1 1 0,-1-1 0,0 0 0,1 0-1,-1 0 1,0 0 0,0 0 0,0 1 0,0-1 0,0 0 0,0 0-1,0 0 1,0 0 0,0 1 0,-1-1 0,1 0 0,0 0-1,-1 0 1,1 0 0,-1 0 0,0 2 0,-6 7 41,0 0 0,0 0 1,-1-1-1,0 0 0,-1 0 1,0-1-1,0 0 0,-1 0 1,0-1-1,-16 8 0,26-15-51,-1 1 0,1-1-1,0 0 1,0 0-1,1 0 1,-1 1 0,0-1-1,0 0 1,0 0 0,0 0-1,0 1 1,0-1-1,0 0 1,0 0 0,0 0-1,0 0 1,0 1 0,0-1-1,1 0 1,-1 0-1,0 0 1,0 0 0,0 0-1,0 1 1,0-1 0,1 0-1,-1 0 1,0 0-1,0 0 1,0 0 0,1 0-1,-1 0 1,0 0 0,0 0-1,0 0 1,0 0-1,1 0 1,-1 0 0,0 0-1,0 0 1,0 0 0,1 0-1,-1 0 1,0 0-1,0 0 1,0 0 0,1 0-1,-1 0 1,0 0 0,0 0-1,0 0 1,0 0-1,1 0 1,-1 0 0,0-1-1,15 2 29,2-4-159,-1 2-1,0 0 1,0 2 0,0-1-1,21 5 1,-34-5 70,0 0-1,0 1 1,0 0-1,0 0 1,-1 0 0,1 0-1,0 0 1,0 1-1,-1-1 1,1 1 0,-1-1-1,1 1 1,-1 0-1,0 0 1,0 0 0,1 0-1,-2 1 1,1-1-1,0 1 1,0-1 0,-1 1-1,1-1 1,-1 1-1,0 0 1,0 0 0,0 0-1,0 0 1,0 0-1,-1 0 1,1 0 0,-1 0-1,0 0 1,0 0-1,0 0 1,0 0 0,-1 3-1,0-3 89,-1 0 1,1 1-1,0-2 0,-1 1 1,0 0-1,1 0 0,-1 0 1,-1-1-1,1 1 0,0-1 1,0 1-1,-1-1 0,1 0 1,-1 0-1,0 0 0,0-1 1,0 1-1,0 0 0,0-1 1,0 0-1,0 0 0,0 0 1,-4 1-1,-8 2 580,-1 0 1,0 0-1,-22 1 1,33-5-497,-43 2 617,47-2-749,0 0-1,0 1 1,-1-1 0,1 0-1,0 0 1,0 0 0,0-1-1,0 1 1,-1 0 0,1 0-1,0 0 1,0-1 0,0 1-1,0-1 1,0 1 0,0-1-1,0 1 1,0-1 0,0 0-1,0 1 1,0-1 0,0 0-1,0 0 1,1 0 0,-1 0-1,0 0 1,1 1-1,-1-1 1,0 0 0,0-2-1,2 1-348,0 0 0,0 0-1,0 0 1,0 1-1,1-1 1,-1 0 0,1 1-1,-1-1 1,1 1-1,-1 0 1,1-1-1,0 1 1,0 0 0,-1 0-1,1 0 1,0 0-1,0 0 1,0 1-1,3-2 1,5-3-3121,7-5-2994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20.387"/>
    </inkml:context>
    <inkml:brush xml:id="br0">
      <inkml:brushProperty name="width" value="0.05" units="cm"/>
      <inkml:brushProperty name="height" value="0.05" units="cm"/>
    </inkml:brush>
  </inkml:definitions>
  <inkml:trace contextRef="#ctx0" brushRef="#br0">1 14 6374,'0'0'9444,"9"-4"-8462,-2 2-856,0 0 0,0 0 0,0 1 0,0 0 0,0 0 0,0 0 0,0 1 0,0 0 0,12 2 1,-16-1-113,0-1 0,0 0 0,0 1 0,-1 0 0,1 0 0,0 0 1,0 0-1,-1 0 0,1 0 0,-1 1 0,1-1 0,-1 1 1,0 0-1,1-1 0,-1 1 0,0 0 0,0 0 0,0 1 1,0-1-1,-1 0 0,1 1 0,-1-1 0,1 1 0,-1-1 0,0 1 1,0 0-1,0 0 0,0-1 0,-1 1 0,1 0 0,0 5 1,-2-5 1,1 0 0,-1 0 1,1 0-1,-1 0 0,0 0 1,0-1-1,0 1 0,0 0 1,-1-1-1,1 1 0,-1-1 1,1 1-1,-1-1 0,0 0 1,0 1-1,0-1 0,0 0 1,-1 0-1,1-1 0,0 1 1,-1 0-1,0-1 0,1 0 1,-1 1-1,0-1 0,1 0 1,-1 0-1,0-1 0,0 1 1,0-1-1,0 1 0,-5-1 1,8 0-18,0 0 0,0 0 1,1 0-1,-1 0 0,0 0 1,0-1-1,0 1 0,0 0 1,1 0-1,-1 0 0,0 0 1,0-1-1,0 1 0,0 0 1,0 0-1,0 0 0,0-1 0,0 1 1,1 0-1,-1 0 0,0 0 1,0-1-1,0 1 0,0 0 1,0 0-1,0 0 0,0-1 1,0 1-1,0 0 0,0 0 1,-1-1-1,1 1 0,0 0 1,0 0-1,0 0 0,0-1 1,0 1-1,0 0 0,0 0 1,0 0-1,0 0 0,-1-1 1,1 1-1,0 0 0,0 0 1,0 0-1,0 0 0,-1 0 0,1-1 1,0 1-1,0 0 0,0 0 1,-1 0-1,1 0 0,0 0 1,0 0-1,0 0 0,-1 0 1,1 0-1,0 0 0,0 0 1,0 0-1,-1 0 0,1 0 1,0 0-1,-1 0 0,18-10-653,-12 10 528,0 0 0,1 1 0,-1-1 1,0 1-1,0 0 0,0 0 0,0 1 0,0-1 0,0 1 0,0 0 0,0 1 0,-1-1 0,1 1 0,-1 0 0,7 5 0,-8-5 110,0-1 0,-1 1 0,1-1 0,-1 1 1,0 0-1,0 0 0,0 0 0,0 0 0,0 0 0,0 0 0,-1 1 0,0-1 0,0 1 1,0-1-1,0 1 0,0-1 0,-1 1 0,1-1 0,-1 1 0,0 0 0,0-1 0,-1 8 0,-1-9 217,1 0 0,-1 1 0,1-1 0,-1 0 0,0 0 0,0 0 0,0 0 0,0 0 0,0 0 0,0 0 0,0-1 0,0 1 0,-1-1 0,1 0 0,-1 1 0,1-1 0,-1 0 0,0-1 0,-5 2 0,-54 11 1374,-23-9-1826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20.777"/>
    </inkml:context>
    <inkml:brush xml:id="br0">
      <inkml:brushProperty name="width" value="0.05" units="cm"/>
      <inkml:brushProperty name="height" value="0.05" units="cm"/>
    </inkml:brush>
  </inkml:definitions>
  <inkml:trace contextRef="#ctx0" brushRef="#br0">175 0 10634,'0'0'8424,"-48"22"-7719,23 4-385,1 1-224,4 4 0,-2-2-32,9-1-32,2-6-64,5-3 32,1-5-256,5-8-705,0-2-801,0-25-11626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21.125"/>
    </inkml:context>
    <inkml:brush xml:id="br0">
      <inkml:brushProperty name="width" value="0.05" units="cm"/>
      <inkml:brushProperty name="height" value="0.05" units="cm"/>
    </inkml:brush>
  </inkml:definitions>
  <inkml:trace contextRef="#ctx0" brushRef="#br0">116 0 9769,'-8'0'1399,"2"0"-1002,0 1 1,-1-1 0,1 1-1,0 0 1,0 0-1,0 1 1,0 0-1,0 0 1,-8 5-1,11-6-275,0 1-1,1 0 0,-1 0 1,1 0-1,-1 0 0,1 0 0,0 1 1,0-1-1,0 1 0,0 0 1,0-1-1,1 1 0,-1 0 0,1 0 1,0 0-1,-1 0 0,1 0 1,1 0-1,-1 1 0,0-1 1,1 0-1,0 0 0,0 6 0,0-8-115,0 1-1,1 0 0,-1 0 0,1-1 0,-1 1 1,1 0-1,0-1 0,0 1 0,-1-1 0,1 1 0,0-1 1,0 1-1,1-1 0,-1 0 0,0 1 0,0-1 1,1 0-1,-1 0 0,1 0 0,-1 0 0,1 0 0,-1 0 1,1-1-1,-1 1 0,1 0 0,0-1 0,-1 1 1,1-1-1,0 0 0,0 1 0,2-1 0,10 2 129,0-1-1,29-1 1,-28 0-1,-1 0-54,1-1 0,0 0 0,16-5 1,-27 6-55,0-1 0,1 0 0,-1-1 1,0 1-1,0-1 0,0 0 0,0 0 1,-1 0-1,1 0 0,0-1 0,-1 1 1,0-1-1,1 0 0,-1 0 0,5-6 0,-8 8-18,1 0 0,0 0 0,-1 0 0,1 0 0,-1 0-1,0 0 1,1 0 0,-1 0 0,0 0 0,1 0 0,-1 0 0,0 0-1,0 0 1,0 0 0,0 0 0,0 0 0,0 0 0,0 0-1,0 0 1,0 0 0,0 0 0,-1 0 0,1 0 0,0 0 0,-1 0-1,1 0 1,-1 0 0,1 0 0,-2-1 0,0 0-32,0 1 0,0-1 0,-1 1 0,1-1 0,0 1 0,-1 0 0,1 0 0,-1 0 0,1 0 0,-1 0 0,-3 0 0,-7-1-786,0 1 1,0 0-1,-22 1 1,34 0 556,-1 1 0,0-1 0,0 0 0,1 1-1,-1-1 1,1 1 0,-1-1 0,1 1 0,-1 0 0,1 0 0,-1 0 0,1 0 0,-1 0-1,1 0 1,0 0 0,0 0 0,0 1 0,-1-1 0,1 0 0,0 1 0,1-1 0,-1 1-1,0-1 1,0 1 0,1-1 0,-1 1 0,1 0 0,-1-1 0,1 1 0,0 0 0,-1-1 0,1 1-1,0 0 1,0 2 0,0 12-4524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21.457"/>
    </inkml:context>
    <inkml:brush xml:id="br0">
      <inkml:brushProperty name="width" value="0.05" units="cm"/>
      <inkml:brushProperty name="height" value="0.05" units="cm"/>
    </inkml:brush>
  </inkml:definitions>
  <inkml:trace contextRef="#ctx0" brushRef="#br0">97 43 9097,'0'0'1617,"-8"5"380,7-4-1889,-45 35 2675,44-34-2714,1 0 1,-1-1 0,0 1 0,1 0 0,-1 0 0,1 0 0,-1 0 0,1 1 0,0-1 0,0 0 0,0 1 0,0-1 0,0 0 0,1 1-1,-1-1 1,1 1 0,0-1 0,-1 1 0,1-1 0,0 1 0,0-1 0,1 1 0,-1-1 0,2 5 0,-1-6-66,0 0 1,0 0 0,0 0 0,1 0-1,-1 0 1,0-1 0,1 1-1,-1 0 1,0-1 0,1 1-1,-1-1 1,1 1 0,-1-1 0,1 0-1,0 1 1,-1-1 0,1 0-1,-1 0 1,1 0 0,1-1 0,33-1 173,-33 1-143,1 0-1,-1 0 0,0 0 1,0-1-1,1 1 0,-1-1 1,0 0-1,0 0 1,-1 0-1,1 0 0,0 0 1,-1-1-1,1 1 0,-1-1 1,0 0-1,0 0 0,0 1 1,0-1-1,-1-1 0,1 1 1,-1 0-1,1 0 1,-1 0-1,1-5 0,-2 5-8,1 1 1,0-1-1,-1 0 0,0 1 0,1-1 0,-1 0 1,0 0-1,-1 0 0,1 1 0,0-1 0,-1 0 1,0 0-1,1 1 0,-1-1 0,0 0 0,0 1 1,-1-1-1,1 1 0,0 0 0,-1-1 0,1 1 1,-1 0-1,0 0 0,0 0 0,0 0 0,0 0 0,0 0 1,0 0-1,-1 1 0,-2-2 0,-1 0-261,-1 0-1,-1 1 0,1 0 1,0 0-1,0 1 0,-1 0 1,1 0-1,-1 0 0,1 1 1,-1 0-1,1 1 0,-1 0 1,-7 1-1,6 13-2668,10-10-1004,5-1-571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3.295"/>
    </inkml:context>
    <inkml:brush xml:id="br0">
      <inkml:brushProperty name="width" value="0.05" units="cm"/>
      <inkml:brushProperty name="height" value="0.05" units="cm"/>
    </inkml:brush>
  </inkml:definitions>
  <inkml:trace contextRef="#ctx0" brushRef="#br0">46 28 10250,'0'-17'1057,"0"6"2274,0 17-2242,-6 22-769,-3 12 385,0 7-193,-2 6-352,6 1-95,-1-2-33,6-7-257,0-6-511,9-9-642,4-7-640,0-12-320,2-10-448,-4-1-1378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17:21.790"/>
    </inkml:context>
    <inkml:brush xml:id="br0">
      <inkml:brushProperty name="width" value="0.05" units="cm"/>
      <inkml:brushProperty name="height" value="0.05" units="cm"/>
    </inkml:brush>
  </inkml:definitions>
  <inkml:trace contextRef="#ctx0" brushRef="#br0">146 0 8616,'0'0'4196,"-26"65"-1441,26-35-257,0 1-1089,0 1-544,7-1-416,2 4-353,1 0 32,-10 5-96,0 3 0,-2 2-545,-20 3-608,-9 4-1313,-10-6-833,-8-6-1890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0:07.490"/>
    </inkml:context>
    <inkml:brush xml:id="br0">
      <inkml:brushProperty name="width" value="0.05" units="cm"/>
      <inkml:brushProperty name="height" value="0.05" units="cm"/>
    </inkml:brush>
  </inkml:definitions>
  <inkml:trace contextRef="#ctx0" brushRef="#br0">1266 139 1281,'0'-46'6497,"-1"43"-6435,0 1 0,1-1 0,-1 1 0,0-1 0,0 1 0,-1 0 0,1 0 0,0-1-1,-1 1 1,0 0 0,1 0 0,-1 0 0,0 0 0,0 0 0,0 1 0,0-1 0,0 1 0,0-1 0,-1 1 0,1 0 0,0 0 0,-1 0 0,-3-1 0,-67-22 322,64 22-194,-36-6-95,-1 2 0,0 1 0,0 3 0,-68 5 0,17 0 310,54-3-382,0 2-1,1 2 1,-1 2-1,-52 14 1,70-13-15,0 2 1,1 0 0,0 2 0,1 0 0,0 2 0,0 1 0,2 0 0,-25 21 0,4 1 12,0 2 0,3 2 1,-55 71-1,90-107-30,1 0 1,0 1-1,0 0 1,1 0-1,0 0 1,-1 0-1,2 0 0,-1 0 1,1 0-1,-1 1 1,1-1-1,1 0 0,-1 1 1,1-1-1,0 1 1,0-1-1,1 1 0,-1-1 1,1 1-1,0-1 1,1 0-1,-1 0 1,1 1-1,0-1 0,1 0 1,-1-1-1,1 1 1,0 0-1,0-1 0,0 1 1,1-1-1,0 0 1,-1 0-1,2 0 1,-1-1-1,0 0 0,1 1 1,-1-2-1,1 1 1,0 0-1,0-1 0,0 0 1,0 0-1,0 0 1,11 1-1,0 0 27,0 0-1,0 0 0,0 2 1,-1 0-1,1 1 1,-2 0-1,1 1 1,-1 1-1,0 1 1,23 17-1,-26-16-111,0-1-1,1 0 1,0 0 0,0-2-1,1 1 1,0-1-1,0-1 1,0-1-1,1 1 1,0-2 0,0 0-1,0-1 1,1 0-1,-1-1 1,16 0-1,209-18 192,-178 14-92,0-2 0,0-3 0,118-30 0,-87 9 25,161-71 0,-238 92 29,0 0 1,0-1 0,-1 0 0,0-2 0,0 1 0,-1-2 0,0 0 0,-1 0-1,-1-1 1,1-1 0,-2 0 0,0 0 0,12-22 0,-21 33-23,0 0 0,0 0 1,0 0-1,-1 0 0,1 0 0,-1 0 1,0-1-1,1 1 0,-1 0 1,0 0-1,0 0 0,0-1 0,-1 1 1,1 0-1,0 0 0,-1 0 0,1 0 1,-1 0-1,0-1 0,0 1 1,0 0-1,0 1 0,0-1 0,0 0 1,-1 0-1,1 0 0,0 1 1,-1-1-1,0 1 0,1-1 0,-1 1 1,0-1-1,1 1 0,-1 0 0,0 0 1,-3-1-1,-9-5-27,0 0 0,0 2 0,-1 0 0,-18-4 0,11 2 23,-209-55-1052,207 50-1020,0-5-1346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0:23.699"/>
    </inkml:context>
    <inkml:brush xml:id="br0">
      <inkml:brushProperty name="width" value="0.05" units="cm"/>
      <inkml:brushProperty name="height" value="0.05" units="cm"/>
    </inkml:brush>
  </inkml:definitions>
  <inkml:trace contextRef="#ctx0" brushRef="#br0">113 2367 4100,'0'0'769,"6"-10"-545,12-17-9,0 0 1,2 2-1,0 0 0,2 2 1,1 0-1,40-30 0,177-107-382,262-160-33,38-21 549,107-72-103,-562 357-220,37-19 161,3 6 0,3 6 0,158-56 0,418-105 836,-493 161-936,-22-3-168,-161 54 66,-1-1 0,0-1 1,-1-2-1,36-28 0,-41 16 238,-20 26-203,0 0 1,0-1-1,1 1 1,-1 0-1,1 0 1,-1 0-1,1 0 1,0 0-1,0 0 1,0 0-1,0 1 0,0-1 1,0 0-1,0 1 1,4-2-1,7-3-24,21-10-34,-34 16 37,0 0 1,-1 0 0,1 0 0,0 0 0,0 0-1,0 0 1,0 0 0,0 0 0,0 0 0,0 0-1,0 0 1,-1 0 0,1 0 0,0 0 0,0 0-1,0 0 1,0 0 0,0 0 0,0 0 0,0 0-1,0 0 1,0 0 0,0 0 0,-1 0 0,1 0-1,0 0 1,0 0 0,0-1 0,0 1 0,0 0-1,0 0 1,0 0 0,0 0 0,0 0 0,0 0-1,0 0 1,0 0 0,0 0 0,0 0 0,0-1-1,0 1 1,0 0 0,0 0 0,0 0-1,0 0 1,0 0 0,0 0 0,0 0 0,0 0-1,0 0 1,0-1 0,0 1 0,0 0 0,0 0-1,0 0 1,0 0 0,0 0 0,0 0 0,0 0-1,0 0 1,-26 2 7,-21 9 46,1 1-1,-68 28 0,43-14-17,-734 282-17,581-208-91,-317 194 0,-339 270-1117,169-43-740,448-314 1543,151-120 345,-132 98 18,174-137 100,-119 61-1,185-107 730,8-6-333,21-17-219,40-26-336,807-459-265,-618 367 296,1055-517-48,-471 247 50,176-63 40,-973 456-45,-24 10-111,-1 0 0,1-1-1,-1-1 1,-1 0 0,0-1 0,28-21 0,-27 8-1713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0:29.946"/>
    </inkml:context>
    <inkml:brush xml:id="br0">
      <inkml:brushProperty name="width" value="0.05" units="cm"/>
      <inkml:brushProperty name="height" value="0.05" units="cm"/>
    </inkml:brush>
  </inkml:definitions>
  <inkml:trace contextRef="#ctx0" brushRef="#br0">981 57 2210,'0'0'3134,"-9"-5"-2280,-5-2-311,0 1 1,0 1 0,-1 0-1,0 1 1,-27-5 0,-43 0-61,-116 3 0,150 7-394,1 3 1,-1 2-1,-81 21 1,117-22-106,0 1-1,0 1 1,1 0 0,0 1 0,1 1 0,-1 0 0,2 1 0,-1 0 0,1 0 0,1 2 0,0-1 0,1 2 0,-10 14 0,7-10-15,1 2 0,1-1 0,1 2 0,1-1 0,1 1 0,0 1 1,2-1-1,0 1 0,-3 26 0,6-23-13,0 1 0,2-1 0,1 1 0,1-1-1,6 38 1,-6-56 35,1 0-1,-1 1 1,1-1-1,0 0 1,0 0-1,1 0 1,0 0-1,0-1 1,0 1-1,1-1 0,0 0 1,0 1-1,0-2 1,0 1-1,1 0 1,0-1-1,0 0 1,0 0-1,0-1 0,1 1 1,0-1-1,-1 0 1,1-1-1,0 1 1,12 2-1,4-1 49,0-2 1,1 0-1,-1-1 0,0-2 1,1 0-1,-1-1 0,0-1 0,28-8 1,23-10 219,75-32 0,-112 39-213,128-53 474,-84 32-1212,1 3-1,148-36 0,-205 65-167,-1 1 0,32 1 1,-28 1 234,54-6 1,-75 5 632,1 0 1,0-1-1,0 0 0,-1 0 0,1 0 0,-1-1 1,0 0-1,0-1 0,0 1 0,0-1 0,-1 0 1,8-7-1,-10 8 100,-1 0 0,1 0 0,-1 0 0,0 0 1,0 0-1,0 0 0,-1 0 0,1-1 0,-1 1 0,0-1 1,0 1-1,0-1 0,0 1 0,0-1 0,-1 0 1,0 1-1,0-1 0,0 0 0,0 1 0,0-1 0,-1 0 1,1 1-1,-1-1 0,0 0 0,-1 1 0,1 0 0,0-1 1,-1 1-1,0 0 0,0-1 0,0 1 0,-2-3 0,-4-4 21,0-1 0,-1 1 0,0 1 0,-1 0 0,0 0 0,0 1 0,-21-12 0,9 7-130,-1 2-1,-1 0 0,0 2 0,0 1 0,-1 1 0,-30-5 0,-1 4-290,-96-2 0,135 8-1064,12-4-1607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0:49.370"/>
    </inkml:context>
    <inkml:brush xml:id="br0">
      <inkml:brushProperty name="width" value="0.05" units="cm"/>
      <inkml:brushProperty name="height" value="0.05" units="cm"/>
    </inkml:brush>
  </inkml:definitions>
  <inkml:trace contextRef="#ctx0" brushRef="#br0">1745 111 2723,'0'0'4217,"-8"-3"-3913,-16-3 286,-1 2 0,0 0 0,0 2 1,0 1-1,0 0 0,-25 4 0,5-1-496,-46-5 0,71 0-95,-1-1 0,-33-12 1,-34-6 157,-112 3-50,33 4-75,114 9-54,-1 1 1,-1 4-1,1 1 1,0 3 0,0 2-1,0 3 1,-71 19 0,109-22 12,-35 9-7,-70 30 0,108-39 22,1 1-1,0 0 1,0 1 0,1 0-1,-1 1 1,2 0-1,-1 1 1,1 0 0,1 1-1,0 0 1,-10 13-1,16-18-43,0 0 0,1 0 0,0 0-1,0 1 1,0-1 0,0 0 0,1 1-1,0-1 1,0 1 0,0 0-1,1-1 1,0 1 0,0 0 0,0-1-1,1 1 1,0-1 0,0 1 0,0-1-1,1 1 1,0-1 0,0 1 0,0-1-1,1 0 1,-1 0 0,1 0-1,0-1 1,4 6 0,11 11-134,1 0 1,0-1-1,2-1 0,28 22 1,-15-14 339,-8-4-110,14 11-104,56 39-1,-79-63 39,0 0 0,1-1 0,0-1 0,0 0 0,1-1 0,37 7 0,26-1 41,0-4 0,1-4 0,0-3 0,88-10 0,-111 1-13,-1-3-1,107-31 0,109-57 46,-246 87-61,140-60 35,-140 58-22,-1-2 0,-1-1 1,44-34-1,-68 48 24,-1 0-1,1-1 0,0 1 1,-1-1-1,0 1 0,1-1 1,-1 0-1,0 1 0,0-1 1,-1 0-1,1 0 0,-1-1 1,1 1-1,-1 0 1,0 0-1,0-1 0,0 1 1,-1-1-1,1 1 0,-1-1 1,0 1-1,0-4 0,-1 1 22,-1 1-1,1 0 1,-1 0 0,0 0-1,-1 0 1,1 1-1,-1-1 1,0 0 0,0 1-1,0 0 1,-1 0-1,-7-7 1,-9-7 77,-1 2 0,-1 1 0,-1 0 0,-36-17 0,40 22-83,0 2 0,-1-1 0,0 2 0,-1 1 0,0 1 0,0 0 0,0 2 0,-22-2 0,18 5-1375,1 1 0,-1 0 0,-47 11-1,16-1-3997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20.329"/>
    </inkml:context>
    <inkml:brush xml:id="br0">
      <inkml:brushProperty name="width" value="0.05" units="cm"/>
      <inkml:brushProperty name="height" value="0.05" units="cm"/>
    </inkml:brush>
  </inkml:definitions>
  <inkml:trace contextRef="#ctx0" brushRef="#br0">912 445 1537,'0'0'2248,"-8"-5"-1965,-71-46 1535,69 46-1625,1 0 0,-1 1 0,0 0 0,1 1 0,-2 0 0,1 1 0,0 0 0,-17-1 0,4 3-186,1-1 41,0 2 0,0 0 0,-29 6 0,43-5-37,-1 0 1,1 1-1,0 0 1,1 1-1,-1 0 0,0 0 1,1 0-1,0 1 1,0 0-1,1 1 0,-1-1 1,-6 8-1,-19 26-9,1 0 1,2 2-1,1 2 0,3 0 0,-33 76 0,-73 245 22,119-329-23,-13 54 8,3 0 0,-15 143 1,6 187 24,28-346-32,-8 628 4,11-541-39,0-116 28,2 0 0,2 0 0,1-1 0,3 0 0,1 0 0,3 0 0,1-2 0,2 1 0,1-2 0,3 0 0,1-1 0,2-1 0,1-1 0,38 45 0,-34-49-107,2 0-1,2-2 1,0-1-1,38 27 0,-52-45 120,0-1 0,0-1 0,1-1 0,0 0 0,1-1 0,0-1 0,0-1 0,1-1 0,0 0 0,38 3 0,-42-7 1,0 0 0,0-2 0,0 0 0,0 0 0,0-1 0,-1-1-1,1-1 1,-1 0 0,1-1 0,-2-1 0,1 0 0,0-1 0,-1-1 0,-1 0-1,1-1 1,-1 0 0,-1-1 0,21-21 0,-3 0 19,-1-1 1,-2-2-1,-1 0 1,30-56-1,73-162 322,-101 192-146,61-143 174,-9-3 1,-9-4 0,45-229-1,-97 344-377,-4-1 0,-5-1 0,-4 1 0,-4-1 0,-4 0 0,-4 0 0,-5 0 0,-3 2 0,-5-1 0,-4 2 0,-59-151 0,58 190-51,-3 2 0,-1 0-1,-3 3 1,-66-83-1,-173-166 219,253 282-123,-87-85 250,91 91-293,0 0 1,-1 1-1,0 1 0,-1 0 0,0 1 0,-19-7 1,29 13-135,1 1 1,0-1 0,-1 1 0,1 1 0,-1-1 0,1 0 0,-1 1 0,1 0-1,-1 0 1,1 1 0,-8 1 0,-22 11-2478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4.569"/>
    </inkml:context>
    <inkml:brush xml:id="br0">
      <inkml:brushProperty name="width" value="0.05" units="cm"/>
      <inkml:brushProperty name="height" value="0.05" units="cm"/>
    </inkml:brush>
  </inkml:definitions>
  <inkml:trace contextRef="#ctx0" brushRef="#br0">1 178 4228,'0'0'843,"7"-11"364,78-119 720,-88 137-1630,1 0-1,0 0 1,0 0-1,1 1 1,0-1-1,0 1 1,0-1-1,1 1 1,0-1-1,1 1 1,0-1-1,2 10 1,-3-14-275,1 0 0,0 1 0,0-1 0,0 0 1,0 0-1,0 0 0,1 0 0,-1 0 1,1 0-1,0-1 0,0 1 0,0 0 0,0-1 1,0 1-1,1-1 0,-1 0 0,1 0 0,-1 0 1,1 0-1,0 0 0,0-1 0,0 1 1,0-1-1,0 0 0,0 0 0,0 0 0,0 0 1,1 0-1,-1-1 0,0 1 0,1-1 0,-1 0 1,0 0-1,0 0 0,1-1 0,3 0 1,-3 0 68,-1 0 0,1 0 0,0 0 0,0-1 1,-1 1-1,1-1 0,-1 0 0,0 0 1,1 0-1,-1-1 0,0 1 0,0-1 0,-1 1 1,1-1-1,0 0 0,-1 0 0,0 0 1,1-1-1,-1 1 0,-1 0 0,1-1 1,0 0-1,-1 1 0,2-8 0,0-2 279,0 0 0,0 0 0,-2 0 0,0-1 0,-1-25 0,0 38-358,0-1 1,0 1-1,0-1 1,0 1-1,0 0 1,0-1-1,-1 1 0,1 0 1,0-1-1,-1 1 1,1 0-1,-1 0 1,0-1-1,1 1 1,-1 0-1,0 0 1,0 0-1,1 0 0,-1 0 1,0 0-1,0 0 1,0 0-1,-1 0 1,1 0-1,0 1 1,-1-2-1,7 17-3391,-4-13 2831,1-1-1,0 1 1,0-1 0,0 0 0,0 0 0,0 0-1,0 0 1,0 0 0,0 0 0,1-1 0,-1 1-1,3 0 1,11-1-5927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5.214"/>
    </inkml:context>
    <inkml:brush xml:id="br0">
      <inkml:brushProperty name="width" value="0.05" units="cm"/>
      <inkml:brushProperty name="height" value="0.05" units="cm"/>
    </inkml:brush>
  </inkml:definitions>
  <inkml:trace contextRef="#ctx0" brushRef="#br0">1 483 5958,'0'0'2818,"9"-8"-1440,38-38-930,-2-2 0,-3-2 1,-1-2-1,-3-1 1,41-78-1,-72 120-425,-1-1 0,-1 0 1,0 0-1,-1-1 0,5-19 0,-13 30-33,-5 10 4,-9 12 150,4 0 111,1 0 0,1 1 0,1 1 0,0 0 0,2 1 0,1 0-1,0 0 1,2 0 0,1 1 0,0 0 0,-1 45 0,6-66-256,0 0 0,1-1 1,-1 1-1,1 0 0,-1 0 1,1-1-1,0 1 0,0-1 0,0 1 1,0-1-1,1 1 0,-1-1 0,1 0 1,-1 1-1,1-1 0,0 0 0,0 0 1,0 0-1,0-1 0,0 1 0,0 0 1,1-1-1,-1 1 0,0-1 0,1 0 1,4 2-1,-4-2-249,1 0 0,0 0 0,0 0 0,0 0 0,0-1 0,0 1 0,8-1 0,-8-1-412,0 1 0,0-1 1,-1 0-1,1 0 0,0 0 1,-1 0-1,1 0 0,5-5 0,14-12-7052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5.575"/>
    </inkml:context>
    <inkml:brush xml:id="br0">
      <inkml:brushProperty name="width" value="0.05" units="cm"/>
      <inkml:brushProperty name="height" value="0.05" units="cm"/>
    </inkml:brush>
  </inkml:definitions>
  <inkml:trace contextRef="#ctx0" brushRef="#br0">28 0 9673,'0'0'4324,"-28"60"-3523,28-45-321,0 2-287,7 4-161,8 3 32,3 4-833,1 3-833,-1-3-512,-3-1-608,-6-10-1346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6.817"/>
    </inkml:context>
    <inkml:brush xml:id="br0">
      <inkml:brushProperty name="width" value="0.05" units="cm"/>
      <inkml:brushProperty name="height" value="0.05" units="cm"/>
    </inkml:brush>
  </inkml:definitions>
  <inkml:trace contextRef="#ctx0" brushRef="#br0">0 139 5317,'2'-22'4228,"1"16"-3925,1-1 1,0 1-1,1 0 1,-1 0-1,1 0 0,0 1 1,0-1-1,8-5 1,50-35 1380,-62 45-1649,0 0 1,1 0-1,-1 0 1,0 0-1,1 0 1,-1 0-1,1 0 1,-1 0-1,1 1 1,-1-1-1,1 1 1,0-1-1,-1 1 1,1 0-1,0-1 1,-1 1-1,1 0 1,0 0-1,-1 0 1,1 0-1,2 1 1,-4 0-14,1 0 1,0 0 0,-1 0-1,1-1 1,-1 1-1,1 0 1,-1 0-1,0 0 1,1 0-1,-1 1 1,0-1 0,0 0-1,0 0 1,1 0-1,-1 0 1,0 0-1,-1 0 1,1 0 0,0 0-1,0 0 1,0 0-1,-1 0 1,1 1-1,-3 10 92,-1-1-1,0 0 1,0 0-1,-9 14 1,-9 11-28,6-12-2,1 2-1,-13 31 0,28-56-144,-1 0 0,1 0 0,-1-1 1,1 1-1,0 0 0,-1 0 0,1 0 0,0-1 0,0 1 1,0 0-1,-1 0 0,1 0 0,0 0 0,0-1 0,0 1 1,0 0-1,0 0 0,1 0 0,-1 0 0,0-1 0,0 1 1,1 1-1,15-1-2292,0-3 1621,-15 5 819,0 1 1,0-1 0,0 1-1,0-1 1,0 1-1,-1-1 1,1 1 0,-1 6-1,3 16 1031,-3-25-1077,0 0 0,1 0 1,-1 0-1,0 0 0,1 0 1,-1-1-1,1 1 0,-1 0 1,1 0-1,-1-1 0,1 1 1,-1 0-1,1-1 0,0 1 1,0 0-1,-1-1 0,1 1 1,0-1-1,0 1 1,-1-1-1,1 1 0,0-1 1,0 0-1,0 0 0,0 1 1,0-1-1,0 0 0,0 0 1,1 0-1,1 0 80,-1-1-1,1 1 1,-1-1-1,1 0 1,-1 0 0,1 0-1,-1 0 1,0 0-1,1 0 1,2-3-1,3-2 86,-1 0 0,0 0-1,0-1 1,0 0 0,6-9-1,7-19 89,-19 34-319,0-1 0,-1 1 0,1 0 0,0-1 1,-1 1-1,1-1 0,-1 0 0,1 1 0,-1-1 1,0 1-1,0-1 0,1 1 0,-1-1 0,0 0 0,-1 1 1,1-1-1,0 1 0,0-1 0,-1 0 0,1 1 1,-1-1-1,-1-2 0,-7 2-3858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3.753"/>
    </inkml:context>
    <inkml:brush xml:id="br0">
      <inkml:brushProperty name="width" value="0.05" units="cm"/>
      <inkml:brushProperty name="height" value="0.05" units="cm"/>
    </inkml:brush>
  </inkml:definitions>
  <inkml:trace contextRef="#ctx0" brushRef="#br0">153 0 7655,'0'0'1121,"-1"9"-341,-1 4-446,-1 0 1,0 0 0,-1 0 0,-9 19-1,11-26-92,-1 0 0,0 0-1,0 0 1,-1 0 0,0-1-1,0 1 1,0-1 0,-1 0-1,1 0 1,-1 0 0,0-1-1,-11 7 1,20-11-244,-1-1-1,1 1 1,0 0 0,0 0 0,0 1-1,0-1 1,0 1 0,0-1 0,0 1-1,-1 1 1,1-1 0,0 0 0,-1 1-1,1 0 1,-1 0 0,0 0 0,1 0-1,3 4 1,-3-4-51,0 1 0,0 0 1,-1-1-1,1 1 0,-1 0 0,0 1 0,0-1 1,0 0-1,-1 1 0,1 0 0,-1 0 0,0 0 0,0 0 1,0 0-1,0 0 0,-1 0 0,1 0 0,0 5 1,-3-7 141,1-1 0,-1 0 0,0 0 0,1 0 0,-1 0 1,0 0-1,0 0 0,0 0 0,0 0 0,0 0 0,0-1 1,0 1-1,0 0 0,0 0 0,0-1 0,0 1 0,0-1 1,0 1-1,-1-1 0,1 1 0,0-1 0,0 0 0,-1 0 1,1 0-1,0 1 0,-1-1 0,1 0 0,-2-1 0,-45 3 1389,42-2-1143,-77-10 1066,62 7-1376,94 15-11172,-44-12 7021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8.121"/>
    </inkml:context>
    <inkml:brush xml:id="br0">
      <inkml:brushProperty name="width" value="0.05" units="cm"/>
      <inkml:brushProperty name="height" value="0.05" units="cm"/>
    </inkml:brush>
  </inkml:definitions>
  <inkml:trace contextRef="#ctx0" brushRef="#br0">141 0 7239,'-13'48'6926,"-29"59"-4782,-19 54-2315,57-149 46,-1 2-239,1 0 1,0 0-1,1 0 1,1 0-1,-1 17 1,7-41-4111,1-10 721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8.499"/>
    </inkml:context>
    <inkml:brush xml:id="br0">
      <inkml:brushProperty name="width" value="0.05" units="cm"/>
      <inkml:brushProperty name="height" value="0.05" units="cm"/>
    </inkml:brush>
  </inkml:definitions>
  <inkml:trace contextRef="#ctx0" brushRef="#br0">127 18 6758,'0'0'668,"-8"-1"378,1 0-847,2 0-38,-1 0 0,1 1 0,-1-1 0,0 1 0,1 1 0,-11 0 0,13 0-147,1 0-1,-1 0 0,1 0 1,0 0-1,-1 0 1,1 1-1,0-1 0,0 1 1,-1 0-1,1-1 0,1 1 1,-1 0-1,0 0 0,0 0 1,1 0-1,-1 1 0,1-1 1,0 0-1,-1 1 1,0 2-1,-1 4 76,0-1 0,0 0-1,1 1 1,0 0 0,1-1 0,0 1 0,0 0 0,1 0 0,1 16-1,-1-23-57,0 1-1,1-1 1,-1 0-1,0 0 0,1 0 1,0 1-1,0-1 1,-1 0-1,1 0 0,1 0 1,-1 0-1,0-1 1,0 1-1,1 0 0,-1 0 1,1-1-1,-1 1 1,1-1-1,0 1 0,-1-1 1,1 0-1,0 0 1,0 0-1,0 0 0,0 0 1,0 0-1,0 0 1,1-1-1,-1 1 0,0-1 1,0 1-1,0-1 1,1 0-1,-1 0 0,0 0 1,0 0-1,0 0 1,1-1-1,-1 1 0,0-1 1,0 1-1,0-1 1,3-1-1,1 0 41,-1-1 0,0 0 0,0 0 0,0-1 0,0 1 0,-1-1 0,1 0-1,-1-1 1,0 1 0,0-1 0,0 1 0,-1-1 0,0 0 0,0-1 0,0 1 0,0 0 0,-1-1 0,0 1 0,2-8 0,-3 9-18,0-1-1,0 0 1,0 1 0,0-1 0,-1 0-1,0 1 1,0-1 0,0 0 0,-1 1 0,1-1-1,-2-5 1,1 7-33,0 1 0,0-1 0,0 1 0,0 0 0,-1 0 0,1 0 0,-1 0 0,1 0 1,-1 0-1,0 0 0,1 0 0,-1 0 0,0 1 0,0-1 0,0 1 0,-1-1 0,1 1 0,0 0 0,0 0 0,-1 0 0,-2-1 0,1 1-46,1 0-1,-1 0 1,1 0 0,-1 0-1,0 1 1,1 0 0,-1-1-1,0 1 1,0 0 0,1 1 0,-1-1-1,0 1 1,1 0 0,-1 0-1,1 0 1,-1 0 0,1 0-1,-1 1 1,1 0 0,0-1-1,0 1 1,0 0 0,0 1-1,0-1 1,0 1 0,0-1-1,1 1 1,0 0 0,-1 0 0,1 0-1,0 0 1,0 0 0,-1 4-1,1-2-124,0 0-1,1-1 1,-1 1-1,1 0 1,0 0-1,1 0 1,-1 0-1,1 0 1,0 0-1,1 0 1,-1 0-1,1 0 1,0 0 0,0 0-1,0-1 1,1 1-1,-1 0 1,1-1-1,0 1 1,1-1-1,-1 1 1,1-1-1,0 0 1,6 7-1,23 15-2389,4-5-774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8.844"/>
    </inkml:context>
    <inkml:brush xml:id="br0">
      <inkml:brushProperty name="width" value="0.05" units="cm"/>
      <inkml:brushProperty name="height" value="0.05" units="cm"/>
    </inkml:brush>
  </inkml:definitions>
  <inkml:trace contextRef="#ctx0" brushRef="#br0">83 9 6470,'-6'9'1425,"1"-3"-1078,-44 63 2809,46-64-3025,0-1 0,0 1-1,1 0 1,0 0-1,0 0 1,0 0-1,1 0 1,0 0-1,0 0 1,0 1-1,0-1 1,1 0 0,0 0-1,1 11 1,0-15-138,-1 0 0,1-1 0,0 1 0,0 0 0,-1 0 0,1-1 0,0 1 0,0-1 1,0 1-1,0-1 0,0 1 0,0-1 0,0 1 0,0-1 0,0 0 0,0 0 0,0 1 0,1-1 1,-1 0-1,0 0 0,0 0 0,0 0 0,0 0 0,0-1 0,0 1 0,0 0 0,0 0 0,0-1 1,1 0-1,33-10 123,-25 5 29,0-1 0,0 0 0,-1 0 0,-1-1 0,1 0 0,9-13 1,-14 17-8,-1 0 1,0 0 0,0-1-1,0 1 1,0-1 0,-1 0 0,1 0-1,-1 1 1,-1-1 0,1-1-1,-1 1 1,0 0 0,0 0 0,0 0-1,-1-1 1,1-7 0,-2 12-165,0-1-1,0 1 1,0-1 0,0 1 0,0 0 0,-1 0-1,1-1 1,0 1 0,-1 0 0,1 0 0,0 0 0,-1 0-1,1 1 1,-1-1 0,0 0 0,1 1 0,-1-1 0,1 1-1,-1-1 1,0 1 0,1 0 0,-1 0 0,0 0-1,0 0 1,-3 0 0,-55 1-4685,48-1 2581,-18 2-3401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39.202"/>
    </inkml:context>
    <inkml:brush xml:id="br0">
      <inkml:brushProperty name="width" value="0.05" units="cm"/>
      <inkml:brushProperty name="height" value="0.05" units="cm"/>
    </inkml:brush>
  </inkml:definitions>
  <inkml:trace contextRef="#ctx0" brushRef="#br0">0 559 4837,'8'1'597,"6"-2"-114,-1 1 0,1-2 0,-1 0 0,1 0-1,-1-2 1,0 1 0,15-7 0,99-47 1910,-64 26-1570,80-32-343,3 7-1,1 6 0,3 6 1,200-31-1,-244 61-528,-54 10 101,0-4-1,-1-1 1,0-3-1,72-26 0,-119 37-104,0-1-1,0 0 0,-1 0 1,1 0-1,0 0 0,-1-1 1,1 0-1,-1 1 0,4-5 1,-6 5-335,0 1 1,0-1 0,0 0 0,0 1-1,0-1 1,-1 0 0,1 0 0,0 0 0,-1 0-1,1 1 1,-1-1 0,0 0 0,0-4 0,0-13-5763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54.899"/>
    </inkml:context>
    <inkml:brush xml:id="br0">
      <inkml:brushProperty name="width" value="0.05" units="cm"/>
      <inkml:brushProperty name="height" value="0.05" units="cm"/>
    </inkml:brush>
  </inkml:definitions>
  <inkml:trace contextRef="#ctx0" brushRef="#br0">402 73 5125,'0'0'6860,"-10"10"-6070,-32 38-71,3 1 1,-46 74 0,-60 129-183,139-239-537,-25 53 44,29-60-59,0-1 0,1 0 0,-1 0-1,1 1 1,0-1 0,1 1 0,-1-1 0,1 1-1,0-1 1,2 10 0,-2-14-2,1 0-1,-1-1 1,1 1 0,-1 0-1,1 0 1,0-1 0,-1 1-1,1-1 1,0 1 0,-1 0 0,1-1-1,0 1 1,0-1 0,-1 0-1,1 1 1,0-1 0,0 0-1,0 1 1,0-1 0,0 0-1,-1 0 1,1 0 0,0 0 0,0 0-1,0 0 1,0 0 0,0 0-1,0 0 1,0 0 0,0-1-1,30-5-251,-18-1 246,0 0 0,0 0 0,-1-1 0,0-1-1,17-16 1,55-60 57,-50 49-31,-7 8 33,95-98 259,163-215-1,-271 318 1,-15 23-290,1 0-1,0 0 0,0 0 0,0 0 0,0 0 1,0 0-1,0 0 0,0 0 0,0 0 1,-1 0-1,1 0 0,0 0 0,0 0 1,0 0-1,0 0 0,0 0 0,0 0 1,0 0-1,0 0 0,-1-1 0,1 1 0,0 0 1,0 0-1,0 0 0,0 0 0,0 0 1,0 0-1,0 0 0,0 0 0,0 0 1,0 0-1,0 0 0,0 0 0,0-1 1,-1 1-1,1 0 0,0 0 0,0 0 1,0 0-1,0 0 0,0 0 0,0 0 0,0 0 1,0-1-1,0 1 0,0 0 0,0 0 1,0 0-1,0 0 0,0 0 0,0 0 1,0 0-1,0 0 0,0-1 0,1 1 1,-1 0-1,0 0 0,0 0 0,0 0 0,0 0 1,0 0-1,0 0 0,0 0 0,-34 29-4,-93 100-157,-309 317-636,399-408 817,19-22 16,2 0-1,0 2 1,1 0-1,1 0 1,-14 25-1,28-42-39,-1-1-1,1 1 1,-1-1-1,1 0 1,0 1 0,-1-1-1,1 1 1,0-1-1,0 1 1,-1-1-1,1 1 1,0-1 0,0 1-1,0-1 1,-1 1-1,1-1 1,0 1-1,0 0 1,0-1-1,0 1 1,0-1 0,0 1-1,0-1 1,0 1-1,0-1 1,1 1-1,-1-1 1,0 1 0,0 0-1,0-1 1,1 1-1,-1-1 1,0 1-1,1-1 1,-1 0 0,0 1-1,1-1 1,-1 1-1,0-1 1,1 0-1,-1 1 1,1-1 0,-1 0-1,1 1 1,-1-1-1,1 0 1,-1 0-1,1 1 1,-1-1 0,1 0-1,-1 0 1,1 0-1,-1 0 1,1 0-1,0 0 1,-1 0-1,1 0 1,-1 0 0,1 0-1,-1 0 1,1 0-1,-1 0 1,1 0-1,0-1 1,39-10-47,-12-3 33,-1-1 0,0-1 0,44-34-1,70-72-96,-128 111 93,71-66 92,119-137 1,-196 202-85,-11 11-23,-7 7-15,-39 26 191,3 3 0,1 1 0,1 3-1,3 1 1,1 2 0,2 2 0,-39 57 0,67-84-440,2 0 1,-13 32 0,3 8-4757,15-38-211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56.057"/>
    </inkml:context>
    <inkml:brush xml:id="br0">
      <inkml:brushProperty name="width" value="0.05" units="cm"/>
      <inkml:brushProperty name="height" value="0.05" units="cm"/>
    </inkml:brush>
  </inkml:definitions>
  <inkml:trace contextRef="#ctx0" brushRef="#br0">571 50 4612,'23'-45'2173,"-23"45"-2149,0 0 0,0 0 1,0 0-1,0 0 0,0 0 0,0 0 0,0-1 1,0 1-1,0 0 0,0 0 0,1 0 0,-1 0 1,0 0-1,0 0 0,0 0 0,0 0 0,0-1 1,0 1-1,0 0 0,0 0 0,0 0 0,0 0 0,0 0 1,0 0-1,0 0 0,0-1 0,0 1 0,0 0 1,-1 0-1,1 0 0,0 0 0,0 0 0,0 0 1,0 0-1,0 0 0,0-1 0,0 1 0,0 0 1,0 0-1,0 0 0,0 0 0,0 0 0,-1 0 0,1 0 1,0 0-1,0 0 0,0 0 0,0 0 0,0 0 1,0 0-1,0 0 0,0 0 0,-1 0 0,1 0 1,0 0-1,0 0 0,0 0 0,0 0 0,0 0 0,0 0 1,0 0-1,-1 0 0,1 0 0,0 0 0,0 0 1,0 0-1,0 0 0,0 0 0,0 0 0,-10 7 397,-24 26-176,3 1 0,-31 42 0,17-20-174,-64 72 274,-174 227 1488,283-354-1819,-16 27 161,16-29-176,0 1 0,0 0 0,1 0 0,-1 0 1,0 0-1,1-1 0,-1 1 0,1 0 1,-1 0-1,0 0 0,1 0 0,-1 0 0,0 0 1,1 0-1,-1 0 0,0 0 0,1 0 0,-1 0 1,0 0-1,1 0 0,-1 1 0,1-1 1,-1 0-1,0 0 0,1 0 0,-1 0 0,0 1 1,0-1-1,1 0 0,-1 0 0,0 0 0,1 1 1,-1-1-1,0 0 0,0 1 0,0-1 1,1 0-1,-1 0 0,0 1 0,0-1 0,0 0 1,0 1-1,0-1 0,1 1 0,-1-1 0,0 0 1,0 1-1,0-1 0,0 0 0,0 1 1,0-1-1,0 0 0,0 1 0,0-1 0,0 1 1,-1-1-1,1 0 0,0 1 0,0-1 1,0 0-1,0 1 0,-1-1 0,1 0 0,0 0 1,0 1-1,0-1 0,-1 0 0,1 1 0,-1-1 1,14-5 12,0 0-1,0-1 1,-1-1 0,0 0 0,0 0 0,-1-1 0,18-17 0,73-78-68,-75 74 49,62-69 316,85-125 1,-169 216-153,0 0 1,-1 0-1,0 0 1,0-1-1,5-14 1,-9 21-131,-1 1-1,1 0 1,0-1 0,-1 1-1,1 0 1,-1 0 0,1 0-1,-1-1 1,1 1 0,-1 0-1,1 0 1,-1 0 0,1 0 0,-1 0-1,1 0 1,-1 0 0,1 0-1,-1 0 1,1 0 0,-1 0-1,1 0 1,-1 1 0,1-1-1,-1 0 1,1 0 0,0 0 0,-1 1-1,1-1 1,-1 0 0,1 0-1,-1 1 1,-19 13-7,1 1 1,0 0-1,2 1 0,-1 1 0,2 1 0,-24 33 1,5-9 8,-32 35 12,-173 221 137,235-292-150,1 1 1,-1-1-1,1 1 1,0 0-1,1 1 1,0-1-1,0 1 0,-2 11 1,5-18-31,0-1 0,-1 1 1,1-1-1,0 1 0,0-1 0,0 1 0,0-1 0,0 1 1,1-1-1,-1 1 0,0-1 0,0 1 0,0-1 1,0 1-1,0-1 0,1 1 0,-1-1 0,0 1 0,0-1 1,1 0-1,-1 1 0,0-1 0,1 1 0,-1-1 1,1 0-1,-1 1 0,0-1 0,1 0 0,-1 0 1,1 1-1,-1-1 0,1 0 0,-1 0 0,0 0 0,1 1 1,-1-1-1,1 0 0,-1 0 0,1 0 0,-1 0 1,1 0-1,0 0 0,-1 0 0,1 0 0,25-5-49,-7-2-71,1-1 0,-1 0 1,0-2-1,0 0 0,20-16 1,88-73-1317,-83 63 856,53-43 253,-3-4 0,154-179 0,-243 256 440,-1 0 0,1 0 1,-1-1-1,0 1 0,4-9 1,-8 14-94,0 1 0,0-1 0,0 1 0,1-1 0,-1 1 0,0-1 0,0 1 0,0-1 0,0 1 0,0-1 1,0 1-1,0-1 0,0 1 0,0-1 0,0 1 0,0-1 0,0 1 0,-1-1 0,1 1 0,0-1 0,0 1 0,0-1 0,-1 1 0,1 0 0,0-1 0,-1 1 1,1-1-1,0 1 0,-1-1 0,-1 0 11,0 1 0,1-1 0,-1 1-1,0 0 1,1 0 0,-1 0 0,0-1 0,1 1 0,-1 1 0,0-1 0,0 0 0,1 0 0,-1 1 0,-1 0 0,-13 3 91,1 2-1,0-1 1,0 2 0,0 0 0,1 1-1,0 1 1,-18 14 0,-86 79 401,91-76-469,1 1 0,2 1 0,-25 36 0,40-52-106,2 0 1,0 1 0,0 0-1,1 0 1,1 0 0,0 1-1,0 0 1,2 0-1,0 0 1,0 0 0,0 20-1,3-31-44,1 0 0,-1-1 0,1 1-1,0 0 1,0 0 0,0 0 0,0 0 0,0-1-1,0 1 1,1 0 0,0-1 0,-1 1 0,1-1-1,0 0 1,2 3 0,9 12-2607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0:59.674"/>
    </inkml:context>
    <inkml:brush xml:id="br0">
      <inkml:brushProperty name="width" value="0.05" units="cm"/>
      <inkml:brushProperty name="height" value="0.05" units="cm"/>
    </inkml:brush>
  </inkml:definitions>
  <inkml:trace contextRef="#ctx0" brushRef="#br0">1228 79 3171,'0'0'2925,"-9"-8"-2546,1 1-174,0 0 0,-1 0 0,0 0 0,0 1-1,-1 1 1,0-1 0,0 2 0,0-1-1,0 2 1,-1-1 0,1 1 0,-1 1-1,-13-2 1,-523 8 340,519-1-538,0 1 1,1 2 0,0 0-1,0 2 1,1 0 0,-33 17 0,20-6-15,2 1 0,1 2 0,-49 38 0,76-53-2,0 1-1,1 0 1,-1 1-1,1 0 1,1 0-1,0 0 1,0 1-1,1 0 1,0 1-1,1-1 1,0 1-1,1 0 1,-5 16-1,8-20 7,0 1 0,0-1 0,0 0 0,1 1 0,0-1 0,0 1 0,1-1 0,0 1 0,0-1 0,1 0 0,0 1 0,0-1 0,1 0 0,-1 0 0,2-1 0,-1 1 0,1-1 0,0 1 0,0-1 0,1 0 0,0-1 0,6 7 0,3 0 14,0-1 0,1 0 0,0-1 0,1-1 0,0 0 0,1-1 1,0-1-1,0 0 0,0-1 0,1-1 0,0-1 0,21 2 1,21 1 44,1-2 1,79-5-1,-83-4-22,0-2 0,-1-3 0,0-2 0,-1-3 0,68-26 0,-44 9 3,-2-3 0,137-84 0,-194 106-24,-1-2 0,-1 1 0,33-32 0,-46 39 10,0 1 0,-1-1 0,1 0-1,-1-1 1,0 1 0,0-1 0,-1 1 0,0-1-1,0 0 1,-1 0 0,0-1 0,0 1-1,-1 0 1,1-1 0,-1-11 0,-2 16 22,1 0 0,-1 0 0,0 0 0,0 0 0,-1 0 0,1 0 0,0 0 0,-1 0 0,0 0 0,0 0 0,0 1 0,0-1 0,0 1 0,0 0 0,-1-1 0,1 1 0,-1 0 0,0 0 0,1 1 0,-1-1 0,0 1 0,0-1 0,0 1 0,0 0 0,-5-1 0,-13-5-62,0 0 0,-35-4 0,42 9 51,-39-5 5,37 5-102,0 0 0,0 0-1,-21-8 1,34 5-4330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0.408"/>
    </inkml:context>
    <inkml:brush xml:id="br0">
      <inkml:brushProperty name="width" value="0.05" units="cm"/>
      <inkml:brushProperty name="height" value="0.05" units="cm"/>
    </inkml:brush>
  </inkml:definitions>
  <inkml:trace contextRef="#ctx0" brushRef="#br0">76 22 5029,'3'-19'2887,"-3"19"-2848,0 0-1,0 0 1,0-1-1,0 1 1,0 0 0,0 0-1,0 0 1,0 0 0,0 0-1,0 0 1,-1 0-1,1 0 1,0-1 0,0 1-1,0 0 1,0 0 0,0 0-1,0 0 1,0 0-1,0 0 1,0 0 0,0 0-1,-1 0 1,1 0 0,0 0-1,0 0 1,0 0 0,0 0-1,0 0 1,0 0-1,0 0 1,0 0 0,-1 0-1,1 0 1,0 0 0,0 0-1,0 0 1,0 0-1,0 0 1,0 0 0,0 0-1,-1 0 1,1 0 0,0 0-1,0 0 1,0 0-1,0 0 1,0 0 0,0 0-1,0 0 1,0 0 0,0 0-1,0 0 1,-1 1-1,1-1 1,0 0 0,0 0-1,0 0 1,0 0 0,0 0-1,0 0 1,0 0 0,0 1-1,-17 33 1105,5 19-926,3 1 1,1 0 0,4 0-1,1 0 1,3 1-1,2-1 1,12 66-1,-8-28-1,-6-84-368,0-1 1,-1 1-1,0-1 0,0 1 1,-1-1-1,0 0 1,0 0-1,-1 1 0,1-1 1,-5 6-1,6-12-110,1 0-1,-1 0 1,1-1 0,-1 1-1,1 0 1,-1-1 0,1 1-1,-1-1 1,0 1 0,0-1-1,1 1 1,-1-1 0,0 1-1,0-1 1,1 0 0,-1 1-1,0-1 1,0 0 0,0 0-1,-1 1 1,-4-1-4607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0.727"/>
    </inkml:context>
    <inkml:brush xml:id="br0">
      <inkml:brushProperty name="width" value="0.05" units="cm"/>
      <inkml:brushProperty name="height" value="0.05" units="cm"/>
    </inkml:brush>
  </inkml:definitions>
  <inkml:trace contextRef="#ctx0" brushRef="#br0">54 102 7623,'-5'7'454,"-2"5"-193,0-1-1,2 1 1,-1 0 0,1 0-1,1 0 1,1 1 0,-1-1 0,2 1-1,0 0 1,0 0 0,1 16-1,2-8-182,0 1 0,2-1-1,0 1 1,2-1 0,0 0-1,1 0 1,1-1-1,1 0 1,1 0 0,18 29-1,-26-47-71,0-1-1,1 0 0,-1 1 0,0-1 0,0 0 1,1 0-1,-1 0 0,0 0 0,1 0 0,-1 0 1,1 0-1,-1-1 0,1 1 0,0 0 0,-1-1 1,1 1-1,0-1 0,-1 0 0,1 0 1,0 1-1,-1-1 0,1 0 0,0-1 0,0 1 1,-1 0-1,1 0 0,0-1 0,-1 1 0,1-1 1,-1 1-1,1-1 0,0 0 0,-1 1 0,1-1 1,1-2-1,6-3 283,0 0 0,0-1 0,-1 0-1,10-10 1,-17 16-276,74-82 817,125-179 0,-148 189-1264,-11 11-4888,-36 47-47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3.392"/>
    </inkml:context>
    <inkml:brush xml:id="br0">
      <inkml:brushProperty name="width" value="0.05" units="cm"/>
      <inkml:brushProperty name="height" value="0.05" units="cm"/>
    </inkml:brush>
  </inkml:definitions>
  <inkml:trace contextRef="#ctx0" brushRef="#br0">108 82 3972,'2'-5'643,"0"0"1,-1 0 0,1 0 0,-1-1-1,0 1 1,-1 0 0,1 0 0,-1-1-1,0 1 1,0 0 0,-2-8-1,2 13-607,0-1 0,0 0 0,-1 1 0,1-1 0,0 1 0,-1-1 0,1 0 0,-1 1 0,1-1 0,-1 1 0,1-1 0,-1 1 0,1-1-1,-1 1 1,1-1 0,-1 1 0,0 0 0,1-1 0,-1 1 0,0 0 0,1 0 0,-1-1 0,0 1 0,1 0 0,-1 0 0,0 0 0,0 0 0,1 0-1,-1 0 1,0 0 0,1 0 0,-1 0 0,0 0 0,0 0 0,1 0 0,-1 1 0,0-1 0,1 0 0,-1 1 0,0-1 0,1 0 0,-1 1 0,1-1-1,-1 1 1,1-1 0,-2 2 0,-28 22-123,21-9 80,2 0 0,-1 0 1,2 1-1,0 1 0,1-1 0,0 1 0,2 0 1,0 0-1,1 0 0,-1 32 0,3-46 9,0-1 0,0 1 0,0 0-1,0 0 1,0-1 0,1 1 0,-1 0 0,1-1-1,0 1 1,0 0 0,0-1 0,0 1 0,0-1-1,0 1 1,1-1 0,-1 0 0,1 0 0,0 1-1,-1-1 1,1 0 0,0-1 0,0 1-1,0 0 1,1 0 0,-1-1 0,0 1 0,1-1-1,-1 0 1,1 0 0,-1 0 0,1 0 0,-1 0-1,1-1 1,0 1 0,-1-1 0,1 1 0,0-1-1,0 0 1,-1 0 0,1 0 0,4-1 0,0 0 155,1 0 0,-1-1 0,1 0 1,-1 0-1,0 0 0,0-1 0,0 0 1,0-1-1,0 0 0,-1 0 0,1 0 1,-1 0-1,0-1 0,6-7 0,-8 8-97,-1 0-1,1 0 0,-1-1 1,0 1-1,0-1 0,0 0 1,0 0-1,-1 0 0,0 0 0,0 0 1,0 0-1,-1-1 0,0 1 1,0-1-1,0 1 0,-1-1 1,0 1-1,0-1 0,0 1 0,0-1 1,-1 1-1,0-1 0,-1 1 1,1 0-1,-1-1 0,0 1 1,0 0-1,0 0 0,-1 0 0,0 0 1,0 1-1,0-1 0,0 1 1,-1 0-1,0-1 0,-5-3 1,-52-32-4504,17 21-1613,24 14 1749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4.141"/>
    </inkml:context>
    <inkml:brush xml:id="br0">
      <inkml:brushProperty name="width" value="0.05" units="cm"/>
      <inkml:brushProperty name="height" value="0.05" units="cm"/>
    </inkml:brush>
  </inkml:definitions>
  <inkml:trace contextRef="#ctx0" brushRef="#br0">69 15 7655,'0'0'5616,"-8"3"-5370,4-2-231,1 1 0,-1-1 1,1 0-1,0 1 0,0 0 1,0 0-1,0 0 0,0 0 1,0 0-1,0 0 0,1 1 0,-1-1 1,1 1-1,0 0 0,0 0 1,0 0-1,0 0 0,0 0 1,1 0-1,-1 1 0,1-1 0,0 0 1,0 1-1,0-1 0,0 1 1,1-1-1,-1 1 0,1-1 1,0 5-1,0-5 13,1 38 43,-1-40-61,0 0 1,0-1 0,0 1 0,0 0-1,0-1 1,1 1 0,-1 0 0,0 0-1,1-1 1,-1 1 0,0-1-1,1 1 1,-1 0 0,1-1 0,-1 1-1,1-1 1,-1 1 0,1-1 0,-1 1-1,1-1 1,-1 1 0,1-1-1,0 0 1,-1 1 0,1-1 0,0 0-1,-1 0 1,1 1 0,0-1 0,0 0-1,-1 0 1,1 0 0,0 0-1,-1 0 1,1 0 0,0 0 0,0 0-1,-1 0 1,1 0 0,0 0 0,-1-1-1,1 1 1,0 0 0,0 0-1,-1-1 1,1 1 0,-1 0 0,1-1-1,0 1 1,0-1 0,3-3 162,0 0 0,0 0 0,0 0 0,0-1 0,-1 0 1,0 1-1,0-1 0,0 0 0,-1 0 0,1 0 0,-1-1 0,0 1 0,-1-1 0,1 1 1,-1-1-1,-1 1 0,1-1 0,-1 0 0,1 1 0,-2-11 0,-5 24-319,6-7 146,0-1 0,0 1 1,0-1-1,0 1 0,1-1 1,-1 0-1,0 1 0,0-1 1,0 0-1,0 1 0,1-1 1,-1 1-1,0-1 0,0 0 1,1 0-1,-1 1 0,0-1 1,0 0-1,1 1 0,-1-1 1,0 0-1,1 0 0,-1 0 1,1 1-1,-1-1 0,0 0 1,1 0-1,-1 0 0,1 0 1,-1 0-1,0 0 0,1 1 1,-1-1-1,1 0 0,-1 0 1,0 0-1,1 0 0,-1-1 1,1 1-1,-1 0 1,0 0-1,1 0 0,-1 0 1,1 0-1,-1 0 0,0-1 1,1 1-1,-1 0 0,0 0 1,1-1-1,-1 1 0,0 0 1,1 0-1,-1-1 0,4-1 22,-1 0 0,1 0 0,-1-1-1,0 1 1,0-1 0,0 1 0,0-1-1,3-4 1,24-19-1027,-29 25 631,1 1-1,-1-1 0,0 1 1,1-1-1,-1 1 0,1 0 1,-1-1-1,1 1 0,-1 0 1,1 0-1,0 0 1,-1 1-1,1-1 0,-1 0 1,1 0-1,-1 1 0,0-1 1,1 1-1,-1-1 0,1 1 1,-1 0-1,0 0 0,1-1 1,1 3-1,7 3-5945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3.723"/>
    </inkml:context>
    <inkml:brush xml:id="br0">
      <inkml:brushProperty name="width" value="0.05" units="cm"/>
      <inkml:brushProperty name="height" value="0.05" units="cm"/>
    </inkml:brush>
  </inkml:definitions>
  <inkml:trace contextRef="#ctx0" brushRef="#br0">1 1 2691,'0'0'8936,"66"26"-7142,-33-17-129,7 3-480,1 1-832,-3 1-193,-3 3-96,0 2-1153,-4-2-833,-11 0 0,-2-3 0,3 0-864,-10-4-449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4.067"/>
    </inkml:context>
    <inkml:brush xml:id="br0">
      <inkml:brushProperty name="width" value="0.05" units="cm"/>
      <inkml:brushProperty name="height" value="0.05" units="cm"/>
    </inkml:brush>
  </inkml:definitions>
  <inkml:trace contextRef="#ctx0" brushRef="#br0">1 4 10282,'0'0'8968,"69"-3"-8744,-43 3-160,5 6-31,-1 0-482,-5-1-1441,-5-1-1601,-1-4-1410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4.962"/>
    </inkml:context>
    <inkml:brush xml:id="br0">
      <inkml:brushProperty name="width" value="0.05" units="cm"/>
      <inkml:brushProperty name="height" value="0.05" units="cm"/>
    </inkml:brush>
  </inkml:definitions>
  <inkml:trace contextRef="#ctx0" brushRef="#br0">160 56 5349,'0'0'6433,"-4"-9"-5403,-12-26-507,15 35-521,1-1 0,-1 0 0,1 0 0,-1 0 0,1 1 0,-1-1 0,0 0 0,1 1 0,-1-1 0,0 1 0,1-1 0,-1 1-1,0-1 1,0 1 0,0-1 0,1 1 0,-1 0 0,0-1 0,0 1 0,0 0 0,0 0 0,0 0 0,0 0 0,0 0 0,0 0 0,1 0 0,-1 0-1,0 0 1,0 0 0,0 0 0,0 0 0,0 1 0,0-1 0,1 0 0,-1 1 0,-1 0 0,-24 17-103,25-17 125,-82 78 141,87-78-114,0 1 0,0 0 0,0 1 0,-1-1 0,1 1 0,-1-1 0,0 1 0,1 0 0,-1 0 0,-1 0 0,1 1-1,3 5 1,-2 4 64,-1 1-1,-1-1 1,0 1-1,-1 0 1,0 0-1,-1 0 0,-3 17 1,2 11 48,1-39-155,0 0 1,0-1-1,-1 1 1,1-1-1,-1 1 1,0-1 0,1 1-1,-1-1 1,0 1-1,0-1 1,-1 0-1,1 1 1,0-1-1,-1 0 1,1 0-1,-1 0 1,0 0-1,0 0 1,0-1 0,0 1-1,0 0 1,0-1-1,0 1 1,0-1-1,-1 0 1,1 0-1,0 0 1,-1 0-1,-4 1 1,7-3-29,-1 1 1,0-1-1,1 1 1,-1-1-1,1 1 0,-1-1 1,1 0-1,0 1 0,-1-1 1,1 0-1,-1 1 1,1-1-1,0 0 0,0 1 1,-1-1-1,1 0 1,0 0-1,0 0 0,0 1 1,0-1-1,0 0 1,0 0-1,0 1 0,0-1 1,0 0-1,0 0 0,1 0 1,-1 1-1,1-2 1,6-29-562,5 13 499,0 1 0,0 0 0,2 1 0,0 1 0,1 0 0,0 0 0,2 2 0,24-17 0,49-45 1471,-106 108-1309,5-18-35,5-9 8,0 1 1,1 0-1,0 1 0,1-1 0,-1 1 0,2 0 0,-1 0 0,1 1 1,-4 13-1,27-27 913,-12-2-871,-1 0 0,0-1 0,0 0 0,-1 0 0,0 0 0,0-1 0,-1 0 0,0 0 0,-1-1 0,0 1 0,0-1 0,-1 0 0,0 0 0,-1 0 0,0-1 0,-1 1 0,0 0 0,-1-1 0,0-15 1,-1 26-101,1 0 0,0-1 1,0 1-1,0 0 1,0-1-1,0 1 1,0 0-1,0 0 0,0-1 1,-1 1-1,1 0 1,0-1-1,0 1 1,0 0-1,-1 0 0,1-1 1,0 1-1,0 0 1,-1 0-1,1 0 1,0 0-1,0-1 0,-1 1 1,1 0-1,0 0 1,-1 0-1,1 0 1,0 0-1,-1 0 1,1 0-1,0 0 0,0-1 1,-1 1-1,1 0 1,0 0-1,-1 1 1,1-1-1,0 0 0,-1 0 1,1 0-1,0 0 1,-1 0-1,1 0 1,0 0-1,-1 0 0,1 1 1,0-1-1,0 0 1,-1 0-1,1 0 1,0 1-1,0-1 0,-1 0 1,1 0-1,0 1 1,0-1-1,0 0 1,0 0-1,-1 1 1,1-1-1,0 0 0,0 1 1,0-1-1,0 0 1,0 1-1,0-1 1,0 0-1,0 1 0,-1 0-17,1 0-1,-1-1 0,1 1 0,-1 0 1,1 0-1,0 0 0,-1-1 1,1 1-1,0 0 0,0 0 0,-1 0 1,1 0-1,0 0 0,0 0 1,0 0-1,0 0 0,0 0 0,1-1 1,-1 1-1,0 0 0,0 0 0,0 0 1,1 0-1,-1 0 0,1 0 1,-1-1-1,0 1 0,1 0 0,-1 0 1,1-1-1,0 1 0,-1 0 1,1-1-1,1 2 0,1 0-259,0 0 0,1-1 0,-1 1 0,1-1 0,-1 0 0,1 0 0,-1 0 0,1 0 0,0-1 0,4 1 0,41-3-7277,-27-2 3235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5.549"/>
    </inkml:context>
    <inkml:brush xml:id="br0">
      <inkml:brushProperty name="width" value="0.05" units="cm"/>
      <inkml:brushProperty name="height" value="0.05" units="cm"/>
    </inkml:brush>
  </inkml:definitions>
  <inkml:trace contextRef="#ctx0" brushRef="#br0">111 84 5317,'0'0'6048,"-9"3"-5161,0 0-712,1 0 1,-1 1 0,1 0 0,0 0 0,-13 10 0,18-11-148,-1-1 1,2 1 0,-1-1-1,0 1 1,0 0 0,1 0-1,0 0 1,-1 1 0,1-1-1,1 1 1,-1-1 0,0 1-1,1-1 1,0 1 0,-1 0-1,2 0 1,-1-1-1,0 1 1,1 5 0,-1-8-39,1-1 0,0 1-1,0 0 1,1-1 0,-1 1 0,0 0 0,0-1 0,0 1 0,0 0 0,1-1-1,-1 1 1,0 0 0,0-1 0,1 1 0,-1-1 0,1 1 0,-1-1 0,0 1-1,1-1 1,-1 1 0,1-1 0,-1 1 0,1-1 0,-1 1 0,1-1 0,0 0-1,-1 1 1,1-1 0,-1 0 0,1 0 0,0 1 0,1-1 0,27-3-33,25-20 51,-12-16 166,-39 36-106,-1 0 0,1 0 0,-1 0 0,0 0 0,0 0 0,0 0 0,0-1 0,-1 1 0,0-1 0,1 1 0,-1-1 0,1-7-1,-20 58 30,17-47-85,1 1 1,0-1-1,0 1 1,0 0-1,0-1 0,0 1 1,0-1-1,0 1 1,0 0-1,0-1 1,0 1-1,0 0 1,0-1-1,1 1 1,-1-1-1,0 1 1,0-1-1,0 1 1,1 0-1,-1-1 1,0 1-1,1-1 1,-1 1-1,1-1 1,-1 1-1,1-1 1,-1 0-1,0 1 1,1-1-1,-1 0 1,1 1-1,0-1 1,-1 0-1,1 1 1,-1-1-1,2 0 1,24-7 725,22-25-139,-39 23-559,-7 7-104,0 0 0,0 0 0,0 0 0,0 1 0,0-1 1,0 0-1,0 1 0,1-1 0,-1 1 0,0 0 0,1 0 0,3-2 0,-5 29-1302,-5 4 1406,3-25-37,0 0-1,0 0 0,1 0 1,0 0-1,-1 0 0,2 0 1,-1 0-1,0 0 1,3 7-1,-3-11 6,1 0 0,0-1 0,0 1 0,0 0 1,-1 0-1,1-1 0,0 1 0,0-1 0,0 1 0,0-1 0,0 1 0,0-1 0,0 0 1,0 1-1,0-1 0,1 0 0,-1 0 0,0 0 0,0 0 0,0 0 0,0 0 0,0 0 1,0 0-1,0 0 0,2-1 0,27-7 608,-25 4-593,1 0 0,-1-1-1,0 0 1,0 0 0,0 0 0,0 0-1,-1-1 1,0 0 0,-1 0-1,1 0 1,-1 0 0,0-1-1,0 1 1,-1-1 0,0 1-1,0-1 1,-1 0 0,0 0-1,1-8 1,-3 15-50,1 0 0,0-1 0,0 1-1,-1 0 1,1 0 0,0 0 0,-1 0 0,1 0-1,0 0 1,-1 0 0,1 0 0,0 0 0,-1 0-1,1 0 1,0 0 0,-1 0 0,1 0 0,0 1-1,-1-1 1,1 0 0,0 0 0,0 0 0,-1 0-1,1 1 1,0-1 0,-1 0 0,1 0 0,0 0-1,0 1 1,0-1 0,-1 0 0,1 0 0,0 1-1,0-1 1,0 0 0,0 1 0,-1-1 0,1 0-1,0 0 1,0 1 0,0 0 19,0-1-1,-1 0 1,1 0-1,0 1 1,0-1-1,0 0 1,-1 0 0,1 1-1,0-1 1,0 0-1,0 1 1,0-1 0,0 0-1,0 0 1,0 1-1,0-1 1,0 0-1,0 1 1,0-1 0,0 0-1,0 1 1,0-1-1,0 0 1,0 1-1,0-1 1,0 0 0,0 1-1,0-1 1,0 0-1,1 0 1,-1 1 0,0-1-1,0 0 1,0 0-1,1 1 1,-1-1-1,0 0 1,0 0 0,1 1-1,-1-1 1,0 0-1,0 0 1,1 0-1,-1 0 1,0 0 0,0 1-1,1-1 1,-1 0-1,0 0 1,1 0 0,-1 0-1,0 0 1,1 0-1,-1 0 1,0 0-1,1 0 1,-1 0 0,0 0-1,0 0 1,1 0-1,-1 0 1,0 0 0,1-1-1,-1 1 1,1 0-1,6-1-463,0 0 0,0-1 0,0 0 0,0 0 0,0-1 0,-1 0 0,1 0 0,-1 0 0,0-1 0,0 0 0,0 0 1,0-1-1,-1 1 0,1-1 0,-1 0 0,5-7 0,15-17-3917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6.489"/>
    </inkml:context>
    <inkml:brush xml:id="br0">
      <inkml:brushProperty name="width" value="0.05" units="cm"/>
      <inkml:brushProperty name="height" value="0.05" units="cm"/>
    </inkml:brush>
  </inkml:definitions>
  <inkml:trace contextRef="#ctx0" brushRef="#br0">134 28 4004,'0'0'3027,"-5"10"-2435,-2 0-411,4-7-108,0 1 0,1 0 0,0-1 0,0 1-1,0 0 1,0 0 0,0 0 0,1 1 0,0-1 0,-1 5-1,-1 10-110,3-16 84,0 1 0,0-1 0,0 0 0,0 0 0,-1 0 0,0 0 0,1 0 0,-1 0 0,0 0 0,0 0 0,-1 0 0,1 0 0,-1-1 0,1 1 0,-1 0 0,0-1 0,0 1 0,0-1 0,0 0 0,-1 0 0,1 0 0,-4 3 0,5-5 18,16-13-240,41-98 993,-45 88-368,-20 32 204,-23 38-84,7 11 275,3 0 1,2 2 0,-17 86 0,87-243-1859,-42 73 1005,-5 15-64,0 0 1,1 0 0,0 0-1,6-11 1,-9 18 72,1 0-1,-1 1 1,1-1 0,-1 0 0,1 0 0,0 1 0,-1-1 0,1 1 0,0-1-1,0 1 1,0 0 0,1-1 0,-1 1 0,0 0 0,0 1 0,0-1 0,1 0-1,-1 1 1,0-1 0,1 1 0,4 0 0,4-2 110,0 1 1,0-1-1,0-1 1,0 0-1,-1 0 1,1-1-1,-1-1 1,0 0-1,0 0 1,0-1-1,-1 0 0,0 0 1,0-1-1,-1-1 1,0 1-1,0-1 1,0-1-1,-1 1 1,-1-1-1,1 0 1,-1-1-1,-1 0 1,0 0-1,0 0 0,4-16 1,-8 25-112,-1 1 0,0-1 1,1 0-1,-1 1 0,0-1 0,0 0 1,0 0-1,1 1 0,-1-1 0,0 0 1,0 0-1,0 1 0,0-1 0,0 0 0,0 0 1,0 1-1,0-1 0,-1 0 0,1 1 1,0-1-1,0 0 0,-1 0 0,1 1 1,0-1-1,-1 0 0,1 1 0,-1-1 0,1 1 1,0-1-1,-1 0 0,0 1 0,1-1 1,-1 1-1,1-1 0,-1 1 0,0 0 1,1-1-1,-1 1 0,0 0 0,1-1 0,-1 1 1,0 0-1,1 0 0,-1 0 0,0-1 1,0 1-1,1 0 0,-1 0 0,0 0 1,0 0-1,1 0 0,-1 0 0,0 1 1,-1-1-1,-2 1-55,0 0 1,0 0 0,0 0 0,0 1 0,0 0-1,0 0 1,1 0 0,-7 4 0,1 2 64,0 0 0,1 1-1,0-1 1,0 2 0,1-1 0,0 1 0,1 0 0,0 0 0,0 1 0,2 0 0,-1 0 0,1 0-1,1 0 1,0 1 0,0 0 0,1-1 0,-1 20 0,3-30-16,0 0 0,0-1 0,1 1 0,-1 0-1,0 0 1,0 0 0,0 0 0,1 0 0,-1-1 0,0 1 0,1 0 0,-1 0 0,0 0 0,1-1-1,-1 1 1,1 0 0,0-1 0,-1 1 0,1 0 0,-1-1 0,1 1 0,0-1 0,-1 1 0,1-1-1,0 1 1,0-1 0,0 1 0,1-1 0,30 2-513,-22-3 240,-1-1 0,0-1 1,0 0-1,18-7 0,-15 2-483,-9 5 713,0 1-1,-1 0 1,2 0-1,-1 0 1,0 1-1,0-1 1,1 1 0,6-2-1,-17 33 2848,-1 20-1037,7-16-4924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7.183"/>
    </inkml:context>
    <inkml:brush xml:id="br0">
      <inkml:brushProperty name="width" value="0.05" units="cm"/>
      <inkml:brushProperty name="height" value="0.05" units="cm"/>
    </inkml:brush>
  </inkml:definitions>
  <inkml:trace contextRef="#ctx0" brushRef="#br0">39 49 865,'2'-6'2245,"-1"-1"-1,1 1 1,-2-1 0,1 1 0,-1-11 0,1 99 370,1-18-2608,-3 0 0,-3 0-1,-17 96 1,17-151-2675,4-9 2521,0 0-1,0 1 0,0-1 0,-1 0 1,1 0-1,0 0 0,0 0 0,-1 0 1,1 0-1,0 0 0,0 0 1,0 0-1,-1 0 0,1 0 0,0 0 1,0 0-1,-1 0 0,1 0 0,0 0 1,0 0-1,-1 0 0,1 0 1,0 0-1,0 0 0,-1 0 0,1 0 1,0 0-1,0 0 0,0 0 0,-1-1 1,1 1-1,0 0 0,0 0 1,0 0-1,-1 0 0,1-1 0,0 1 1,0 0-1,0 0 0,0-1 0,-1 1 1,-7-13-4786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7.541"/>
    </inkml:context>
    <inkml:brush xml:id="br0">
      <inkml:brushProperty name="width" value="0.05" units="cm"/>
      <inkml:brushProperty name="height" value="0.05" units="cm"/>
    </inkml:brush>
  </inkml:definitions>
  <inkml:trace contextRef="#ctx0" brushRef="#br0">22 0 5990,'0'0'1569,"-2"12"-15,-2 12-874,-2 13 607,1 1 1,1 39-1,4-69-1169,0 1-1,0-1 1,1 1 0,0-1 0,0 0 0,1 1 0,0-1-1,1 0 1,-1 0 0,2 0 0,-1 0 0,1-1 0,0 0-1,1 1 1,10 11 0,-13-16-51,1-1 1,-1 0-1,1 0 0,0-1 1,0 1-1,0 0 0,0-1 1,0 0-1,0 0 0,0 0 1,1 0-1,-1 0 0,0-1 1,1 1-1,-1-1 0,0 0 0,1 0 1,-1 0-1,0 0 0,1-1 1,-1 1-1,0-1 0,0 0 1,0 0-1,1 0 0,-1-1 1,0 1-1,0-1 0,0 1 1,-1-1-1,1 0 0,4-4 1,8-6 182,0-1 1,-1-1 0,-1 0 0,15-20-1,-22 27-239,12-14-307,0-2-1,-2 0 1,0 0 0,-2-2 0,22-50-1,-33 58-2676,-4 6-2248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8.244"/>
    </inkml:context>
    <inkml:brush xml:id="br0">
      <inkml:brushProperty name="width" value="0.05" units="cm"/>
      <inkml:brushProperty name="height" value="0.05" units="cm"/>
    </inkml:brush>
  </inkml:definitions>
  <inkml:trace contextRef="#ctx0" brushRef="#br0">62 0 6406,'0'0'7212,"-2"10"-6443,-2 12-505,-2-1 77,2 1 0,0-1 1,2 1-1,0 0 0,3 38 0,-1-59-346,0 0 0,0-1-1,1 1 1,-1 0-1,0 0 1,1 0 0,-1-1-1,0 1 1,1 0-1,-1 0 1,1-1-1,-1 1 1,1 0 0,-1-1-1,1 1 1,-1-1-1,1 1 1,0-1-1,-1 1 1,1-1 0,0 1-1,-1-1 1,1 1-1,0-1 1,0 0 0,0 1-1,-1-1 1,3 0-1,27-5 161,24-23 365,-45 22-468,-7 4-50,0 1 0,0-1 0,0 0 0,0 1-1,0 0 1,1 0 0,-1-1 0,0 2 0,1-1 0,-1 0 0,4-1 0,-9 29-333,-1-18 504,-1-1 1,0-1-1,-1 1 0,0-1 0,0 0 1,0 0-1,-1 0 0,0-1 0,0 0 1,-1-1-1,0 1 0,0-1 0,0-1 1,0 0-1,-1 0 0,1 0 0,-1-1 1,0-1-1,0 1 0,0-1 0,-14 0 1,23-2-229,0 0 1,0 0 0,0 0 0,0 0-1,1 0 1,-1 0 0,0 0-1,0 0 1,0 0 0,0-1 0,0 1-1,0 0 1,1 0 0,-1 0-1,0 0 1,0 0 0,0-1 0,0 1-1,0 0 1,0 0 0,0 0-1,0 0 1,0-1 0,0 1 0,0 0-1,0 0 1,0 0 0,0 0-1,0-1 1,0 1 0,0 0 0,0 0-1,0 0 1,0 0 0,0-1-1,0 1 1,0 0 0,0 0 0,0 0-1,0 0 1,0-1 0,0 1-1,0 0 1,0 0 0,-1 0 0,1 0-1,0 0 1,0-1 0,0 1-1,0 0 1,0 0 0,-1 0 0,1 0-1,0 0 1,0 0 0,0 0-1,-1 0 1,18-9-3123,20 2-3064,-20 2 1623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8.774"/>
    </inkml:context>
    <inkml:brush xml:id="br0">
      <inkml:brushProperty name="width" value="0.05" units="cm"/>
      <inkml:brushProperty name="height" value="0.05" units="cm"/>
    </inkml:brush>
  </inkml:definitions>
  <inkml:trace contextRef="#ctx0" brushRef="#br0">27 46 6374,'0'0'9054,"-6"8"-8301,0 0-639,-9 15 107,21-14-144,17-6-4,-16-3-35,0-1 0,-1 0-1,1-1 1,0 0 0,0 0-1,-1 0 1,1-1-1,-1 1 1,7-6 0,-10 7-13,0-1 0,0 1 0,0-1 0,-1 0 0,1 0 0,0-1 1,-1 1-1,0 0 0,1-1 0,-1 1 0,0-1 0,-1 0 0,1 0 0,0 0 0,-1 0 1,1 0-1,-1 0 0,0 0 0,0 0 0,0-1 0,0-4 0,-1 7-37,0 0-1,0 1 1,0-1 0,0 1-1,-1-1 1,1 1-1,0-1 1,0 1-1,-1-1 1,1 1-1,0-1 1,-1 1-1,1-1 1,-1 1 0,1-1-1,0 1 1,-1 0-1,1-1 1,-1 1-1,1 0 1,-1-1-1,1 1 1,-1 0-1,0-1 1,1 1 0,-1 0-1,1 0 1,-1 0-1,1 0 1,-1 0-1,0 0 1,1 0-1,-1 0 1,1 0-1,-1 0 1,0 0 0,1 0-1,-1 0 1,1 0-1,-1 0 1,1 1-1,-1-1 1,0 0-1,1 0 1,-1 1-1,1-1 1,-1 0 0,1 1-1,-1 0 1,-29 17-588,24-11 527,0 1 0,1 0 0,0 1 0,0 0 0,-6 16 0,9-20 67,0-1-1,1 1 1,-1-1 0,1 1-1,0 0 1,1-1-1,-1 1 1,1 0-1,0 0 1,0-1 0,0 1-1,1 0 1,0 0-1,1 5 1,-1-9-3,0 0 1,0 1-1,1-1 0,-1 0 0,0 0 1,1 0-1,-1 0 0,0 0 0,1-1 1,-1 1-1,1 0 0,-1-1 1,1 1-1,0-1 0,-1 1 0,1-1 1,0 0-1,-1 0 0,1 0 1,-1 0-1,1 0 0,0 0 0,-1 0 1,1 0-1,0-1 0,-1 1 1,1 0-1,-1-1 0,3 0 0,46-19 207,-32 10-163,-1 0-1,-1-2 1,0 0 0,0-1-1,-1 0 1,-1-1 0,23-30 0,-47 96-1299,13-17 2275,-2-34-974,-1 0 0,0 0 0,1 0 1,-1 0-1,0 0 0,1 0 0,-1 0 1,1-1-1,0 1 0,-1 0 0,1 0 1,0-1-1,-1 1 0,1 0 0,0-1 0,0 1 1,0 0-1,0-1 0,-1 1 0,1-1 1,0 0-1,0 1 0,0-1 0,0 0 1,2 1-1,32 1 424,-17-5-1814,-8-6-3414,-9-2-1025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9.132"/>
    </inkml:context>
    <inkml:brush xml:id="br0">
      <inkml:brushProperty name="width" value="0.05" units="cm"/>
      <inkml:brushProperty name="height" value="0.05" units="cm"/>
    </inkml:brush>
  </inkml:definitions>
  <inkml:trace contextRef="#ctx0" brushRef="#br0">1 1 9641,'0'0'4741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4.841"/>
    </inkml:context>
    <inkml:brush xml:id="br0">
      <inkml:brushProperty name="width" value="0.05" units="cm"/>
      <inkml:brushProperty name="height" value="0.05" units="cm"/>
    </inkml:brush>
  </inkml:definitions>
  <inkml:trace contextRef="#ctx0" brushRef="#br0">131 0 8456,'0'0'1415,"-10"1"-561,6 0-801,0-1-14,0 0 1,0 1-1,0-1 1,0 1-1,0 0 1,0 0-1,0 1 1,0-1-1,1 1 1,-1-1-1,0 1 1,1 0-1,0 1 0,-1-1 1,1 1-1,0-1 1,0 1-1,0 0 1,1 0-1,-1 0 1,1 1-1,-4 5 1,2-2 47,1 1 0,-1-1 1,1 1-1,1-1 0,0 1 1,0 0-1,0 0 0,1 0 1,0 0-1,1 0 0,0 0 1,0 0-1,2 12 0,-1-19-88,-1-1 1,1 1-1,0-1 0,-1 1 0,1-1 0,0 1 0,-1-1 1,1 0-1,0 1 0,-1-1 0,1 0 0,0 0 1,0 0-1,-1 1 0,1-1 0,0 0 0,0 0 0,0 0 1,-1 0-1,1 0 0,0 0 0,0-1 0,-1 1 1,1 0-1,0 0 0,0 0 0,-1-1 0,1 1 0,0 0 1,0-1-1,0 0 0,24-11 17,-12 1 62,-1 0 0,0-1 0,0 0 0,17-24 1,1-2 26,-51 91-105,-16 23 116,4 2-1,-42 143 1,72-196-248,13-37-163,16-39-164,45-89 722,38-89 355,-133 350-1766,23-120 1158,1 0 1,-1 0-1,1 0 1,0 0-1,0 0 1,-1 0-1,1 0 1,0 0-1,0 0 1,0 1-1,0-1 1,0 0-1,0 0 1,1 0-1,-1 0 1,0 0-1,1 0 1,-1 0-1,0 0 1,1 0-1,-1 0 1,1 0-1,0 0 1,-1 0 0,1 0-1,0 0 1,-1 0-1,1 0 1,0-1-1,0 1 1,0 0-1,1 0 1,0-1 19,0 0 0,0 0 0,0 0 0,0-1 0,-1 1 1,1-1-1,0 1 0,0-1 0,0 0 0,-1 0 1,1 0-1,0 1 0,-1-2 0,1 1 0,-1 0 0,1 0 1,-1 0-1,1-1 0,0-1 0,20-18-55,-2 0 0,0-2 0,-2 0 0,0-1 1,13-26-1,-42 100-121,7-25 233,2-19-93,1 0 1,0 0-1,0-1 1,1 1-1,0 0 1,0 6-1,0-11-39,0-1-1,0 1 1,1 0-1,-1 0 1,0-1-1,0 1 1,1 0-1,-1-1 1,0 1 0,0 0-1,1-1 1,-1 1-1,1-1 1,-1 1-1,1-1 1,-1 1-1,1-1 1,-1 1-1,1-1 1,-1 1-1,1-1 1,1 1-1,-1-1-97,1 1 1,-1-1-1,0 0 0,1 0 0,-1 0 0,1-1 1,-1 1-1,0 0 0,1 0 0,-1-1 0,0 1 0,1-1 1,-1 1-1,0-1 0,0 0 0,3-1 0,19-17-2787,4-7-1202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9.493"/>
    </inkml:context>
    <inkml:brush xml:id="br0">
      <inkml:brushProperty name="width" value="0.05" units="cm"/>
      <inkml:brushProperty name="height" value="0.05" units="cm"/>
    </inkml:brush>
  </inkml:definitions>
  <inkml:trace contextRef="#ctx0" brushRef="#br0">241 77 6854,'-1'-9'2494,"1"6"-2343,-1 0 0,1 0 0,-1 0 0,0 0 0,1 0 0,-1 0 0,-1 0 0,1 0 0,0 0 0,-1 1 0,1-1 0,-1 0 0,0 1 0,0 0 0,0-1 0,0 1 0,0 0 0,-1 0 0,1 0 0,0 0 0,-1 0 0,0 1 0,1-1 0,-1 1 0,0 0 0,0-1 0,0 1 0,0 1 0,0-1 0,0 0 0,0 1 0,0-1 0,0 1 0,0 0 0,0 0 0,0 0 0,-1 1 0,1-1 0,0 1 0,0-1 0,-3 2 0,-1 1-150,-1 0 1,1 1 0,0-1 0,1 1 0,-1 0 0,0 1 0,1 0 0,0 0-1,0 0 1,1 1 0,0 0 0,-1 0 0,2 0 0,-1 1 0,1-1 0,-5 12 0,2-6-21,2 0 1,0 1-1,0 0 1,1 0 0,1 0-1,0 0 1,0 1-1,0 23 1,3-35 16,0-1 0,-1 1 0,1 0 0,0-1 0,1 1 0,-1 0 0,0 0 0,0-1-1,1 1 1,-1 0 0,1-1 0,-1 1 0,1-1 0,0 1 0,-1-1 0,1 1 0,0-1 0,0 1 0,0-1 0,0 0 0,0 0 0,1 1 0,-1-1 0,0 0-1,0 0 1,1 0 0,-1 0 0,1 0 0,-1-1 0,1 1 0,-1 0 0,1-1 0,0 1 0,-1-1 0,1 1 0,0-1 0,-1 0 0,1 0 0,0 0 0,-1 0-1,1 0 1,0 0 0,-1 0 0,1 0 0,0-1 0,2 0 0,4-1 28,0-1 0,0 0 1,0 0-1,0 0 0,0-1 0,-1 0 0,1-1 1,8-6-1,0-3 90,-1 0 0,0-1-1,20-26 1,-30 33 65,1 1 0,-1-2-1,0 1 1,0 0-1,-1-1 1,-1 0 0,1 0-1,-1 0 1,-1-1 0,2-9-1,-4 18-182,0 0 0,0 0 0,0 0 0,0 0 0,-1 0 0,1 0 0,0 0 0,0 1 0,-1-1 0,1 0 0,-1 0 0,1 0 0,-1 0 1,1 0-1,-1 1 0,1-1 0,-1 0 0,0 1 0,1-1 0,-1 0 0,0 1 0,0-1 0,0 1 0,1-1 0,-1 1 0,0-1 0,0 1 0,0 0 0,0-1 0,0 1 0,0 0 0,0 0 0,0 0 0,0-1 0,0 1 0,0 0 0,0 0 0,0 1 0,0-1 0,1 0 0,-1 0 0,0 0 0,0 1 0,-2 0 0,-2-1-245,1 1-1,-1 0 1,0 0-1,1 1 1,-1-1-1,1 1 0,0 0 1,-6 4-1,7-4-212,0 1 0,0-1 0,1 1 0,-1 0-1,1 0 1,-1 0 0,1 0 0,0 1 0,0-1 0,0 1-1,0-1 1,1 1 0,0 0 0,-2 6 0,2 4-4174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09.838"/>
    </inkml:context>
    <inkml:brush xml:id="br0">
      <inkml:brushProperty name="width" value="0.05" units="cm"/>
      <inkml:brushProperty name="height" value="0.05" units="cm"/>
    </inkml:brush>
  </inkml:definitions>
  <inkml:trace contextRef="#ctx0" brushRef="#br0">52 213 8104,'0'0'1665,"-22"57"193,9-26-353,2-4-864,6-2-96,5-6-289,0-7-352,3-10-609,10-2-1281,4-11 32,-4-14-1697,-1-9-2083</inkml:trace>
  <inkml:trace contextRef="#ctx0" brushRef="#br0" timeOffset="1">213 1 4004,'0'0'11210,"-2"4"-10734,-6 9-374,1-1 1,0 1-1,1 1 1,1-1 0,0 1-1,1 0 1,0 0-1,-3 29 1,7-42-120,0 0 1,0 0-1,1-1 0,-1 1 1,0 0-1,0 0 0,0 0 1,1-1-1,-1 1 0,0 0 1,1 0-1,-1-1 1,0 1-1,1 0 0,-1-1 1,1 1-1,-1 0 0,1-1 1,0 1-1,-1-1 0,1 1 1,0-1-1,-1 1 0,1-1 1,0 1-1,1 0 0,27 2-1105,-22-4 707,0 0 1,0 0-1,0-1 1,0 1-1,-1-2 1,11-4-1,31-23-6604,-31 13 2123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10.211"/>
    </inkml:context>
    <inkml:brush xml:id="br0">
      <inkml:brushProperty name="width" value="0.05" units="cm"/>
      <inkml:brushProperty name="height" value="0.05" units="cm"/>
    </inkml:brush>
  </inkml:definitions>
  <inkml:trace contextRef="#ctx0" brushRef="#br0">87 0 2626,'0'0'7752,"-55"63"-6055,40-38-319,4 1-33,6-4-96,5-5-512,0-8-801,16-5-64,4-4-1442,2-2-1313,0-13-2017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10.556"/>
    </inkml:context>
    <inkml:brush xml:id="br0">
      <inkml:brushProperty name="width" value="0.05" units="cm"/>
      <inkml:brushProperty name="height" value="0.05" units="cm"/>
    </inkml:brush>
  </inkml:definitions>
  <inkml:trace contextRef="#ctx0" brushRef="#br0">41 1 3812,'0'0'9182,"-6"3"-9140,0 0-33,4-3-6,0 1-1,0 0 0,0 0 0,1 0 0,-1 0 0,0 0 0,0 0 0,1 0 0,-1 1 0,1-1 1,-1 0-1,1 1 0,0-1 0,-1 1 0,-1 3 0,3-4 401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10.898"/>
    </inkml:context>
    <inkml:brush xml:id="br0">
      <inkml:brushProperty name="width" value="0.05" units="cm"/>
      <inkml:brushProperty name="height" value="0.05" units="cm"/>
    </inkml:brush>
  </inkml:definitions>
  <inkml:trace contextRef="#ctx0" brushRef="#br0">173 1 5093,'0'0'7805,"-3"9"-7074,-15 32 114,-1-1 0,-38 56 1,-14 27 1401,67-118-5302,4-12-1652,0 5 4702,0-16-5131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11.277"/>
    </inkml:context>
    <inkml:brush xml:id="br0">
      <inkml:brushProperty name="width" value="0.05" units="cm"/>
      <inkml:brushProperty name="height" value="0.05" units="cm"/>
    </inkml:brush>
  </inkml:definitions>
  <inkml:trace contextRef="#ctx0" brushRef="#br0">127 134 4516,'0'0'2008,"-12"1"-626,9-1-1218,-60 9 1962,60-9-2019,1 0 1,0 1-1,-1-1 1,1 1 0,0 0-1,0 0 1,0 0-1,-1 0 1,1 0-1,0 0 1,0 1-1,1-1 1,-1 1-1,0-1 1,0 1-1,1 0 1,-1 0-1,1 0 1,-1 0-1,1 0 1,0 0-1,0 0 1,0 0-1,0 0 1,0 0-1,0 1 1,1-1-1,-1 4 1,1-5-95,1-1 0,-1 1 1,1 0-1,-1 0 0,1-1 0,-1 1 0,1 0 1,0-1-1,-1 1 0,1-1 0,0 1 0,-1-1 1,1 1-1,0-1 0,0 0 0,0 1 0,-1-1 1,1 0-1,0 1 0,0-1 0,0 0 0,0 0 1,0 0-1,0 0 0,-1 0 0,1 0 0,0 0 1,0 0-1,0 0 0,0-1 0,0 1 0,1-1 1,33-6 714,-25 3-655,-1-1 0,1 0 0,-1-1 0,0 0 0,-1 0 0,1 0 0,-1-2 0,12-12 0,-16 15-24,1-1 0,-1 1-1,0-1 1,0 0 0,-1 0-1,0-1 1,0 1 0,0-1 0,-1 1-1,0-1 1,0 0 0,-1 0-1,1 0 1,-1-8 0,-1 14-31,0 0-1,0 0 1,0 0 0,0 0 0,-1 0 0,1 0 0,0 0 0,0 0 0,-1 0 0,1 0 0,-1 0 0,1 0-1,-1 1 1,1-1 0,-1 0 0,1 0 0,-1 1 0,0-1 0,1 0 0,-1 1 0,0-1 0,0 0-1,0 1 1,1-1 0,-1 1 0,0-1 0,0 1 0,0 0 0,0-1 0,0 1 0,0 0 0,0 0 0,0 0-1,0-1 1,0 1 0,0 0 0,0 0 0,0 1 0,0-1 0,0 0 0,1 0 0,-1 0 0,-2 1-1,-1 0 0,0 0 0,0 0 0,0 0 0,0 1-1,0-1 1,0 1 0,0 0 0,0 0-1,-4 4 1,0 2 6,0 0 0,1 0 0,0 1-1,0 0 1,1 1 0,-8 14 0,12-20-92,0 1 1,-1-1-1,2 1 1,-1 0-1,1-1 1,-1 1 0,1 0-1,0 0 1,1 0-1,-1 0 1,1 0-1,0-1 1,1 1-1,-1 0 1,1 0-1,0 0 1,2 6-1,-1-7-623,1 0 0,1-1 0,-1 1 0,0-1 1,1 0-1,0 0 0,-1 0 0,1 0 0,1-1 0,-1 0 0,0 0 0,6 2 0,13 5-5677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1:11.620"/>
    </inkml:context>
    <inkml:brush xml:id="br0">
      <inkml:brushProperty name="width" value="0.05" units="cm"/>
      <inkml:brushProperty name="height" value="0.05" units="cm"/>
    </inkml:brush>
  </inkml:definitions>
  <inkml:trace contextRef="#ctx0" brushRef="#br0">1 75 4260,'0'0'1970,"0"10"-198,0 0-1383,-1-4-111,1 0 0,0 0 0,1 0 0,-1 0 0,1 0 0,0 0 0,3 8 0,-3-12-219,0-1 1,0 1-1,0-1 1,0 1-1,0-1 1,0 1-1,0-1 1,1 0-1,-1 0 0,0 1 1,1-1-1,-1 0 1,1 0-1,0-1 1,-1 1-1,1 0 0,-1 0 1,1-1-1,0 1 1,0-1-1,-1 0 1,1 1-1,0-1 1,0 0-1,0 0 0,-1 0 1,1 0-1,0 0 1,0-1-1,0 1 1,-1 0-1,1-1 1,3-1-1,0 0 185,0 0 0,0 0 0,1-1 0,-2 0 0,1 0 0,0 0 0,0-1 0,-1 1 0,0-1 1,0 0-1,0-1 0,0 1 0,4-8 0,-3 5-33,0-1-1,0 1 1,-1-1 0,0 0 0,0-1 0,-1 1 0,4-17-1,-7 24-198,0 0-1,1-1 0,-1 1 0,0 0 0,0 0 0,0 0 0,0 0 0,-1 0 0,1 0 0,0 0 0,0 0 0,-1 0 0,1-1 0,0 1 0,-1 0 0,1 0 0,-1 0 0,0 1 0,1-1 0,-1 0 0,0 0 1,1 0-1,-1 0 0,0 1 0,0-1 0,-1-1 0,0 1-5,-1 0-1,0 0 1,1 0 0,-1 0-1,0 0 1,0 0 0,1 1 0,-1-1-1,0 1 1,-4 0 0,1 0-59,0 0 0,0 0 1,1 1-1,-1 0 0,0 0 0,0 0 1,1 1-1,-1 0 0,0 0 0,-5 4 1,8-4 5,0 0 0,0 0 0,1 0 1,-1 1-1,1-1 0,-1 1 0,1 0 0,0-1 1,0 1-1,0 0 0,0 1 0,1-1 1,-3 6-1,1 16-3425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33.989"/>
    </inkml:context>
    <inkml:brush xml:id="br0">
      <inkml:brushProperty name="width" value="0.05" units="cm"/>
      <inkml:brushProperty name="height" value="0.05" units="cm"/>
    </inkml:brush>
  </inkml:definitions>
  <inkml:trace contextRef="#ctx0" brushRef="#br0">189 158 2691,'-13'0'597,"-96"-9"2027,54 4 552,43 4-1066,18 2 369,129 7-1731,240-15 1,133-52-650,-472 54-118,46-8-110,109-1 0,-228 27-1564,-82 8 1435,-1-5-1,-172 0 1,195-12 67,-495 10 1499,804-10-1457,-62 0 290,246-23 0,-126-23 68,-206 28 13,0-2 0,69-27 1,-133 43-224,0 0 1,0 0 0,0 0-1,0 0 1,0 0-1,0 0 1,-1 0 0,1 0-1,0-1 1,0 1 0,0 0-1,0 0 1,0 0-1,0 0 1,0 0 0,0 0-1,0 0 1,0 0-1,0-1 1,0 1 0,0 0-1,0 0 1,0 0-1,0 0 1,0 0 0,0 0-1,0 0 1,0 0-1,0 0 1,0-1 0,0 1-1,0 0 1,1 0-1,-1 0 1,0 0 0,0 0-1,0 0 1,0 0-1,0 0 1,0 0 0,0 0-1,0 0 1,0-1-1,0 1 1,0 0 0,0 0-1,1 0 1,-1 0-1,0 0 1,0 0 0,0 0-1,0 0 1,0 0 0,0 0-1,0 0 1,0 0-1,1 0 1,-17-2-95,-23 3 58,-238 49-215,162-25 130,-2 0-190,-32 7 132,-171 13 0,456-83-4032,261-42-2258,-162 36 5263,-204 34 1342,-19 5 401,-13 5-504,1 0 0,0 0 0,0 0 0,0 0 1,0 0-1,0 0 0,0 0 0,0 0 0,0 0 0,0 0 1,0 0-1,0-1 0,-1 1 0,1 0 0,0 0 0,0 0 0,0 0 1,0 0-1,0 0 0,0 0 0,0 0 0,0 0 0,0 0 1,0 0-1,0 0 0,0 0 0,0 0 0,0 0 0,0 0 0,0-1 1,0 1-1,0 0 0,-1 0 0,1 0 0,0 0 0,0 0 1,0 0-1,0 0 0,0 0 0,0 0 0,0 0 0,0 0 0,0-1 1,0 1-1,1 0 0,-1 0 0,0 0 0,0 0 0,0 0 1,0 0-1,0 0 0,0 0 0,0 0 0,0 0 0,0 0 0,0 0 1,0 0-1,0-1 0,-28-1 642,0 2 0,1 0 0,-1 2 0,-42 8 0,-115 32-491,133-28-133,-122 32-2441,102-27 122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06.474"/>
    </inkml:context>
    <inkml:brush xml:id="br0">
      <inkml:brushProperty name="width" value="0.05" units="cm"/>
      <inkml:brushProperty name="height" value="0.05" units="cm"/>
    </inkml:brush>
  </inkml:definitions>
  <inkml:trace contextRef="#ctx0" brushRef="#br0">87 811 3683,'0'0'267,"6"-10"475,3-4-347,1 1 1,1-1-1,0 2 0,0-1 0,1 1 0,1 1 0,0 1 0,17-12 0,105-49 992,167-63 0,-75 37-1204,-121 46-134,-42 19-41,1 2 1,85-25 0,-148 54-11,0 1 1,0-1-1,0 0 1,0 1-1,0 0 0,0-1 1,0 1-1,0 0 0,0 0 1,0 0-1,0 0 1,0 0-1,3 1 0,-5 0 0,0-1-1,0 1 1,0-1-1,0 1 1,0-1-1,0 1 1,0-1-1,0 1 0,0-1 1,0 1-1,0 0 1,0-1-1,0 1 1,-1-1-1,1 1 1,0-1-1,0 1 1,-1-1-1,1 0 0,0 1 1,-1-1-1,1 1 1,0-1-1,-1 0 1,1 1-1,0-1 1,-1 1-1,1-1 1,-2 1-1,-48 38 177,-22 6-21,-142 65 1,-91 14-164,241-99 49,-516 175 1141,737-251-757,-2-6 0,175-91 0,-152 53-460,253-178 1,-286 173-504,-264 163-901,-199 121 924,-90 53-257,22 23 1339,368-246-513,0 1-1,-25 27 1,43-42-55,0 0-1,0 0 1,0 0-1,0 0 1,-1 0 0,1 0-1,0 0 1,0 0-1,0 0 1,0 0 0,-1 1-1,1-1 1,0 0-1,0 0 1,0 0 0,0 0-1,0 0 1,-1 0-1,1 1 1,0-1 0,0 0-1,0 0 1,0 0 0,0 0-1,0 1 1,0-1-1,0 0 1,0 0 0,0 0-1,0 0 1,0 1-1,0-1 1,0 0 0,0 0-1,0 0 1,0 1-1,0-1 1,0 0 0,0 0-1,0 0 1,0 0-1,0 1 1,0-1 0,0 0-1,0 0 1,0 0 0,0 0-1,0 1 1,1-1-1,-1 0 1,0 0 0,0 0-1,0 0 1,0 0-1,0 0 1,1 1 0,-1-1-1,0 0 1,0 0-1,0 0 1,17-4-152,25-13-22,594-327-1916,-447 228 2510,220-176-1,-395 280-329,-3 5-12,-1-1 1,-1-1-1,1 0 1,12-16-1,-22 25-70,1-1 0,-1 1 0,0 0-1,1-1 1,-1 1 0,0 0 0,0-1-1,1 1 1,-1-1 0,0 1 0,0-1-1,0 1 1,1 0 0,-1-1-1,0 1 1,0-1 0,0 1 0,0-1-1,0 1 1,0-1 0,0 1 0,0-1-1,0 1 1,0 0 0,0-1 0,-1 1-1,1-1 1,0 1 0,0-1 0,0 1-1,-1-1 1,1 1 0,0 0 0,-1-1-1,-17-4 62,-25 9-15,10 4 22,1 2-1,1 1 1,-45 23-1,-93 56 22,125-64-88,-81 44-27,4 6-1,-154 126 1,208-137-574,32-17-3759,32-41-173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02.033"/>
    </inkml:context>
    <inkml:brush xml:id="br0">
      <inkml:brushProperty name="width" value="0.05" units="cm"/>
      <inkml:brushProperty name="height" value="0.05" units="cm"/>
    </inkml:brush>
  </inkml:definitions>
  <inkml:trace contextRef="#ctx0" brushRef="#br0">133 104 2146,'0'-72'4640,"0"40"73,-16 151-3282,11 511-1463,-11-403-89,6-117-436,-1 42-157,-41 426 216,31-263 626,20-180-3102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5.453"/>
    </inkml:context>
    <inkml:brush xml:id="br0">
      <inkml:brushProperty name="width" value="0.05" units="cm"/>
      <inkml:brushProperty name="height" value="0.05" units="cm"/>
    </inkml:brush>
  </inkml:definitions>
  <inkml:trace contextRef="#ctx0" brushRef="#br0">93 214 5541,'-5'8'2274,"-16"24"-151,12-20-1464,0 0 1,1 1-1,1 0 1,0 0 0,0 1-1,1 0 1,-7 27-1,13-41-661,0 0-1,0 1 0,0-1 0,0 0 0,0 0 0,0 1 1,0-1-1,0 0 0,0 0 0,0 0 0,0 1 0,0-1 1,0 0-1,0 0 0,0 1 0,0-1 0,0 0 1,0 0-1,0 0 0,1 1 0,-1-1 0,0 0 0,0 0 1,0 0-1,0 0 0,0 1 0,1-1 0,-1 0 0,0 0 1,0 0-1,0 0 0,0 0 0,1 0 0,-1 1 0,0-1 1,0 0-1,0 0 0,1 0 0,-1 0 0,0 0 0,0 0 1,1 0-1,-1 0 0,0 0 0,14-5-47,10-13-34,5-12-475,20-17-2000,-13 27-1936,-36 20 4478,1 0 1,-1 0-1,1 0 0,0 0 0,-1 0 0,1 1 0,-1-1 0,1 0 1,-1 0-1,1 1 0,-1-1 0,1 0 0,-1 0 0,1 1 1,-1-1-1,1 1 0,-1-1 0,0 0 0,1 1 0,-1-1 0,0 1 1,1-1-1,-1 1 0,0-1 0,0 1 0,1-1 0,-1 1 0,0-1 1,0 1-1,0 0 0,0-1 0,1 1 0,-1-1 0,0 1 0,0-1 1,0 1-1,0 0 0,-1-1 0,1 1 0,0-1 0,0 1 1,-1 31 995,1-29-856,-7 56 2189,7-59-2307,1 1 0,-1-1 0,0 0 0,0 1 1,0-1-1,0 0 0,1 1 0,-1-1 0,0 0 0,0 1 0,1-1 1,-1 0-1,0 0 0,1 1 0,-1-1 0,0 0 0,1 0 0,-1 0 1,0 0-1,1 1 0,-1-1 0,0 0 0,1 0 0,-1 0 0,1 0 0,-1 0 1,0 0-1,1 0 0,-1 0 0,0 0 0,1 0 0,-1 0 0,1 0 1,-1 0-1,0 0 0,1-1 0,-1 1 0,0 0 0,1 0 0,-1 0 1,0-1-1,1 1 0,-1 0 0,0 0 0,1 0 0,-1-1 0,0 1 1,0 0-1,1-1 0,19-12 571,-3-5-223,0-1 0,-1 0 0,-1-1 0,-1-1-1,15-28 1,52-121-883,-66 135-59,-2 13 395,-12 33 1105,-11 40 1217,2-21-1190,2 1-1,1 0 0,-2 49 1,6 36-2741,1-83 230,0-32 1570,0-1 1,0 1-1,0-1 0,0 1 1,0-1-1,0 1 1,0 0-1,0-1 0,0 1 1,0-1-1,-1 1 1,1-1-1,0 1 0,0-1 1,0 1-1,-1-1 1,1 1-1,0-1 0,-1 1 1,1-1-1,0 1 0,-1-1 1,1 0-1,-1 1 1,1-1-1,0 0 0,-1 1 1,1-1-1,-1 0 1,1 1-1,-1-1 0,1 0 1,-1 0-1,0 0 0,1 1 1,-1-1-1,1 0 1,-1 0-1,1 0 0,-1 0 1,1 0-1,-1 0 1,-1 0-1,1-1 37,0 1-1,-1 0 1,1-1 0,0 1-1,-1-1 1,1 0 0,0 1-1,0-1 1,-1 0 0,1 0-1,0 0 1,0 0 0,0 0-1,0 0 1,0 0 0,0 0-1,0-2 1,-7-12 339,1-1-1,1 0 0,1-1 1,-4-21-1,4 20 142,0 0 0,0-1 0,-10-18 0,17 41-501,1-1-1,0 0 1,0-1-1,0 1 0,0 0 1,0-1-1,1 0 0,-1 1 1,1-1-1,0-1 0,-1 1 1,1 0-1,8 1 0,1 1-1105,0-1-1,1 0 1,16 1-1,-8-2-2349,1-1 0,30-3-1,-27-3-378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02.439"/>
    </inkml:context>
    <inkml:brush xml:id="br0">
      <inkml:brushProperty name="width" value="0.05" units="cm"/>
      <inkml:brushProperty name="height" value="0.05" units="cm"/>
    </inkml:brush>
  </inkml:definitions>
  <inkml:trace contextRef="#ctx0" brushRef="#br0">1 0 5701,'0'0'2200,"1"14"-2147,6 43 141,26 97-1,-16-88-325,11 98 0,-2 108 853,-17-235-581,-2-29-166,1-25 2,11-105 846,-14 80-95,2 0 1,2 1-1,19-57 1,-24 89-854,1 0 1,-1 1-1,2 0 1,-1 0-1,1 0 1,0 1-1,12-11 1,13-16-2955,-16 12-107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17.529"/>
    </inkml:context>
    <inkml:brush xml:id="br0">
      <inkml:brushProperty name="width" value="0.05" units="cm"/>
      <inkml:brushProperty name="height" value="0.05" units="cm"/>
    </inkml:brush>
  </inkml:definitions>
  <inkml:trace contextRef="#ctx0" brushRef="#br0">189 1 4388,'0'0'5563,"-7"2"-5510,4-1-47,1 0-1,0-1 1,0 1-1,0 0 1,0 0-1,0 0 1,0 0-1,0 0 1,0 1-1,0-1 1,0 1-1,0-1 1,1 1-1,-1 0 1,1-1-1,-1 1 1,1 0-1,0 0 1,0 0-1,0 0 1,0 0-1,0 0 1,0 1-1,0-1 1,1 0-1,-1 0 1,1 1-1,0-1 1,-1 0-1,1 0 1,0 4-1,-4 576 138,2-68-115,2-497-29,-28 428-3,4-272 11,-26 280 12,45-194-526,5-258 32,-12-24-4356,-2 3 2002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17.938"/>
    </inkml:context>
    <inkml:brush xml:id="br0">
      <inkml:brushProperty name="width" value="0.05" units="cm"/>
      <inkml:brushProperty name="height" value="0.05" units="cm"/>
    </inkml:brush>
  </inkml:definitions>
  <inkml:trace contextRef="#ctx0" brushRef="#br0">1 1 1505,'0'0'5729,"0"12"-5575,37 302 1886,-30-278-1864,1 0 0,2-1 0,1 0 0,1-1 0,3 0 1,35 61-1,-49-93-185,0 0 1,0 0-1,0 0 1,1 0-1,-1-1 1,1 1-1,-1-1 1,1 1-1,0-1 1,-1 1-1,1-1 1,0 0-1,0 0 1,0 0-1,0 0 1,0 0-1,0 0 1,3 0-1,-4-1 26,1 0 0,-1 0-1,1 0 1,-1-1 0,1 1-1,-1 0 1,0-1 0,1 1-1,-1-1 1,0 0 0,1 1-1,-1-1 1,0 0 0,1 0-1,-1 0 1,0 0 0,0 0-1,0 0 1,0 0 0,1-1-1,4-8 198,0 1-1,-1-1 0,0 0 0,0 0 1,5-16-1,69-247 973,-20 56-936,-57 213-1773,-3 12-2848,1 1-1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0.192"/>
    </inkml:context>
    <inkml:brush xml:id="br0">
      <inkml:brushProperty name="width" value="0.05" units="cm"/>
      <inkml:brushProperty name="height" value="0.05" units="cm"/>
    </inkml:brush>
  </inkml:definitions>
  <inkml:trace contextRef="#ctx0" brushRef="#br0">159 0 5926,'0'0'4484,"-10"2"-4041,5-1-387,0 0 1,-1 0-1,1 1 1,0 0-1,0 0 1,-1 0-1,2 0 0,-1 1 1,0 0-1,0 0 1,1 0-1,0 0 1,-1 1-1,1 0 0,1 0 1,-1 0-1,1 0 1,-1 1-1,1-1 1,0 1-1,1 0 1,-1-1-1,1 2 0,0-1 1,0 0-1,0 0 1,0 8-1,1-11-56,1-1 0,0 1 0,0-1 0,0 1 0,0 0 0,0-1 0,0 1-1,0-1 1,1 1 0,-1-1 0,0 1 0,1-1 0,-1 0 0,1 1 0,0-1 0,-1 0 0,1 1 0,0-1 0,0 0-1,0 0 1,0 1 0,0-1 0,0 0 0,0 0 0,0 0 0,0 0 0,1 0 0,1 0 0,3 2-37,0-1 1,1 0-1,-1 0 1,1-1 0,10 2-1,33 8-139,-48-10 178,-1-1 1,1 1-1,0 0 0,0 0 1,0 0-1,-1 1 1,1-1-1,-1 0 0,1 1 1,-1-1-1,1 1 1,-1-1-1,0 1 0,1 0 1,-1 0-1,0-1 1,0 1-1,-1 0 0,1 0 1,1 3-1,-1 3 208,0 1-1,-1-1 1,0 1 0,0 0 0,-1-1-1,0 1 1,0-1 0,-1 1-1,0-1 1,-1 1 0,0-1-1,0 0 1,-1 0 0,0-1 0,-7 11-1,8-13-84,0-1-1,0 1 1,-1-1 0,0 0-1,0 0 1,0 0-1,0-1 1,-1 1-1,1-1 1,-1 0 0,-6 3-1,7-5-106,1 0 0,-1 0 0,1 0 0,-1 0-1,1-1 1,-1 1 0,0-1 0,1 0 0,-1 0 0,1 0-1,-1-1 1,0 1 0,1-1 0,-1 0 0,1 0 0,-1 0-1,1 0 1,-5-3 0,6 3-168,0-1 0,0 1 0,0 0 0,0-1 0,0 1 0,1-1 0,-1 1 0,1-1 0,-1 0 0,1 0 0,0 0 0,-1 0 0,1 0 0,0 0 0,0 0 0,0 0 0,1 0 0,-1 0 0,1-1 0,-1 1 0,1 0 0,-1 0 0,1-1 1,0 1-1,0 0 0,0-1 0,1 1 0,0-4 0,0 0-411,0 1 0,1-1 1,0 0-1,0 1 0,0 0 1,1-1-1,0 1 0,0 0 1,0 0-1,5-6 0,15-11-2321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0.595"/>
    </inkml:context>
    <inkml:brush xml:id="br0">
      <inkml:brushProperty name="width" value="0.05" units="cm"/>
      <inkml:brushProperty name="height" value="0.05" units="cm"/>
    </inkml:brush>
  </inkml:definitions>
  <inkml:trace contextRef="#ctx0" brushRef="#br0">78 1 6694,'0'0'7645,"-1"13"-6892,-2 13-319,-5 90 799,8-104-1194,0 1-1,1 0 0,0 0 1,1-1-1,1 1 1,0-1-1,7 18 1,-4-17-135,1 1 0,0-1 0,1 0-1,1-1 1,0 0 0,14 15 0,-28-29-2730,-27-21 1712,-10-13 761,30 28 402,1-1 0,1 0 0,0-1 1,0 0-1,-12-17 0,22 26-15,0 0 0,0 1 1,0-1-1,0 0 0,0 0 0,0 1 1,0-1-1,0 0 0,0 1 1,0-1-1,0 0 0,0 0 1,1 1-1,-1-1 0,0 0 0,0 1 1,1-1-1,-1 0 0,1 1 1,-1-1-1,0 1 0,1-1 0,-1 0 1,1 1-1,-1-1 0,1 1 1,0 0-1,-1-1 0,1 1 1,-1-1-1,1 1 0,0 0 0,-1-1 1,1 1-1,0 0 0,0 0 1,-1 0-1,1 0 0,0-1 0,0 1 1,0 0-1,44-12-150,-31 9 233,33-10-325,41-12-5835,-70 19 2493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0.943"/>
    </inkml:context>
    <inkml:brush xml:id="br0">
      <inkml:brushProperty name="width" value="0.05" units="cm"/>
      <inkml:brushProperty name="height" value="0.05" units="cm"/>
    </inkml:brush>
  </inkml:definitions>
  <inkml:trace contextRef="#ctx0" brushRef="#br0">0 1 6598,'0'0'8232,"0"51"-7047,0-21-352,0 0-545,0-1-160,6-4-64,5-4-64,0-6-544,2-7-705,-2-5-257,0-3-608,-10-5-1185,3-11-1634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1.290"/>
    </inkml:context>
    <inkml:brush xml:id="br0">
      <inkml:brushProperty name="width" value="0.05" units="cm"/>
      <inkml:brushProperty name="height" value="0.05" units="cm"/>
    </inkml:brush>
  </inkml:definitions>
  <inkml:trace contextRef="#ctx0" brushRef="#br0">4 58 7591,'0'0'4693,"0"12"-3957,-1 5-457,0 5-43,0-1-1,3 28 1,-2-45-232,0-1 1,0 1-1,1-1 1,-1 1-1,1-1 1,0 0 0,0 0-1,0 1 1,0-1-1,1 0 1,-1 0-1,1 0 1,0 0-1,-1 0 1,1 0-1,1-1 1,-1 1-1,0-1 1,1 1 0,-1-1-1,1 0 1,0 0-1,3 2 1,-4-4 6,1 0 1,-1 0 0,1 0-1,0 0 1,-1 0-1,1 0 1,-1-1 0,1 1-1,-1-1 1,0 0-1,1 0 1,-1 0 0,0 0-1,1 0 1,-1 0 0,0-1-1,0 1 1,0-1-1,0 0 1,0 1 0,-1-1-1,1 0 1,0 0-1,-1 0 1,1 0 0,-1 0-1,0 0 1,2-4 0,6-10 3,-1 1 0,11-28 0,-19 42-18,5-14-41,0-1 1,-1 1-1,0-2 1,-1 1-1,-1 0 1,-1-27-1,-1 43 46,0 0-1,0-1 0,-1 1 0,1 0 0,0 0 0,0 0 1,-1 0-1,1 0 0,0 0 0,-1-1 0,1 1 0,0 0 0,0 0 1,-1 0-1,1 0 0,0 0 0,-1 0 0,1 0 0,0 0 1,-1 0-1,1 0 0,0 1 0,0-1 0,-1 0 0,1 0 0,0 0 1,-1 0-1,1 0 0,0 0 0,0 1 0,-1-1 0,1 0 1,0 0-1,0 0 0,0 1 0,-1-1 0,-2 5 26,1-1 0,0 1 0,0 0 0,0 0 0,0 0 0,1 0 0,0 0 0,0 0 0,0 0 1,0 0-1,1 9 0,1 61 405,0-73-420,-2 1 16,1 0 0,1-1 1,-1 1-1,0 0 0,1 0 0,0 0 0,-1-1 1,1 1-1,0 0 0,0-1 0,0 1 1,1-1-1,-1 1 0,1-1 0,-1 0 0,1 1 1,0-1-1,0 0 0,0 0 0,0 0 0,0-1 1,1 1-1,-1 0 0,0-1 0,1 1 1,-1-1-1,1 0 0,0 0 0,-1 0 0,1 0 1,0 0-1,-1-1 0,1 1 0,0-1 1,0 0-1,3 0 0,3 0-83,-1-1 0,1 0 0,0 0 0,0-1-1,-1 0 1,1-1 0,-1 1 0,0-2 0,0 1 0,10-7 0,-30 10-5102,-2 5 897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1.633"/>
    </inkml:context>
    <inkml:brush xml:id="br0">
      <inkml:brushProperty name="width" value="0.05" units="cm"/>
      <inkml:brushProperty name="height" value="0.05" units="cm"/>
    </inkml:brush>
  </inkml:definitions>
  <inkml:trace contextRef="#ctx0" brushRef="#br0">0 0 6278,'0'0'9577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2.730"/>
    </inkml:context>
    <inkml:brush xml:id="br0">
      <inkml:brushProperty name="width" value="0.05" units="cm"/>
      <inkml:brushProperty name="height" value="0.05" units="cm"/>
    </inkml:brush>
  </inkml:definitions>
  <inkml:trace contextRef="#ctx0" brushRef="#br0">94 185 7431,'0'0'1505,"-2"-8"364,-10-28-113,12 35-1689,0 0 0,0 0-1,-1 0 1,1 0 0,0 0-1,-1 0 1,1 0 0,-1 0 0,1 0-1,-1 0 1,1 1 0,-1-1-1,0 0 1,1 0 0,-1 1 0,0-1-1,0 0 1,1 1 0,-1-1-1,0 0 1,0 1 0,0 0-1,0-1 1,0 1 0,0-1 0,0 1-1,0 0 1,0 0 0,0-1-1,0 1 1,0 0 0,0 0 0,0 0-1,0 0 1,0 0 0,0 1-1,0-1 1,0 0 0,0 0 0,0 1-1,0-1 1,0 0 0,0 1-1,0-1 1,0 1 0,0 0 0,-2 1-36,0 0 1,1 0 0,-1 1 0,1-1 0,0 1 0,0-1 0,0 1 0,0 0-1,0 0 1,-2 6 0,0 5 16,1 0 0,0 0 0,1 0 0,0 1 0,1 19 0,1-34-40,0 1 0,0-1 0,0 1-1,0-1 1,0 1 0,0-1 0,0 1 0,0-1-1,0 1 1,1-1 0,-1 0 0,0 1-1,0-1 1,0 1 0,1-1 0,-1 1-1,0-1 1,1 0 0,-1 1 0,0-1-1,1 0 1,-1 1 0,0-1 0,1 0-1,-1 0 1,1 1 0,-1-1 0,1 0-1,-1 0 1,0 0 0,1 1 0,-1-1-1,1 0 1,-1 0 0,1 0 0,-1 0-1,1 0 1,-1 0 0,1 0 0,-1 0 0,1 0-1,-1 0 1,1 0 0,-1-1 0,1 1-1,-1 0 1,0 0 0,1 0 0,-1-1-1,1 1 1,-1 0 0,1 0 0,-1-1-1,1 1 1,25-18 671,19-34-77,-30 33-533,1 1 1,20-18 0,-35 35-72,0 1 0,-1-1 0,1 0 0,0 0 1,0 0-1,0 0 0,-1 1 0,1-1 0,0 1 0,0-1 0,0 0 0,0 1 0,0 0 1,0-1-1,0 1 0,1-1 0,-1 1 0,0 0 0,0 0 0,0 0 0,0 0 0,0 0 1,0 0-1,0 0 0,1 0 0,-1 0 0,0 0 0,0 1 0,0-1 0,0 0 1,0 1-1,0-1 0,0 1 0,1 0 0,1 2 21,-1 1 0,1-1 1,-1 1-1,0-1 0,-1 1 0,1 0 1,0 0-1,0 4 0,-2-5 7,1 0-1,0-1 1,-1 1 0,1 0-1,0-1 1,0 1 0,1 0-1,-1-1 1,1 0 0,-1 1-1,1-1 1,0 0 0,-1 0-1,1 0 1,0 0 0,1 0-1,-1 0 1,0 0 0,0-1-1,5 3 1,-3-4 31,0 0 1,0 0 0,0 0-1,0-1 1,0 1-1,0-1 1,0 0-1,0 0 1,0-1-1,0 1 1,0-1 0,-1 0-1,1 0 1,-1 0-1,1 0 1,4-5-1,53-52 369,-43 40-421,-8 7 13,19-16 7,-29 47-1384,0-19 1228,0 1 0,0-1 1,0 1-1,0-1 1,0 1-1,0-1 0,0 0 1,0 1-1,0-1 1,0 1-1,0-1 1,0 1-1,0-1 0,0 1 1,1-1-1,-1 1 1,0-1-1,0 0 0,1 1 1,-1-1-1,0 1 1,0-1-1,1 0 1,-1 1-1,0-1 0,1 0 1,-1 1-1,1-1 1,-1 0-1,0 0 0,1 1 1,-1-1-1,1 0 1,-1 0-1,1 0 1,-1 1-1,0-1 0,1 0 1,-1 0-1,1 0 1,0 0-1,4-3-573,-1 0 1,0 0-1,1-1 0,-1 0 0,0 1 0,-1-2 1,1 1-1,-1 0 0,1 0 0,-1-1 1,-1 0-1,3-5 0,0 2 9,15-28-2455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3.280"/>
    </inkml:context>
    <inkml:brush xml:id="br0">
      <inkml:brushProperty name="width" value="0.05" units="cm"/>
      <inkml:brushProperty name="height" value="0.05" units="cm"/>
    </inkml:brush>
  </inkml:definitions>
  <inkml:trace contextRef="#ctx0" brushRef="#br0">40 89 192,'0'-10'1869,"1"2"-1108,3-32 969,-8 13 2868,4 27-4536,0 0 1,0 0-1,-1 0 1,1-1-1,0 1 1,0 0-1,0 0 1,0-1-1,-1 1 1,1 0-1,0 0 1,0 0-1,0 0 0,-1-1 1,1 1-1,0 0 1,0 0-1,0 0 1,-1 0-1,1 0 1,0 0-1,0 0 1,-1 0-1,1 0 1,0-1-1,0 1 0,-1 0 1,1 0-1,0 0 1,-1 0-1,1 1 1,0-1-1,0 0 1,-1 0-1,1 0 1,0 0-1,0 0 1,-1 0-1,1 0 0,0 0 1,0 0-1,0 1 1,-1-1-1,1 0 1,0 0-1,0 0 1,0 1-1,-1-1 1,1 0-1,0 0 1,0 0-1,0 1 0,0-1 1,0 0-1,0 0 1,-1 1-1,1-1 1,-8 15 670,4-2-568,0 0 0,0 1 0,1-1 0,1 1 0,0-1-1,1 1 1,1 0 0,1 22 0,-1-34-158,1-1-1,-1 1 1,0 0 0,1-1-1,-1 1 1,0 0-1,1-1 1,0 1 0,-1-1-1,1 1 1,0-1-1,0 0 1,0 1 0,0-1-1,0 0 1,0 1 0,0-1-1,1 0 1,-1 0-1,0 0 1,1 0 0,-1 0-1,0-1 1,1 1-1,-1 0 1,1 0 0,0-1-1,-1 1 1,1-1-1,-1 0 1,1 1 0,0-1-1,-1 0 1,1 0-1,0 0 1,-1 0 0,1 0-1,0-1 1,-1 1-1,1 0 1,2-1 0,3-1 29,-1 0 0,1 0 0,0-1 0,-1 1 1,1-2-1,-1 1 0,0-1 0,8-5 0,61-65-9,-74 115-112,-2-39 121,1 0 1,0 0-1,0 0 0,0 0 1,0 0-1,1 0 1,-1 0-1,0 0 0,1 0 1,-1 0-1,1 0 1,0 0-1,0 0 0,-1 0 1,1 0-1,0-1 1,1 1-1,-1 0 0,0-1 1,0 1-1,1-1 1,1 2-1,0-2-9,-1 0 0,0-1 0,1 0 0,-1 1 0,1-1 0,-1 0 0,1 0 0,-1 0 0,0-1 0,1 1 0,-1 0 0,1-1 0,-1 0 0,0 1 0,1-1 0,-1 0 0,0 0 0,0-1 0,3-1 0,50-38 230,-49 35-350,0 1-1,1-1 0,-1 1 0,1 0 0,0 1 0,0-1 0,0 2 0,1-1 0,0 1 0,-1 0 0,15-3 0,-21 6 68,-1 0 1,1 0-1,0 0 0,0 1 1,0-1-1,0 0 0,0 1 1,-1-1-1,1 1 0,0-1 1,0 1-1,-1-1 0,1 1 1,0 0-1,-1-1 0,1 1 1,-1 0-1,1-1 0,0 1 1,-1 0-1,0 0 0,1-1 1,-1 1-1,1 0 0,-1 0 1,0 0-1,0 0 0,1 0 1,-1 0-1,0-1 0,0 1 1,0 0-1,0 1 0,1 38 42,-1-33-8,2 92 772,-4 109 2065,2-206-2846,-1 1 0,1 0 1,0 0-1,-1 0 0,0 0 1,1 0-1,-1 0 1,0-1-1,0 1 0,-1 0 1,1-1-1,-1 1 0,1-1 1,-1 1-1,0-1 0,-2 3 1,2-4-11,1 0 0,-1 0 0,0 0 0,1 0 0,-1 0 0,0 0 0,0-1 0,1 1 0,-1-1 0,0 1 0,0-1 0,0 0 0,0 0 0,0 0 0,0 0 0,0 0 1,1 0-1,-1 0 0,-3-1 0,1 0 2,0-1 0,0 1 1,0-1-1,0 0 1,0 0-1,1-1 0,-1 1 1,0-1-1,1 0 1,0 1-1,0-1 0,0-1 1,0 1-1,0 0 0,0-1 1,1 0-1,0 1 1,0-1-1,0 0 0,-2-6 1,2 3 3,0-1 0,0 0 0,1-1 0,0 1 0,1 0 1,-1 0-1,2 0 0,-1-1 0,1 1 0,0 0 0,1 0 1,0 0-1,0 0 0,1 1 0,0-1 0,0 0 0,1 1 0,0 0 1,0 0-1,1 0 0,0 0 0,0 1 0,7-7 0,13-12-184,1 1-1,1 1 1,2 2-1,30-19 1,-32 22-712,4-5-2670,-7-1-1260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5.845"/>
    </inkml:context>
    <inkml:brush xml:id="br0">
      <inkml:brushProperty name="width" value="0.05" units="cm"/>
      <inkml:brushProperty name="height" value="0.05" units="cm"/>
    </inkml:brush>
  </inkml:definitions>
  <inkml:trace contextRef="#ctx0" brushRef="#br0">65 0 2114,'0'0'12668,"-2"6"-12519,1-5-157,1-1 0,0 1 0,-1 0 0,1 0 0,0 0 0,-1 0 0,1 0 0,0 0 0,0 0 0,0 0 0,0 0 0,0-1 0,0 1 0,0 0 0,0 0 0,0 0 0,0 0 0,1 0-1,-1 0 1,0 0 0,1 0 0,-1 0 0,1-1 0,-1 1 0,1 0 0,-1 0 0,1 0 0,-1-1 0,2 2 0,28 8-937,-3-3 509,-15-3 326,1 0 1,-1 1 0,0 1-1,20 11 1,-29-15 135,-1-1 1,1 1-1,-1 0 1,0 0-1,0 0 0,1 0 1,-1 0-1,0 0 1,-1 0-1,1 1 0,0-1 1,-1 1-1,1-1 0,-1 1 1,0 0-1,0-1 1,0 1-1,0 0 0,0 0 1,-1 0-1,1 0 0,-1 0 1,0 0-1,0 0 1,0-1-1,0 1 0,-1 6 1,0-7 123,0 0 1,0 0-1,-1 0 0,1 0 1,0 0-1,-1-1 1,1 1-1,-1 0 1,1-1-1,-1 1 0,0-1 1,0 0-1,0 1 1,-4 1-1,-35 16 1216,26-13-814,-69 25 1185,26-19-3794,44-12-2027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3.823"/>
    </inkml:context>
    <inkml:brush xml:id="br0">
      <inkml:brushProperty name="width" value="0.05" units="cm"/>
      <inkml:brushProperty name="height" value="0.05" units="cm"/>
    </inkml:brush>
  </inkml:definitions>
  <inkml:trace contextRef="#ctx0" brushRef="#br0">0 424 865,'0'0'10447,"9"-10"-9016,12-20-508,-1 0 0,-1-1 1,26-56-1,39-118 1580,-77 186-2304,-7 19-197,0-1-1,0 1 1,0-1 0,0 1 0,0-1-1,0 1 1,0 0 0,0-1-1,0 1 1,0-1 0,1 1-1,-1 0 1,0-1 0,0 1 0,0-1-1,0 1 1,1 0 0,-1-1-1,0 1 1,0 0 0,1-1-1,-1 1 1,0 0 0,0-1-1,1 1 1,-1 0 0,0 0 0,1-1-1,-1 1 1,0 0 0,1 0-1,-1 0 1,1 0 0,-1-1-1,0 1 1,1 0 0,-1 0 0,1 0-1,-1 0 1,1 0 0,4 22 8,-5 54-13,0-60 38,-2 41-39,1-38-28,-1 1 1,2-1-1,1 1 1,0-1-1,1 0 0,2 1 1,0-1-1,9 27 1,-12-43-157,0-1-1,1 0 1,-1 0 0,1 1-1,-1-1 1,1 0 0,0 0-1,0 0 1,0-1 0,2 3-1,-2-3-249,0 0 0,0 0 0,0 0 0,0 0 0,0 0 0,0 0-1,0-1 1,1 1 0,-1-1 0,0 0 0,0 1 0,3-1 0,13 0-4863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4.168"/>
    </inkml:context>
    <inkml:brush xml:id="br0">
      <inkml:brushProperty name="width" value="0.05" units="cm"/>
      <inkml:brushProperty name="height" value="0.05" units="cm"/>
    </inkml:brush>
  </inkml:definitions>
  <inkml:trace contextRef="#ctx0" brushRef="#br0">11 1 5573,'0'0'4837,"0"62"-3620,-5-36-929,-1 0-31,6-5 63,0-4-96,0-7-256,11-7-577,0-3-1024,4-9-1314,-1-11-2402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4.526"/>
    </inkml:context>
    <inkml:brush xml:id="br0">
      <inkml:brushProperty name="width" value="0.05" units="cm"/>
      <inkml:brushProperty name="height" value="0.05" units="cm"/>
    </inkml:brush>
  </inkml:definitions>
  <inkml:trace contextRef="#ctx0" brushRef="#br0">1 100 6502,'5'-9'1714,"-2"5"-1572,2-6 548,2-1 1,0 1-1,12-14 1,-17 21-556,1 1 0,0-1 1,0 0-1,0 1 0,0-1 1,1 1-1,-1 0 0,1 0 1,-1 0-1,1 1 1,0-1-1,0 1 0,-1 0 1,1 0-1,0 0 0,8 0 1,-10 2-131,-1-1 1,0 1 0,1-1-1,-1 1 1,0 0 0,0 0-1,1 0 1,-1 0 0,0 0-1,0 0 1,0 0 0,0 0 0,0 0-1,0 0 1,0 0 0,0 1-1,-1-1 1,1 0 0,0 1-1,-1-1 1,1 1 0,-1-1-1,0 1 1,1-1 0,-1 0-1,0 1 1,0-1 0,0 1-1,0-1 1,0 1 0,-1 2-1,-2 52 860,-1-43-412,0-1 1,-1 1-1,0-1 1,-1 0-1,-13 19 0,12-20-92,0 1 0,1 0 0,0 0-1,1 0 1,-7 23 0,12-34-351,1 0 1,-1-1-1,0 1 1,0 0-1,0-1 1,0 1-1,1-1 1,-1 1-1,0-1 1,0 1 0,1-1-1,-1 1 1,0 0-1,1-1 1,-1 0-1,1 1 1,-1-1-1,1 1 1,-1-1-1,1 1 1,-1-1-1,1 0 1,-1 0-1,1 1 1,-1-1 0,1 0-1,-1 0 1,1 1-1,0-1 1,-1 0-1,1 0 1,0 0-1,-1 0 1,1 0-1,-1 0 1,1 0-1,0 0 1,0 0-1,32-1 89,-27 1-75,10-2-212,1 0-1,-1-2 0,0 0 0,0 0 0,-1-2 0,0 0 0,0 0 1,18-12-1,-11 6-2606,-1-1 0,28-24 0,-25 15-2522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4.872"/>
    </inkml:context>
    <inkml:brush xml:id="br0">
      <inkml:brushProperty name="width" value="0.05" units="cm"/>
      <inkml:brushProperty name="height" value="0.05" units="cm"/>
    </inkml:brush>
  </inkml:definitions>
  <inkml:trace contextRef="#ctx0" brushRef="#br0">108 1 4837,'0'0'8648,"-29"62"-8104,9-24-127,7 4 95,0 2 33,0-5-65,4-5-160,2-4-191,3-7-97,4-6-96,0-7-1122,0-8-1120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2:25.232"/>
    </inkml:context>
    <inkml:brush xml:id="br0">
      <inkml:brushProperty name="width" value="0.05" units="cm"/>
      <inkml:brushProperty name="height" value="0.05" units="cm"/>
    </inkml:brush>
  </inkml:definitions>
  <inkml:trace contextRef="#ctx0" brushRef="#br0">123 34 8072,'0'0'971,"-11"7"556,1 1-1267,-1 1 1,1 0-1,0 0 0,1 0 1,-13 19-1,17-21-190,0 0 0,1 0 0,0 0 0,0 1 0,1 0 0,0-1 0,0 1 0,1 1 0,0-1 0,0 0 0,1 0 0,0 11 0,0-18-66,1-1 1,0 1-1,0-1 1,0 1 0,0-1-1,0 1 1,0-1-1,0 1 1,0-1-1,0 1 1,1-1-1,-1 1 1,0-1 0,0 1-1,0-1 1,0 1-1,1-1 1,-1 1-1,0-1 1,1 1 0,-1-1-1,0 0 1,1 1-1,-1-1 1,0 1-1,1-1 1,-1 0 0,1 1-1,-1-1 1,1 0-1,-1 0 1,1 1-1,0-1 1,19-6 295,16-23 179,-22 15-418,-1 0 0,-1 0-1,15-25 1,-22 32-49,-1 0 0,0 0 0,-1-1 0,1 1-1,-1-1 1,-1 0 0,0 0 0,0 0 0,0 0 0,0-13 0,-2 20-3,0 0 1,-1 0 0,1 0 0,0-1-1,0 1 1,-1 0 0,1 0 0,0 0 0,-1 0-1,1 0 1,-1 0 0,0 0 0,1 0 0,-1 0-1,0 0 1,1 1 0,-1-1 0,0 0-1,0 0 1,0 1 0,0-1 0,0 0 0,1 1-1,-1-1 1,-1 1 0,1-1 0,0 1-1,0 0 1,0-1 0,0 1 0,0 0 0,0 0-1,0-1 1,0 1 0,-1 0 0,1 0 0,0 1-1,0-1 1,0 0 0,0 0 0,0 0-1,-2 1 1,-2 0 0,0 0 1,0 0-1,1 1 0,-1-1 0,0 1 0,1 0 1,-1 0-1,-6 5 0,6-3-61,1-1 0,0 1-1,1-1 1,-1 1 0,1 0 0,-1 1 0,1-1-1,0 1 1,1-1 0,-1 1 0,1 0 0,0 0-1,0 0 1,0 0 0,1 0 0,0 0 0,0 1-1,0-1 1,1 0 0,-1 1 0,2 7 0,0-11-171,-1 0 1,1 0-1,0-1 1,0 1-1,0 0 1,1-1 0,-1 1-1,0-1 1,0 1-1,1-1 1,-1 0-1,1 0 1,-1 0-1,1 1 1,0-1-1,-1-1 1,1 1 0,0 0-1,0 0 1,0-1-1,0 1 1,-1-1-1,1 1 1,0-1-1,0 0 1,0 0-1,0 0 1,2 0 0,26 3-3057</inkml:trace>
  <inkml:trace contextRef="#ctx0" brushRef="#br0" timeOffset="1">468 294 6790,'0'0'1308,"0"11"262,0 3-1072,-1-8-256,1 1 0,0-1-1,1 1 1,0 0 0,2 11-1,-3-17-209,0 0-1,0-1 1,1 1-1,-1 0 1,0 0-1,0 0 1,1-1-1,-1 1 1,0 0-1,1-1 1,-1 1-1,1 0 1,-1-1-1,1 1 1,-1 0-1,1-1 1,0 1-1,-1-1 0,1 1 1,-1-1-1,1 1 1,0-1-1,0 1 1,-1-1-1,1 0 1,0 0-1,0 1 1,-1-1-1,1 0 1,0 0-1,0 0 1,0 0-1,0 0 1,-1 0-1,1 0 1,0 0-1,0 0 1,0 0-1,-1 0 1,1 0-1,0-1 1,0 1-1,0 0 1,-1-1-1,1 1 1,0 0-1,-1-1 0,1 1 1,0-1-1,-1 1 1,1-1-1,0 1 1,0-2-1,33-30 277,-27 22-268,1 0 1,-2-1 0,1 0-1,5-16 1,-10 23 73,0 0-1,-1 0 1,1 0 0,-1 0-1,0 0 1,0-1-1,-1 1 1,1-1 0,-1 1-1,0 0 1,0-1 0,-1 1-1,1 0 1,-1-1 0,0 1-1,-2-5 1,2 7-106,0 1 1,0 0-1,0-1 0,0 1 1,0 0-1,0 0 0,0 0 1,0 0-1,-1 0 0,1 0 1,0 0-1,-1 1 0,1-1 1,-1 0-1,1 1 0,-1-1 1,1 1-1,-1-1 0,1 1 1,-1 0-1,1 0 0,-1 0 1,1 0-1,-1 0 0,0 0 1,1 0-1,-1 0 0,1 1 1,-1-1-1,-2 2 0,-1-1-28,0 0-1,0 1 1,0 0 0,1 0-1,-1 0 1,1 1-1,0-1 1,-6 6 0,4-3-174,1 0 1,0 1 0,1 0 0,-1 0 0,1 0 0,-5 10-1,-3 24-3690,11-26-147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29.369"/>
    </inkml:context>
    <inkml:brush xml:id="br0">
      <inkml:brushProperty name="width" value="0.05" units="cm"/>
      <inkml:brushProperty name="height" value="0.05" units="cm"/>
    </inkml:brush>
  </inkml:definitions>
  <inkml:trace contextRef="#ctx0" brushRef="#br0">1548 377 3427,'-11'0'128,"-56"2"446,-99 15 0,-44 13 660,118-20-249,-151 38-1,200-36-958,2 2-1,-1 2 1,2 2-1,0 2 1,1 1-1,2 2 1,0 1 0,1 2-1,2 2 1,0 1-1,2 2 1,2 0-1,-33 45 1,34-37 25,2 1 0,1 1 1,3 1-1,-20 49 0,30-57-23,1 1-1,2 0 0,2 0 1,1 1-1,2-1 1,-1 41-1,4-47 16,3-1-1,0 1 1,2-1-1,1 0 1,14 53-1,-12-62-16,2-1 1,-1-1-1,2 1 0,0-1 1,2-1-1,-1 1 0,2-2 0,0 0 1,23 22-1,-15-19-49,0-1 0,1-1 0,1-2 0,0 0 0,1-1 0,0-1 0,1-1 0,1-1 0,0-1 0,0-1 0,0-2 0,1 0 0,0-2 0,40 2-1,-29-5 53,0-2 0,-1-1 0,1-2-1,-1-2 1,0-1 0,0-2-1,-1-2 1,0 0 0,62-32-1,-4-8 166,-2-4 1,-3-4-1,129-113 0,-93 58-70,168-200 0,-218 224 168,-4-3 0,64-114 0,-107 160-205,-3 0 0,-2-2 0,-2 0 0,-2-1 0,-2-1-1,17-102 1,-30 134-89,-1 1-1,-1-1 0,-1 1 1,0-1-1,-6-32 0,5 45-40,-1 1-1,0-1 1,0 0 0,0 0-1,0 1 1,-1 0-1,0-1 1,0 1-1,-1 0 1,1 0 0,-1 1-1,0-1 1,0 1-1,-1 0 1,1 0-1,-1 0 1,0 1 0,0-1-1,0 1 1,-1 0-1,-7-2 1,-6-2-123,0 2 0,0 0 0,0 1 0,-1 2 0,1-1 0,-1 2 0,-38 3 0,16 1 119,-1 3 1,-68 17-1,43-2 118,1 2 0,1 4 1,1 2-1,2 3 0,-90 61 1,-60 67-893,14 21-3319,105-93 265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37.386"/>
    </inkml:context>
    <inkml:brush xml:id="br0">
      <inkml:brushProperty name="width" value="0.05" units="cm"/>
      <inkml:brushProperty name="height" value="0.05" units="cm"/>
    </inkml:brush>
  </inkml:definitions>
  <inkml:trace contextRef="#ctx0" brushRef="#br0">737 94 1890,'0'0'2082,"-3"-9"-1511,2 6-506,1 0 1,-1-1-1,-1 1 1,1 0-1,0 0 1,-1 0-1,1 0 1,-1 0-1,0 0 1,0 1-1,0-1 1,-1 0-1,1 1 1,0 0-1,-1-1 1,0 1-1,1 0 1,-1 1-1,0-1 1,0 0-1,0 1 1,0-1-1,0 1 1,-1 0-1,-3-1 1,-26-5 144,0 1 1,0 1-1,0 2 1,0 1-1,0 2 1,-45 5-1,55-2-195,0 2-1,1 0 1,-1 1 0,1 1-1,-30 14 1,37-14-15,1 0 1,0 0-1,0 2 0,1 0 1,0 0-1,1 1 0,0 1 1,-19 21-1,19-15-9,0 2 1,2 0-1,0 0 0,1 1 1,1 0-1,1 0 0,0 1 1,2 0-1,0 0 0,2 1 1,0-1-1,1 1 0,2 0 1,0-1-1,4 31 0,-2-44 21,1 0-1,-1 0 1,1-1-1,0 1 0,1-1 1,0 0-1,0 0 1,1 0-1,0-1 1,0 1-1,0-1 1,1 0-1,0-1 0,0 1 1,0-1-1,1 0 1,0-1-1,0 0 1,0 0-1,0 0 1,1-1-1,-1 0 0,1 0 1,0-1-1,11 2 1,1 0 90,0-1 0,0-1 0,0-1 0,0 0 0,1-2 0,-1 0 1,0-1-1,0-1 0,23-7 0,25-10-125,0-3 0,-2-2-1,0-4 1,-2-2 0,92-62 0,-140 82 10,-1-1 0,0 0 0,-1-2 0,22-24 0,-31 32 66,-1 0 1,0 0-1,0 0 0,-1 0 0,0-1 0,0 0 0,0 1 0,-1-1 0,0 0 0,0 0 0,-1-1 0,0 1 1,0 0-1,0 0 0,-2-11 0,0 13-10,0 1 0,0 0 0,-1 0 0,1 0-1,-1 0 1,0 0 0,0 0 0,0 0 0,-1 1 0,0-1 0,1 1 0,-1 0 0,0 0 0,0 0 0,-1 0 0,1 0 0,-1 1 0,1-1 0,-1 1-1,0 0 1,0 0 0,0 0 0,0 1 0,-5-2 0,-12-4-52,0 1-1,0 1 1,-31-3-1,-64-1-52,77 8-176,1-2 0,0-2 0,-41-10 0,79 15 148,-1 0 1,1 0-1,-1 0 1,1 0-1,-1 0 0,1 0 1,-1 0-1,0 0 0,1 0 1,-1-1-1,1 1 0,-1 0 1,1 0-1,-1-1 0,1 1 1,0 0-1,-1-1 0,1 1 1,-1 0-1,1-1 0,0 1 1,-1-1-1,1 1 0,0-1 1,-1 1-1,1-1 0,0 1 1,0-1-1,-1 1 1,1-1-1,0 1 0,0-1 1,0-1-1,0-5-4181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44.767"/>
    </inkml:context>
    <inkml:brush xml:id="br0">
      <inkml:brushProperty name="width" value="0.05" units="cm"/>
      <inkml:brushProperty name="height" value="0.05" units="cm"/>
    </inkml:brush>
  </inkml:definitions>
  <inkml:trace contextRef="#ctx0" brushRef="#br0">0 133 4516,'0'0'8008,"17"4"-8360,18-14 352,7-8-865,13-10-897,0-8-1057,0-9-672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45.144"/>
    </inkml:context>
    <inkml:brush xml:id="br0">
      <inkml:brushProperty name="width" value="0.05" units="cm"/>
      <inkml:brushProperty name="height" value="0.05" units="cm"/>
    </inkml:brush>
  </inkml:definitions>
  <inkml:trace contextRef="#ctx0" brushRef="#br0">0 529 6406,'0'0'4484,"44"-24"-4420,-4 6-416,6-6-1249,4-11-1827</inkml:trace>
  <inkml:trace contextRef="#ctx0" brushRef="#br0" timeOffset="1">473 203 5990,'0'0'7751,"73"-45"-7879,-21 19-673,12-2-929,2-6-416,2 0-1121,-2-2 128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45.490"/>
    </inkml:context>
    <inkml:brush xml:id="br0">
      <inkml:brushProperty name="width" value="0.05" units="cm"/>
      <inkml:brushProperty name="height" value="0.05" units="cm"/>
    </inkml:brush>
  </inkml:definitions>
  <inkml:trace contextRef="#ctx0" brushRef="#br0">0 0 3299,'0'0'929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7.692"/>
    </inkml:context>
    <inkml:brush xml:id="br0">
      <inkml:brushProperty name="width" value="0.05" units="cm"/>
      <inkml:brushProperty name="height" value="0.05" units="cm"/>
    </inkml:brush>
  </inkml:definitions>
  <inkml:trace contextRef="#ctx0" brushRef="#br0">46 1 5990,'0'0'7217,"-4"10"-6379,-6 25-117,1 0 0,2 0 0,-4 58-1,6 121-325,13-159-1089,-2-21-3507,-6-29 1355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52.489"/>
    </inkml:context>
    <inkml:brush xml:id="br0">
      <inkml:brushProperty name="width" value="0.05" units="cm"/>
      <inkml:brushProperty name="height" value="0.05" units="cm"/>
    </inkml:brush>
  </inkml:definitions>
  <inkml:trace contextRef="#ctx0" brushRef="#br0">1 396 7687,'1'-14'-555,"1"-3"745,1 1 0,0-1 0,1 1-1,0 0 1,2 1 0,0-1 0,0 1 0,14-21-1,-3 11 194,1 0 0,2 1 0,0 1 0,26-22 0,-37 37-358,-1 1 0,1 0 0,1 0 0,-1 0 0,1 1 0,0 1 0,1 0 0,-1 0-1,1 1 1,0 0 0,0 1 0,0 0 0,23-2 0,-33 5-48,1 0-1,0 0 1,-1 0 0,1 0-1,0 1 1,-1-1 0,1 0-1,0 1 1,-1-1 0,1 1-1,-1 0 1,1-1 0,-1 1-1,1 0 1,-1 0 0,0 0 0,1 0-1,-1 0 1,0 0 0,0 0-1,0 1 1,1-1 0,-1 0-1,-1 1 1,2 1 0,0 0-8,-1 1 0,0 0 1,0 0-1,0-1 0,-1 1 1,1 0-1,-1 0 0,0 0 1,0 0-1,-1 6 0,-2 5 37,0-1 1,0 0-1,-2 0 0,-11 27 0,-23 35 77,-37 83 88,68-140-111,2 0 1,0 0-1,1 1 1,1-1 0,1 1-1,-1 31 1,4-48-65,0-1 0,0 1 1,0-1-1,0 1 0,1-1 0,-1 0 0,1 1 0,0-1 1,-1 0-1,1 1 0,0-1 0,1 0 0,-1 0 1,0 0-1,1 0 0,-1 0 0,1 0 0,-1 0 1,1 0-1,0-1 0,0 1 0,3 2 0,0-2 9,0 0 0,0 0 0,0 0 0,0 0 0,0-1 0,0 0 0,0 0 0,0 0 0,1-1 0,6 0 0,7-1-149,1 0 0,0-2 0,0-1 0,33-10 0,39-22-2722,-57 20-412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3:52.837"/>
    </inkml:context>
    <inkml:brush xml:id="br0">
      <inkml:brushProperty name="width" value="0.05" units="cm"/>
      <inkml:brushProperty name="height" value="0.05" units="cm"/>
    </inkml:brush>
  </inkml:definitions>
  <inkml:trace contextRef="#ctx0" brushRef="#br0">1 55 1730,'0'0'5429,"3"7"-5146,-1-3-170,-2-1-72,1-1 0,-1 0 0,1 0 0,0 1 0,0-1 0,0 0 1,0 0-1,1 0 0,-1 0 0,0 0 0,1 0 0,0 0 0,1 1 0,-2-2-51,0-1-1,0 0 0,0 1 0,0-1 1,0 0-1,1 0 0,-1 0 0,0 0 0,0 0 1,0 0-1,0 0 0,0 0 0,0 0 1,0 0-1,0-1 0,0 1 0,0 0 1,0-1-1,0 1 0,0-1 0,0 1 0,0-1 1,0 1-1,0-1 0,-1 0 0,1 1 1,0-1-1,1-1 0,22-27 195,-20 23-114,16-22 91,0 1-84,-19 31 83,-9 19 184,1-7-166,1 0 1,1 0-1,0 1 0,1-1 1,1 1-1,-1 33 1,3-49-199,1 0 1,0 0-1,-1 0 1,1 0-1,0 0 1,0 0-1,0 0 1,0 0-1,0 0 1,0 0-1,0 0 0,1 0 1,-1 0-1,0 0 1,0 0-1,1 0 1,-1 0-1,1 0 1,-1 0-1,1 0 1,-1 0-1,1 0 1,0 0-1,-1-1 1,1 1-1,0 0 1,0 0-1,-1-1 0,1 1 1,0-1-1,0 1 1,0 0-1,0-1 1,0 0-1,0 1 1,0-1-1,0 0 1,0 1-1,0-1 1,2 0-1,21 1-2259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5.510"/>
    </inkml:context>
    <inkml:brush xml:id="br0">
      <inkml:brushProperty name="width" value="0.05" units="cm"/>
      <inkml:brushProperty name="height" value="0.05" units="cm"/>
    </inkml:brush>
  </inkml:definitions>
  <inkml:trace contextRef="#ctx0" brushRef="#br0">70 259 2050,'-1'-15'1495,"-1"-14"-442,-1 1 0,-2-1 0,0 1 0,-2-1 1,-2 2-1,-19-47 0,28 74-1031,0 0-1,0 1 1,0-1 0,0 0-1,0 0 1,0 0-1,0 0 1,-1 1 0,1-1-1,0 0 1,0 0 0,0 0-1,0 0 1,0 1 0,0-1-1,-1 0 1,1 0 0,0 0-1,0 0 1,0 0-1,0 0 1,-1 0 0,1 1-1,0-1 1,0 0 0,0 0-1,0 0 1,-1 0 0,1 0-1,0 0 1,0 0 0,0 0-1,-1 0 1,1 0-1,0 0 1,0 0 0,0 0-1,-1 0 1,1 0 0,0 0-1,0 0 1,0-1 0,0 1-1,-1 0 1,1 0 0,0 0-1,0 0 1,0 0-1,0 0 1,0 0 0,-1-1-1,1 1 1,0 0 0,0 0-1,0-1 1,-2 21-129,2 55 167,32 702 248,-24-702-336,-3-23-374,20 86 0,-20-126-1567,-2-12-392,-2-7 71,-1-10-726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5.857"/>
    </inkml:context>
    <inkml:brush xml:id="br0">
      <inkml:brushProperty name="width" value="0.05" units="cm"/>
      <inkml:brushProperty name="height" value="0.05" units="cm"/>
    </inkml:brush>
  </inkml:definitions>
  <inkml:trace contextRef="#ctx0" brushRef="#br0">19 237 3299,'-1'12'523,"-1"5"-71,-6 43 1099,0 65 0,8-109-1445,0 0 0,1 0 0,1 0 0,0 0-1,1-1 1,1 1 0,1-1 0,0 0 0,13 28 0,-17-42-69,-1 1 0,1 0 1,0 0-1,0 0 0,0-1 1,0 1-1,0 0 1,1-1-1,-1 1 0,1-1 1,-1 0-1,0 1 0,1-1 1,0 0-1,-1 0 1,1 0-1,0 0 0,0 0 1,-1 0-1,1-1 0,0 1 1,0-1-1,0 1 1,0-1-1,0 1 0,0-1 1,0 0-1,0 0 0,0 0 1,0 0-1,0-1 0,0 1 1,0 0-1,0-1 1,0 1-1,0-1 0,-1 0 1,1 0-1,0 0 0,0 0 1,-1 0-1,1 0 1,0 0-1,-1 0 0,1-1 1,-1 1-1,0-1 0,1 1 1,-1-1-1,0 1 0,0-1 1,0 0-1,0 1 1,0-1-1,1-4 0,26-52 565,-2-1 1,24-81-1,-26 67-577,36-74 1,0 34-4777,-36 70-257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6.579"/>
    </inkml:context>
    <inkml:brush xml:id="br0">
      <inkml:brushProperty name="width" value="0.05" units="cm"/>
      <inkml:brushProperty name="height" value="0.05" units="cm"/>
    </inkml:brush>
  </inkml:definitions>
  <inkml:trace contextRef="#ctx0" brushRef="#br0">7 154 4837,'1'-13'1147,"2"-47"466,-2 10 3298,-12 361-4708,11-298-208,2 38 33,-1-50-32,-1 0 0,0 0-1,0 0 1,1 0 0,-1 0 0,0 0-1,1 0 1,-1 0 0,1 0-1,-1-1 1,1 1 0,-1 0-1,1 0 1,0 0 0,-1-1 0,1 1-1,0 0 1,-1-1 0,1 1-1,0-1 1,0 1 0,0-1-1,0 1 1,0-1 0,0 0 0,0 1-1,-1-1 1,1 0 0,0 0-1,0 0 1,0 0 0,0 1 0,0-1-1,0-1 1,0 1 0,0 0-1,0 0 1,0 0 0,0 0-1,0-1 1,0 1 0,0 0 0,1-2-1,5-1 55,0-1 0,0 0 0,-1-1 0,0 0 0,1 0 0,-2 0 0,1-1 0,-1 0 0,0 0 0,7-11 0,43-73 165,-51 84-222,11-20 195,-2 0 1,0-1-1,-1 0 0,-2-1 0,-1 0 0,-1-1 0,4-31 1,-14 50 254,-4 16-364,-5 16-105,3 4 32,1 1 1,1 1-1,2-1 0,0 1 0,1 48 1,3-74-27,0 0 0,0 1 0,0-1 0,0 0 0,0 1 0,1-1 0,-1 1 0,1-1 0,-1 0 0,1 0 0,0 1 0,0-1 0,0 0 0,0 0 0,0 0 0,1 0 0,-1 0 0,0 0 0,1 0 0,3 2 0,-3-3-39,0 0 0,0 0 0,0 0 1,0-1-1,0 1 0,1 0 0,-1-1 0,0 0 0,1 1 1,-1-1-1,0 0 0,1 0 0,-1-1 0,0 1 1,0 0-1,1-1 0,2 0 0,4-2-759,0-1-1,1 0 0,-2 0 1,1-1-1,0 0 1,-1 0-1,0-1 0,11-10 1,1-5-3149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6.944"/>
    </inkml:context>
    <inkml:brush xml:id="br0">
      <inkml:brushProperty name="width" value="0.05" units="cm"/>
      <inkml:brushProperty name="height" value="0.05" units="cm"/>
    </inkml:brush>
  </inkml:definitions>
  <inkml:trace contextRef="#ctx0" brushRef="#br0">63 15 9033,'0'0'2487,"-8"13"-1873,0 1-520,1 1 1,1-1-1,0 1 0,1 0 1,0 1-1,1-1 0,1 1 1,-2 21-1,0 155-35,5-192-57,0 0 1,0 0-1,0 0 1,0 0-1,0 0 1,0 0-1,0 0 1,0 0-1,0 0 1,0 0-1,0 0 1,0 0-1,1 0 0,-1 0 1,0 0-1,0 0 1,0 0-1,0 0 1,0 0-1,0 0 1,0 0-1,0 0 1,0 0-1,1 0 1,-1 0-1,0 0 1,0 0-1,0 0 1,0 0-1,0 0 1,0 0-1,0 0 1,0 0-1,0 0 1,0 0-1,1 0 1,-1 0-1,0 0 1,0 0-1,0 0 1,0 0-1,0 0 1,0 0-1,0 1 1,0-1-1,0 0 1,0 0-1,0 0 1,0 0-1,0 0 1,0 0-1,0 0 0,0 0 1,0 0-1,0 0 1,0 1-1,0-1 1,0 0-1,0 0 1,0 0-1,0 0 1,0 0-1,0 0 1,0 0-1,0 0 1,0 1-1,8-12 373,6-14 162,124-301 947,-129 309-1479,-5 20-1495,-4 33-3327,0-22 2930,0 9-1909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7.275"/>
    </inkml:context>
    <inkml:brush xml:id="br0">
      <inkml:brushProperty name="width" value="0.05" units="cm"/>
      <inkml:brushProperty name="height" value="0.05" units="cm"/>
    </inkml:brush>
  </inkml:definitions>
  <inkml:trace contextRef="#ctx0" brushRef="#br0">35 152 4452,'-4'9'1025,"-2"3"-381,1-3 297,0 0 0,1 0 0,0 1 0,-3 12 0,16-26 890,45-54-341,3-5-1151,-52 58-325,0 1 0,1 0 0,-1 0 0,1 0 0,-1 1 1,1 0-1,0 0 0,1 0 0,11-3 0,-17 6-17,0 0 0,-1 0 0,1 0 0,0 0 0,0 0-1,0 1 1,-1-1 0,1 0 0,0 0 0,0 1 0,0-1 0,-1 0 0,1 1 0,0-1-1,-1 0 1,1 1 0,0-1 0,-1 1 0,1-1 0,0 1 0,-1 0 0,1-1-1,-1 1 1,1 0 0,-1-1 0,0 1 0,1 0 0,-1 0 0,1-1 0,-1 1 0,0 0-1,0 0 1,0-1 0,1 1 0,-1 0 0,0 0 0,0 0 0,0 0 0,0 1-1,0 44 180,-1-32-77,0 2-38,1 6-56,3-36 286,0-16-15,0-52-1,-4 61-265,5 24-165,0-1 0,0 0 0,0 0 1,0 0-1,0 0 0,0-1 0,7 2 0,-3-2-266,0-1-1,1 0 0,-1 0 0,1 0 1,-1-1-1,0-1 0,0 1 0,1-1 1,-1-1-1,0 0 0,-1 0 1,1 0-1,0-1 0,-1 0 0,0 0 1,9-8-1,5-4-2861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7.998"/>
    </inkml:context>
    <inkml:brush xml:id="br0">
      <inkml:brushProperty name="width" value="0.05" units="cm"/>
      <inkml:brushProperty name="height" value="0.05" units="cm"/>
    </inkml:brush>
  </inkml:definitions>
  <inkml:trace contextRef="#ctx0" brushRef="#br0">88 53 32,'0'0'8899,"-9"11"-7772,2-3-1024,-38 51 993,41-53-1046,1 0 0,0 0 0,0 0 1,0 1-1,1 0 0,-1-1 0,2 1 0,-1 0 0,1 0 0,-1 10 1,2-15-73,0 0 1,0 0 0,0 0 0,1 0 0,-1 1 0,0-1-1,1 0 1,-1 0 0,1 0 0,0 0 0,0-1 0,0 1 0,0 0-1,2 3 1,-2-4 18,0 0 0,0-1-1,0 1 1,0 0 0,0-1-1,0 0 1,0 1 0,1-1-1,-1 0 1,0 1 0,0-1 0,0 0-1,0 0 1,1 0 0,-1 0-1,0 0 1,0 0 0,0 0-1,0 0 1,1-1 0,-1 1 0,0 0-1,0-1 1,0 1 0,0-1-1,0 1 1,0-1 0,0 0-1,1 0 1,6-6 58,-1 0 0,-1 0 1,1 0-1,-1-1 0,-1 0 0,1 0 0,-1-1 0,-1 1 0,0-1 1,4-9-1,2-4 53,3-6 691,18-53-1,-38 105-644,-1-3-126,2 1 0,0 0 0,1 0-1,-2 31 1,7-52-30,0 0-1,-1 0 1,1 0 0,0 0-1,0 0 1,0 0 0,0 0-1,0 0 1,0-1-1,0 1 1,1 0 0,-1 0-1,0 0 1,0 0-1,1 0 1,-1 0 0,0-1-1,1 1 1,-1 0-1,1 0 1,-1 0 0,1-1-1,0 1 1,-1 0 0,1-1-1,0 1 1,-1-1-1,1 1 1,0 0 0,0-1-1,-1 0 1,1 1-1,0-1 1,0 1 0,0-1-1,0 0 1,-1 0-1,1 1 1,0-1 0,0 0-1,0 0 1,0 0 0,0 0-1,0 0 1,0 0-1,0 0 1,0-1 0,0 1-1,-1 0 1,1 0-1,0-1 1,1 0 0,4-1 21,-1-1 0,0 1 0,0-1 0,0 0 0,0-1 1,0 1-1,4-6 0,23-25-53,-3-1 0,35-53 1,-74 137-272,6-37 400,1-6-25,1 0 0,0 1 0,0-1 0,1 1 0,-1-1 1,2 1-1,-1 0 0,1-1 0,0 12 0,1-17-63,-1-1 0,1 1-1,-1-1 1,1 1 0,0 0 0,-1-1 0,1 1 0,0-1 0,-1 0 0,1 1 0,0-1 0,0 1 0,-1-1 0,1 0 0,0 0 0,0 1 0,0-1 0,-1 0 0,1 0-1,0 0 1,0 0 0,0 0 0,-1 0 0,1 0 0,0 0 0,0 0 0,0-1 0,0 1 0,1-1 0,26-7 521,-15-1-429,1 1 0,-2-2 0,1 0 0,-1 0 0,-1-1 0,11-13 0,44-38-1673,-68 107 838,0-35 787,-2 31 170,4-41-218,1 1 0,-1-1 1,0 1-1,1-1 0,-1 1 0,1-1 0,-1 1 0,1-1 1,-1 0-1,1 1 0,0-1 0,-1 0 0,1 0 0,-1 1 0,1-1 1,0 0-1,-1 0 0,1 0 0,0 0 0,-1 0 0,1 1 1,-1-1-1,1-1 0,0 1 0,-1 0 0,1 0 0,0 0 1,-1 0-1,1 0 0,0 0 0,0-1 0,23-5 120,-13 0-60,0 0 0,-1-1-1,0 0 1,15-13-1,-17 13-703,1 0 0,0 0 0,0 1 0,0 0 0,1 1 0,15-7 0,-25 12 632,0 0 1,0 0-1,1 0 0,-1 0 1,0 0-1,1 0 1,-1 0-1,0 0 1,0 0-1,1 0 1,-1 0-1,0 0 0,0 0 1,1 0-1,-1 0 1,0 0-1,0 0 1,1 0-1,-1 0 1,0 0-1,0 0 0,1 0 1,-1 1-1,0-1 1,0 0-1,1 0 1,-1 0-1,0 0 1,0 1-1,0-1 0,1 0 1,-1 0-1,0 0 1,0 1-1,0-1 1,0 0-1,0 0 1,0 1-1,1-1 0,-1 0 1,0 0-1,0 1 1,0-1-1,0 0 1,0 1-1,-2 19 623,-14 26 1293,15-42-1750,-3 5 142,2-6-215,0 1 0,1-1 0,-1 1 0,1 0 0,0-1 0,0 1 0,0 0 0,0 0 0,1-1 0,-1 1 0,1 0 0,0 0 0,0 0 0,2 7 0,0-11-79,0 1 0,0-1 0,0 0 0,0 0-1,0 0 1,0 0 0,-1 0 0,1 0 0,0 0 0,0-1-1,0 1 1,0-1 0,0 1 0,0-1 0,0 0 0,0 0-1,-1 0 1,1 0 0,0 0 0,1-1 0,3-2-231,-1 0 0,0-1 0,0 0 0,0 1 0,0-1 0,-1-1 0,7-8 0,-8 8-489,1 0-1,-1 0 0,0-1 1,-1 1-1,0-1 1,0 1-1,2-13 0,0-22-5006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8.342"/>
    </inkml:context>
    <inkml:brush xml:id="br0">
      <inkml:brushProperty name="width" value="0.05" units="cm"/>
      <inkml:brushProperty name="height" value="0.05" units="cm"/>
    </inkml:brush>
  </inkml:definitions>
  <inkml:trace contextRef="#ctx0" brushRef="#br0">56 64 6758,'0'0'3908,"-21"-52"-3171,18 44-353,1 5-288,-4 3-96,3 0-160,-3 0-352,4 9 127,-3 3-608,3 1-864,-3-4-642,5-4-1024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8.689"/>
    </inkml:context>
    <inkml:brush xml:id="br0">
      <inkml:brushProperty name="width" value="0.05" units="cm"/>
      <inkml:brushProperty name="height" value="0.05" units="cm"/>
    </inkml:brush>
  </inkml:definitions>
  <inkml:trace contextRef="#ctx0" brushRef="#br0">0 1 1249,'0'0'11339,"24"3"-15695,-4-3-1121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8.039"/>
    </inkml:context>
    <inkml:brush xml:id="br0">
      <inkml:brushProperty name="width" value="0.05" units="cm"/>
      <inkml:brushProperty name="height" value="0.05" units="cm"/>
    </inkml:brush>
  </inkml:definitions>
  <inkml:trace contextRef="#ctx0" brushRef="#br0">1 497 2787,'0'0'12331,"64"-26"-11146,-24 4-128,4-1-736,6 1-193,-3-1-384,-3 6-353,-9 6-1185,-11 1-1152,-9 1-546,-15-1-832</inkml:trace>
  <inkml:trace contextRef="#ctx0" brushRef="#br0" timeOffset="1">32 75 5541,'0'0'6438,"3"-50"-6213,18 40-97,2 3-577,3 1-672,-2 4-1665,-4 2-2403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9.046"/>
    </inkml:context>
    <inkml:brush xml:id="br0">
      <inkml:brushProperty name="width" value="0.05" units="cm"/>
      <inkml:brushProperty name="height" value="0.05" units="cm"/>
    </inkml:brush>
  </inkml:definitions>
  <inkml:trace contextRef="#ctx0" brushRef="#br0">0 240 5349,'0'0'5904,"12"-5"-5178,7-3-592,0-2 0,-1 0 0,0-1 0,23-18 0,-31 21-80,0 0 0,0-1 1,0 0-1,-1-1 0,-1 0 0,0 0 0,0-1 1,-1 0-1,10-20 0,-16 30-50,-1 0 0,1 0-1,0-1 1,-1 1 0,1 0-1,-1 0 1,0-1 0,1 1-1,-1 0 1,0-1 0,0 1-1,0 0 1,0-1 0,0 1-1,0-1 1,0 1 0,0 0-1,0-1 1,-1 1 0,1 0-1,-1-1 1,1 1 0,-1 0-1,1 0 1,-1-1 0,0 1-1,1 0 1,-1 0 0,0 0-1,0 0 1,0 0 0,0 0-1,0 0 1,0 0 0,0 0-1,0 1 1,0-1 0,-1 0-1,1 1 1,0-1 0,0 1-1,-1-1 1,1 1 0,0 0-1,-1-1 1,1 1 0,0 0-1,-1 0 1,1 0 0,-1 0 0,-1 0-1,-2 0 15,0 0 0,0 1 0,0-1 0,0 1 0,0 0 0,0 1 0,0-1 0,1 1 0,-1 0 0,0 0 0,1 0 0,0 0 0,-8 6 0,2 3 72,0-1 0,1 1 0,0 1-1,1-1 1,0 1 0,-9 19 0,14-23-21,-1 0-1,1-1 1,1 1 0,0 0-1,0 0 1,0 1 0,1-1-1,0 0 1,0 0 0,1 1-1,0-1 1,3 14 0,-3-20-62,1 0 0,0 0 1,-1 0-1,1 0 0,0 1 1,1-1-1,-1-1 0,0 1 1,0 0-1,1 0 0,-1 0 1,1-1-1,-1 1 0,1-1 0,0 1 1,0-1-1,0 1 0,4 1 1,-1-1 7,1 0 1,-1 0-1,1 0 1,0 0-1,0-1 1,0 0-1,7 0 1,6-1 25,0 0 0,0-1 0,31-6 0,-36 4-369,0-1 0,0 0 0,-1-1 0,16-7 0,-21 8-660,0-1 1,0 0 0,0 0-1,9-9 1,7-12-5425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4:29.373"/>
    </inkml:context>
    <inkml:brush xml:id="br0">
      <inkml:brushProperty name="width" value="0.05" units="cm"/>
      <inkml:brushProperty name="height" value="0.05" units="cm"/>
    </inkml:brush>
  </inkml:definitions>
  <inkml:trace contextRef="#ctx0" brushRef="#br0">222 833 3748,'-46'13'422,"-58"9"1,39-17 2751,58-8-788,14-4-1641,14-6-336,39-14 942,1 3 1,65-15 0,133-24-377,-203 51-1094,137-31-1081,407-99-7850,-428 94 5036</inkml:trace>
  <inkml:trace contextRef="#ctx0" brushRef="#br0" timeOffset="1">2205 203 2626,'135'-61'2755,"-17"10"-225,-16 10-1376,-19 16-770,-21 12-160,-27 6-576,-28 3-4869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1.168"/>
    </inkml:context>
    <inkml:brush xml:id="br0">
      <inkml:brushProperty name="width" value="0.05" units="cm"/>
      <inkml:brushProperty name="height" value="0.05" units="cm"/>
    </inkml:brush>
  </inkml:definitions>
  <inkml:trace contextRef="#ctx0" brushRef="#br0">0 628 9970,'1'1'83,"-1"-1"0,1 1 0,-1-1 1,1 1-1,0-1 0,-1 1 0,1-1 0,0 1 0,-1-1 0,1 0 0,0 1 0,-1-1 1,1 0-1,0 0 0,0 0 0,-1 1 0,1-1 0,0 0 0,0 0 0,0 0 1,-1 0-1,1 0 0,0 0 0,0-1 0,-1 1 0,1 0 0,0 0 0,0 0 0,-1-1 1,1 1-1,0 0 0,-1-1 0,1 1 0,0-1 0,-1 1 0,1-1 0,0 0 0,27-28 1996,-20 19-1580,19-20 230,354-368 3583,-341 360-4198,1-2-189,52-39 0,-85 74-236,-6 7-624,-12 7-1126,-23 5 650,9-9 629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2.470"/>
    </inkml:context>
    <inkml:brush xml:id="br0">
      <inkml:brushProperty name="width" value="0.05" units="cm"/>
      <inkml:brushProperty name="height" value="0.05" units="cm"/>
    </inkml:brush>
  </inkml:definitions>
  <inkml:trace contextRef="#ctx0" brushRef="#br0">179 22 15043,'8'-17'1516,"-8"16"-1496,0 1-1,0 0 1,0 0-1,0 0 1,0 0-1,0 0 1,0 0-1,0-1 1,0 1-1,0 0 1,0 0-1,0 0 1,0 0-1,0 0 1,0 0-1,-1 0 1,1-1-1,0 1 1,0 0 0,0 0-1,0 0 1,0 0-1,0 0 1,0 0-1,0 0 1,0 0-1,0-1 1,0 1-1,-1 0 1,1 0-1,0 0 1,0 0-1,0 0 1,0 0-1,0 0 1,0 0-1,-1 0 1,1 0-1,0 0 1,0 0-1,0 0 1,0 0-1,0 0 1,0 0-1,-1 0 1,1 0-1,0 0 1,0 0-1,0 0 1,0 0-1,0 0 1,0 0 0,0 0-1,-1 0 1,1 0-1,-2 2 86,0-1 0,0 0 0,0 1 0,0-1 0,0 1-1,1 0 1,-1 0 0,0-1 0,1 1 0,-1 0 0,-1 4 0,-16 29 168,2 1 0,-23 69 0,-11 83-315,45-166 77,-1 4-47,1 0 1,1 1-1,1-1 1,1 29 0,3-53 5,0 0 0,0 0 1,0 1-1,0-1 1,1 0-1,-1 0 0,1 1 1,0-1-1,0 0 0,0 0 1,0 0-1,0 0 1,0 0-1,0 0 0,1-1 1,-1 1-1,1 0 1,-1-1-1,1 1 0,0-1 1,2 2-1,-1-1 7,1 0 1,0 0-1,1 0 0,-1-1 0,0 0 0,0 0 1,0 0-1,1 0 0,-1-1 0,6 1 0,6-2 46,-1 0 0,0 0 0,0-2 1,0 0-1,18-6 0,3-5 3,0-1 1,0-2 0,-2-1-1,0-2 1,-1-2 0,-1 0-1,-1-3 1,-2 0 0,41-44-1,-40 31-130,-4 3-36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8.026"/>
    </inkml:context>
    <inkml:brush xml:id="br0">
      <inkml:brushProperty name="width" value="0.05" units="cm"/>
      <inkml:brushProperty name="height" value="0.05" units="cm"/>
    </inkml:brush>
  </inkml:definitions>
  <inkml:trace contextRef="#ctx0" brushRef="#br0">57 0 17660,'0'0'62,"-1"0"1,1 1-1,-1-1 1,1 0-1,-1 1 0,1-1 1,-1 0-1,1 1 1,-1-1-1,1 0 1,-1 1-1,1-1 1,-1 1-1,1-1 0,0 1 1,-1-1-1,1 1 1,0-1-1,-1 1 1,1-1-1,0 1 0,0 0 1,0-1-1,0 1 1,-1-1-1,1 2 1,-3 19 214,2-17-26,1-3-222,-2 10 19,1 0 1,0 0 0,0-1-1,1 1 1,1 0 0,0 0 0,5 21-1,-6-30-53,1-1-1,0 0 0,-1 0 1,1 1-1,0-1 1,0 0-1,0 0 0,0 0 1,0 0-1,0 0 1,1 0-1,-1 0 0,0 0 1,0-1-1,1 1 0,-1 0 1,0-1-1,1 1 1,-1-1-1,1 1 0,-1-1 1,0 0-1,1 0 1,2 1-1,5-1-16,0 0-1,0-1 1,11-1 0,12-1-23,-26 4 59,1 0 1,0 0-1,-1 1 1,0 0 0,1 0-1,-1 1 1,0-1-1,0 1 1,0 1 0,-1-1-1,1 1 1,-1 0-1,0 0 1,0 1 0,0-1-1,0 1 1,-1 0-1,0 1 1,0-1 0,6 12-1,-7-12 51,-1 0 0,1 1-1,-1-1 1,0 1 0,0 0 0,0 0-1,-1-1 1,0 1 0,0 0 0,-1 0-1,1 0 1,-1 0 0,-1 0 0,1 0-1,-1 0 1,0 0 0,0 0 0,-1 0-1,0 0 1,0 0 0,0-1 0,-1 1-1,-4 7 1,3-8 77,-1 0 0,1 0 0,-1-1 0,0 1 1,0-1-1,0-1 0,-1 1 0,1 0 0,-1-1 0,0 0 0,0-1 0,0 1 0,0-1 0,-10 2 1,4-2 52,0 0 1,1 0-1,-1-1 1,0-1 0,0 0-1,0 0 1,-14-3 0,21 2-388,0-1 0,0 1-1,1 0 1,-1-1 0,0 0 0,0 0 0,1-1 0,0 1 0,-1-1 0,1 0-1,0 0 1,0-1 0,0 1 0,1-1 0,-4-4 0,7 8 141,-1-1 1,1 1-1,0-1 1,0 1-1,0-1 1,-1 1-1,1-1 1,0 1-1,0-1 1,0 1-1,0-1 1,0 1-1,0-1 0,0 1 1,0-1-1,0 1 1,0-1-1,0 1 1,0-1-1,0 1 1,0-1-1,1 1 1,-1-1-1,0 1 1,1-1-1,7-10-748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8.478"/>
    </inkml:context>
    <inkml:brush xml:id="br0">
      <inkml:brushProperty name="width" value="0.05" units="cm"/>
      <inkml:brushProperty name="height" value="0.05" units="cm"/>
    </inkml:brush>
  </inkml:definitions>
  <inkml:trace contextRef="#ctx0" brushRef="#br0">1 173 16748,'8'0'335,"0"0"1,-1 0 0,1-1 0,0-1 0,0 1-1,0-1 1,-1 0 0,1-1 0,-1 0 0,0 0-1,8-5 1,11-8 263,37-28 0,-51 36-513,-8 4-56,2 1 34,-1-1-1,0 1 0,0-1 1,0-1-1,0 1 0,-1-1 1,0 0-1,1 0 1,-2 0-1,1 0 0,5-11 1,-9 16-54,0-1 0,0 1 0,0 0 0,0-1 0,0 1 0,0 0 0,1-1 0,-1 1 0,0 0 1,0-1-1,0 1 0,0 0 0,0-1 0,0 1 0,0 0 0,0-1 0,-1 1 0,1 0 0,0-1 0,0 1 1,0 0-1,0 0 0,0-1 0,0 1 0,-1 0 0,1-1 0,0 1 0,0 0 0,0 0 0,-1-1 1,1 1-1,0 0 0,0 0 0,-1 0 0,1-1 0,0 1 0,-1 0 0,1 0 0,0 0 0,0 0 1,-1 0-1,1-1 0,0 1 0,-1 0 0,1 0 0,0 0 0,-1 0 0,1 0 0,0 0 0,-1 0 1,1 0-1,0 0 0,-1 0 0,1 0 0,0 1 0,-1-1 0,1 0 0,0 0 0,-1 0 0,1 0 0,0 0 1,-1 1-1,1-1 0,0 0 0,-1 1 0,-22 11 310,13-4-287,0 1-1,0 0 1,1 0-1,0 1 1,0 0-1,1 1 0,1 0 1,0 0-1,0 1 1,1-1-1,0 1 1,1 1-1,1-1 0,0 1 1,-3 14-1,7-25-34,0 0-1,-1 1 0,1-1 0,0 0 1,0 0-1,0 0 0,1 0 1,-1 0-1,0 0 0,1 0 0,0 0 1,-1 0-1,1 0 0,0 0 1,0 0-1,0 0 0,0 0 1,0 0-1,0-1 0,1 1 0,-1 0 1,2 1-1,0-2-56,-1 1 1,1-1-1,0 1 0,0-1 0,0 0 1,0 0-1,0 0 0,0 0 1,0-1-1,0 1 0,0-1 0,0 0 1,0 0-1,6-1 0,0 0-167,0 0 0,0-1-1,0 0 1,0-1 0,-1 1-1,1-2 1,-1 0 0,0 0-1,0 0 1,13-10-1,4-5-349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9.007"/>
    </inkml:context>
    <inkml:brush xml:id="br0">
      <inkml:brushProperty name="width" value="0.05" units="cm"/>
      <inkml:brushProperty name="height" value="0.05" units="cm"/>
    </inkml:brush>
  </inkml:definitions>
  <inkml:trace contextRef="#ctx0" brushRef="#br0">145 0 15675,'-5'0'485,"0"1"0,1-1-1,-1 1 1,0 0 0,0 0-1,0 1 1,0 0 0,1-1-1,-1 2 1,1-1 0,-7 4-1,5-1-265,0 0 0,0 0-1,0 0 1,1 0-1,0 1 1,0 0-1,-5 8 1,6-8-210,-1 1 0,2 0 1,-1 0-1,1 0 0,0 0 1,1 1-1,0-1 0,0 1 1,0-1-1,1 1 0,0 0 1,1 0-1,-1 0 0,2-1 1,1 15-1,-2-20-27,1 1-1,-1-1 1,1 1-1,0-1 1,0 1 0,0-1-1,0 0 1,0 0-1,1 1 1,-1-1-1,1 0 1,-1 0 0,1 0-1,0 0 1,0-1-1,0 1 1,0 0 0,0-1-1,0 1 1,0-1-1,0 0 1,1 0 0,-1 0-1,0 0 1,1 0-1,-1 0 1,1-1-1,-1 1 1,1-1 0,-1 1-1,6-1 1,0-1-15,-1 0 0,1 0 1,-1-1-1,1 1 0,-1-2 1,0 1-1,0-1 0,0 0 1,10-6-1,15-11-155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49.943"/>
    </inkml:context>
    <inkml:brush xml:id="br0">
      <inkml:brushProperty name="width" value="0.05" units="cm"/>
      <inkml:brushProperty name="height" value="0.05" units="cm"/>
    </inkml:brush>
  </inkml:definitions>
  <inkml:trace contextRef="#ctx0" brushRef="#br0">123 155 14523,'-2'-2'193,"0"0"-1,-1 0 1,1 1-1,0-1 1,-1 1-1,0 0 1,1 0-1,-1 0 1,1 0-1,-1 0 1,0 1-1,0-1 1,1 1-1,-1-1 1,0 1-1,0 0 1,0 0-1,1 1 1,-1-1-1,0 0 1,0 1-1,0 0 1,1 0-1,-5 1 1,4 0-84,-1 1 0,1-1 0,0 0 0,0 1 0,0 0 0,0 0 0,0 0 0,0 0 0,1 0 0,0 1 0,0-1 1,0 1-1,0-1 0,0 1 0,1 0 0,-2 5 0,1-2-57,0-1 0,0 1 0,1 0 0,0 0 0,1 0 0,-1 0 0,1 0 0,1 0 0,0 9 0,0-14-34,-1-1-1,1 1 1,-1 0 0,1-1 0,0 1 0,-1 0 0,1-1 0,0 1 0,0-1-1,0 1 1,0-1 0,1 0 0,-1 1 0,0-1 0,0 0 0,3 2 0,-2-2 2,0 0 0,0-1 0,1 1 1,-1 0-1,0-1 0,0 1 0,0-1 1,1 0-1,-1 0 0,0 0 0,1 0 1,-1 0-1,0-1 0,0 1 1,0 0-1,4-2 0,9-4 42,0 0-1,0-1 1,0-1-1,-1 0 1,-1-1-1,18-15 1,25-15 121,-54 38-175,-1 0 1,1 0 0,0 0 0,-1 0-1,1 0 1,0 0 0,0 1 0,-1-1-1,1 0 1,0 1 0,0 0-1,0-1 1,0 1 0,0 0 0,0 0-1,0 0 1,0 0 0,-1 1 0,5 0-1,-5 0 4,1 0 1,-1 0-1,0 0 0,1 0 0,-1 1 0,0-1 0,0 0 0,0 1 0,0-1 0,0 1 0,0-1 0,-1 1 0,1-1 0,0 1 0,-1 0 0,1-1 0,-1 1 0,0 0 1,0-1-1,1 1 0,-1 2 0,1 37 148,-2-32-121,1 0 0,1 1-1,-1-1 1,4 12-1,-4-21-35,0 0 1,0 0-1,0-1 0,1 1 1,-1 0-1,0 0 0,0-1 0,0 1 1,0 0-1,1 0 0,-1-1 1,0 1-1,0 0 0,0 0 0,1 0 1,-1-1-1,0 1 0,1 0 1,-1 0-1,0 0 0,0 0 1,1 0-1,-1 0 0,0-1 0,1 1 1,-1 0-1,0 0 0,0 0 1,1 0-1,-1 0 0,0 0 0,1 0 1,-1 0-1,0 0 0,1 1 1,-1-1-1,0 0 0,0 0 0,1 0 1,-1 0-1,0 0 0,1 0 1,-1 1-1,0-1 0,0 0 1,0 0-1,1 0 0,-1 1 0,0-1 1,0 0-1,0 0 0,1 1 1,-1-1-1,0 0 0,0 0 0,0 1 1,0-1-1,0 0 0,0 1 1,1-1-1,-1 0 0,0 1 1,9-24 155,-5-6 17,-4 23-146,0 1 0,1 0 0,0-1 0,0 1 0,0 0 0,1-1 0,3-7 0,-3 12-37,0 0-1,0-1 1,0 1-1,0 0 1,0 0 0,1 0-1,-1 1 1,0-1-1,1 0 1,-1 1 0,0-1-1,1 1 1,-1 0 0,0 0-1,4 0 1,6-1-22,20-5-21,-1 0 0,0-3 0,51-20 0,-66 23 52,-1-1 0,0-1 1,0-1-1,-1 0 0,0-1 0,-1 0 1,0-1-1,20-21 0,-31 28-2,0 1-1,0 0 0,0-1 1,0 1-1,0-1 1,-1 0-1,1 1 0,0-7 1,-1 9-2,-1 1 0,0-1 0,0 0 0,0 0 0,0 1 0,0-1 0,0 0 1,0 0-1,0 1 0,0-1 0,0 0 0,0 0 0,0 1 0,0-1 0,0 0 0,-1 0 0,1 1 1,0-1-1,-1 0 0,1 1 0,0-1 0,-1 0 0,1 1 0,-1-1 0,1 1 0,-1-1 0,1 1 1,-1-1-1,1 1 0,-1-1 0,0 1 0,1-1 0,-1 1 0,0 0 0,1-1 0,-1 1 0,0 0 0,0 0 1,1 0-1,-1-1 0,0 1 0,0 0 0,1 0 0,-1 0 0,0 0 0,0 0 0,1 0 0,-2 1 0,-2-1-8,0 1-1,0 1 0,0-1 0,0 0 0,1 1 0,-1 0 0,1 0 0,-1 0 0,1 0 0,-1 0 0,1 1 0,-4 3 0,-2 3-12,0 1 0,-12 14-1,18-19 9,-1 0-1,1 0 0,0 0 0,0 0 0,1 0 0,0 1 0,0-1 0,0 1 0,-1 8 0,3-13-21,-1 1-1,1-1 1,0 1-1,0-1 1,1 0-1,-1 1 0,0-1 1,0 1-1,1-1 1,-1 0-1,1 1 1,-1-1-1,1 0 0,-1 1 1,1-1-1,0 0 1,1 2-1,-1-2-64,1 0 0,-1 0 0,1 1 0,0-1 1,-1 0-1,1 0 0,0-1 0,0 1 0,0 0 0,-1-1 0,1 1 0,0-1 0,0 1 0,0-1 1,4 0-1,3 1-220,-1-1 1,1 0-1,-1-1 1,1 0 0,0 0-1,11-4 1,9-4-430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0.628"/>
    </inkml:context>
    <inkml:brush xml:id="br0">
      <inkml:brushProperty name="width" value="0.05" units="cm"/>
      <inkml:brushProperty name="height" value="0.05" units="cm"/>
    </inkml:brush>
  </inkml:definitions>
  <inkml:trace contextRef="#ctx0" brushRef="#br0">54 0 15123,'-8'13'265,"1"-1"0,1 1 0,0 0 0,0 1 0,2 0 0,0-1 0,0 2 0,1-1 0,1 0-1,-1 28 1,3-4 131,1-1 0,13 75-1,38 120-379,-46-220-495,-1-19 100,-1-22-32,-4-152 383,0 181 36,0-1 1,0 1 0,0 0 0,1-1 0,-1 1 0,0 0 0,0 0 0,0-1-1,1 1 1,-1 0 0,0 0 0,0-1 0,1 1 0,-1 0 0,0 0 0,0 0 0,1 0-1,-1-1 1,0 1 0,1 0 0,-1 0 0,0 0 0,0 0 0,1 0 0,-1 0 0,0 0-1,1 0 1,-1 0 0,0 0 0,1 0 0,-1 0 0,0 0 0,1 0 0,-1 0 0,0 0-1,1 0 1,-1 1 0,23 3 73,-2 0-120,-15-4 16,1 0 1,-1-1-1,1 0 1,0 0-1,-1-1 0,0 1 1,1-1-1,-1-1 1,11-5-1,-15 7 14,1 0-1,0-1 1,-1 0-1,1 1 1,-1-1 0,1 0-1,-1 0 1,0 0-1,0-1 1,0 1-1,0-1 1,0 1 0,0-1-1,-1 1 1,1-1-1,-1 0 1,0 0 0,0 0-1,0 0 1,0 0-1,0 0 1,0-5-1,-11 27 107,9-15-70,0-1 1,0 1 0,0 0-1,1 0 1,0 0 0,0 0-1,0 0 1,0 0 0,0 0-1,1 0 1,0-1 0,0 1-1,0 0 1,0 0 0,0-1-1,1 1 1,0 0 0,0-1-1,0 0 1,0 1-1,0-1 1,3 3 0,-1-3 4,0 1 0,1-1 1,-1 0-1,1 0 0,-1-1 1,1 1-1,0-1 0,0 0 1,0-1-1,0 1 0,0-1 1,1 0-1,-1 0 0,0 0 1,9-1-1,-5 0-9,0-1 0,0 0 0,0 0 1,0-1-1,-1 0 0,1-1 0,-1 0 0,11-5 0,-14 7-17,-1-1 0,0-1 0,0 1 0,0 0 0,0-1 0,-1 0 0,1 0 0,-1 0 0,1 0 0,-1-1 0,0 1 0,-1-1 0,1 0 0,-1 0 0,1 0 0,-1 0 0,3-8 0,-6-2 8,1 14-15,0 0 1,0-1-1,0 1 1,0 0 0,-1 0-1,1 0 1,0 0-1,0-1 1,0 1 0,-1 0-1,1 0 1,0 0-1,0 0 1,-1 0 0,1 0-1,0 0 1,0 0-1,-1-1 1,1 1 0,0 0-1,0 0 1,-1 0-1,1 0 1,0 0 0,-1 1-1,1-1 1,0 0-1,0 0 1,-1 0 0,1 0-1,-1 0-1,0 1 0,0 0 0,0-1 1,0 1-1,0-1 0,0 1 0,0 0 0,1 0 0,-1 0 0,0-1 0,1 1 0,-1 0 0,0 0 0,1 0 1,-1 0-1,1 0 0,-1 0 0,1 0 0,0 0 0,-1 0 0,1 3 0,0-3-20,-1 0 0,1 0 0,0 0 0,0 0 0,0 0-1,0 1 1,0-1 0,1 0 0,-1 0 0,0 0 0,1 0 0,-1 0 0,0 0 0,1 0-1,-1 0 1,1 0 0,0 0 0,-1 0 0,1 0 0,0 0 0,-1 0 0,2 1-1,0-1 4,0 0-1,0 0 1,0 1-1,0-1 0,1-1 1,-1 1-1,0 0 0,0 0 1,1-1-1,3 1 0,18 0-118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1.501"/>
    </inkml:context>
    <inkml:brush xml:id="br0">
      <inkml:brushProperty name="width" value="0.05" units="cm"/>
      <inkml:brushProperty name="height" value="0.05" units="cm"/>
    </inkml:brush>
  </inkml:definitions>
  <inkml:trace contextRef="#ctx0" brushRef="#br0">1 1 14907,'0'49'844,"2"111"547,0-128-1135,2 0-1,14 60 1,-17-88-240,1 1-1,-1-1 0,1 0 1,0 1-1,0-1 1,0 0-1,1 0 0,0 0 1,3 5-1,-4-8-19,0 1 1,-1-1-1,1 0 0,0 1 0,0-1 0,0 0 0,0 0 0,0 0 1,0 0-1,1 0 0,-1-1 0,0 1 0,0-1 0,0 1 0,1-1 1,-1 0-1,0 0 0,0 0 0,1 0 0,-1 0 0,3-1 1,6-2-77,0-1 0,-1 0 0,1 0 0,-1-1 1,0 0-1,0-1 0,0 0 0,17-15 1,-15 12 24,0 0 1,1 0 0,25-11 0,-37 20 66,-1 0 1,0 0-1,1 0 1,-1 0 0,0 0-1,1 0 1,-1 0-1,0 0 1,1 0-1,-1 0 1,0 0 0,1 0-1,-1 0 1,0 0-1,1 0 1,-1 0-1,0 0 1,1 0 0,-1 0-1,0 1 1,0-1-1,1 0 1,-1 0-1,0 0 1,0 0 0,1 1-1,-1-1 1,0 0-1,0 0 1,1 1-1,-1-1 1,0 0 0,0 1-1,0-1 1,0 0-1,1 0 1,-1 1 0,0-1-1,0 0 1,0 1-1,0-1 1,0 0-1,0 1 1,0-1 0,0 0-1,0 1 1,0-1-1,0 1 1,-1 19 473,1-18-407,-1 2 17,0 2 23,1 0 0,-1 0 0,1 0 0,0-1 0,0 1 0,2 7 0,-2-13-119,0 1 1,1 0-1,-1-1 0,0 1 0,1 0 0,-1-1 0,0 1 1,1 0-1,-1-1 0,0 1 0,1-1 0,-1 1 0,1-1 0,0 1 1,-1-1-1,1 1 0,-1-1 0,1 0 0,0 1 0,-1-1 0,2 1 1,0-1-39,-1 0 1,1 0-1,-1 0 0,1 0 1,0 0-1,-1 0 1,1 0-1,-1-1 1,1 1-1,-1-1 1,1 1-1,-1-1 1,1 1-1,1-2 1,2-1-22,0-1 0,0 1 0,0-1 0,0 0 0,5-6 0,10-10-170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8.427"/>
    </inkml:context>
    <inkml:brush xml:id="br0">
      <inkml:brushProperty name="width" value="0.05" units="cm"/>
      <inkml:brushProperty name="height" value="0.05" units="cm"/>
    </inkml:brush>
  </inkml:definitions>
  <inkml:trace contextRef="#ctx0" brushRef="#br0">1 47 6342,'0'8'902,"0"-8"-899,0 5 318,0 0 1,0 0-1,0-1 0,1 1 0,0 0 0,0-1 0,3 9 0,-3-12-245,-1 0 0,1 1 0,0-1 0,0 0 0,0 0 0,0 0 0,0 0 0,0 0 1,0 0-1,0-1 0,1 1 0,-1 0 0,0 0 0,0-1 0,1 1 0,-1-1 0,0 1 0,1-1 0,-1 0 0,1 0 0,-1 1 0,0-1 0,1 0 0,-1 0 0,1 0 0,-1 0 0,1-1 0,-1 1 0,0 0 0,1-1 0,-1 1 0,0 0 0,1-1 0,-1 0 0,0 1 0,1-1 0,1-1 0,6-3 132,0-1 0,0 1 0,-1-2 0,1 1 0,13-15 0,-16 15-208,-1 0 0,1 0 0,0 1 1,1 0-1,-1 0 0,1 1 0,0-1 0,0 2 0,0-1 0,1 1 0,-1 0 0,11-2 1,-17 5-11,0 0 1,0 0 0,0 1 0,0-1 0,0 0-1,0 1 1,0-1 0,-1 1 0,1-1 0,0 1 0,0-1-1,0 1 1,-1 0 0,1 0 0,0-1 0,-1 1-1,1 0 1,0 0 0,-1 0 0,1-1 0,-1 1-1,0 0 1,1 0 0,-1 0 0,0 0 0,1 0 0,-1 0-1,0 0 1,0 0 0,0 0 0,0 0 0,0 0-1,0 0 1,0 0 0,0 2 0,-2 48 581,2-43-408,-11 56 738,8-48-541,0 1 1,-2 27-1,6-43-359,-1-1-1,0 0 1,0 0 0,0 1-1,0-1 1,0 0-1,1 0 1,-1 0 0,0 1-1,0-1 1,0 0-1,1 0 1,-1 0 0,0 0-1,0 1 1,1-1-1,-1 0 1,0 0 0,0 0-1,1 0 1,-1 0-1,0 0 1,0 0 0,1 0-1,-1 0 1,0 0-1,1 0 1,-1 0 0,0 0-1,0 0 1,1 0-1,-1 0 1,0 0 0,0 0-1,1 0 1,-1 0-1,0-1 1,0 1 0,1 0-1,-1 0 1,0 0-1,0 0 1,1 0 0,-1-1-1,0 1 1,0 0-1,0 0 1,0-1 0,1 1-1,-1 0 1,0 0 0,0 0-1,0-1 1,0 1-1,0 0 1,0-1 0,1 1-1,12-13 141,34-55-1943,-19 26-3728,-9 16-679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1.982"/>
    </inkml:context>
    <inkml:brush xml:id="br0">
      <inkml:brushProperty name="width" value="0.05" units="cm"/>
      <inkml:brushProperty name="height" value="0.05" units="cm"/>
    </inkml:brush>
  </inkml:definitions>
  <inkml:trace contextRef="#ctx0" brushRef="#br0">13 20 14491,'-4'14'1107,"2"-7"-632,0-1 0,0 0 0,1 1 1,-1 8-1,2-14-413,0 0 0,0-1 0,0 1 0,0 0 0,0-1 0,1 1 1,-1 0-1,0-1 0,0 1 0,0 0 0,1-1 0,-1 1 0,0-1 0,1 1 1,-1-1-1,0 1 0,1-1 0,-1 1 0,1-1 0,0 1 0,0 0 13,-1-1-1,1 0 0,0 1 0,0-1 0,0 0 0,0 0 0,0 0 0,0 0 0,-1 0 0,1 0 1,0 0-1,0 0 0,0 0 0,0-1 0,0 1 0,0 0 0,-1 0 0,1-1 0,1 0 0,8-3 73,0-2-1,-1 0 1,1 0-1,-1 0 1,15-15-1,19-13-314,-43 33 157,1 1-1,-1 0 0,0-1 0,1 1 1,-1 0-1,1 0 0,-1-1 0,0 1 1,1 0-1,-1 0 0,1 0 1,-1 0-1,1 0 0,-1-1 0,1 1 1,-1 0-1,1 0 0,-1 0 0,1 0 1,-1 1-1,1-1 0,-1 0 1,1 0-1,-1 0 0,1 0 0,-1 0 1,0 1-1,1-1 0,-1 0 0,1 1 1,0 0-7,0 0 0,0 0 1,-1 0-1,1 0 0,0 0 1,-1 0-1,1 0 0,-1 1 1,0-1-1,1 0 0,-1 3 1,2 44-183,-2-37 134,18 156 476,-10-124-283,-3 1 1,-2 0-1,-2 56 1,-1-94-116,-1-1 1,0 1-1,0-1 0,-3 9 1,4-14-11,-1 1 1,1 0 0,0-1 0,0 1-1,0 0 1,-1-1 0,1 1 0,0 0 0,-1-1-1,1 1 1,-1-1 0,1 1 0,-1-1-1,1 1 1,-1-1 0,1 1 0,-1-1 0,1 0-1,-1 1 1,0-1 0,1 0 0,-1 1-1,0-1 1,1 0 0,-1 0 0,0 1 0,1-1-1,-1 0 1,0 0 0,1 0 0,-1 0-1,0 0 1,1 0 0,-1 0 0,0 0 0,1-1-1,-1 1 1,0 0 0,1 0 0,-1 0-1,0-1 1,1 1 0,-1 0 0,0-1 0,0 0-1,-4-2 10,1-1-1,0 0 0,0 0 1,0 0-1,0-1 0,1 1 1,0-1-1,0 0 1,-3-5-1,-21-50 29,21 46-84,1-1 0,1 0 1,0 0-1,1-1 0,1 1 1,-1-17-1,2 27-14,1-1 0,1 1 0,-1 0 0,1-1 0,-1 1 0,2 0 0,-1 0 0,0 0 0,1 0-1,0 0 1,0 0 0,1 0 0,-1 0 0,1 1 0,0-1 0,0 1 0,1 0 0,-1 0 0,1 0 0,0 0 0,5-3 0,19-9-177,4-2 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2.821"/>
    </inkml:context>
    <inkml:brush xml:id="br0">
      <inkml:brushProperty name="width" value="0.05" units="cm"/>
      <inkml:brushProperty name="height" value="0.05" units="cm"/>
    </inkml:brush>
  </inkml:definitions>
  <inkml:trace contextRef="#ctx0" brushRef="#br0">1 25 17964,'1'-6'865,"3"-6"155,-2 11-254,-1 6 469,0 12-876,6 57 25,-6-66-384,1 0 0,0 0 0,0-1 0,1 1 0,0-1 0,0 0 0,5 9 0,-6-14 14,1 1 1,-1-1 0,0 0-1,1 1 1,0-1-1,-1 0 1,1 0-1,0-1 1,0 1 0,0-1-1,0 1 1,0-1-1,0 0 1,1 0-1,-1 0 1,0-1-1,0 1 1,1-1 0,-1 0-1,0 0 1,1 0-1,-1 0 1,1 0-1,5-2 1,4-1 89,1 0 0,-1-1 0,0 0 0,21-10 0,86-55 832,-120 69-933,1 0 0,-1 0 0,1 0-1,-1 0 1,1 0 0,-1 0 0,1 0-1,-1 0 1,1 0 0,-1 0 0,1 1 0,-1-1-1,1 0 1,-1 0 0,0 0 0,1 1-1,-1-1 1,1 0 0,-1 0 0,1 1 0,-1-1-1,0 0 1,1 1 0,-1-1 0,0 1-1,1-1 1,-1 0 0,0 1 0,0-1 0,1 1-1,-1-1 1,0 1 0,10 21-33,-5-12 12,-3-6 28,0-1 0,1 0 1,0 1-1,-1-1 0,1-1 0,0 1 0,0 0 0,1-1 0,-1 1 0,1-1 0,-1 0 0,1 0 1,0-1-1,0 1 0,-1-1 0,1 1 0,0-1 0,0-1 0,0 1 0,1 0 0,-1-1 0,0 0 1,0 0-1,0 0 0,0-1 0,0 1 0,0-1 0,4-1 0,-4 1 34,0 0-1,0 0 1,-1 0 0,1-1-1,-1 0 1,1 1-1,-1-1 1,0 0 0,0-1-1,0 1 1,0 0-1,0-1 1,0 0 0,-1 0-1,1 0 1,-1 0-1,0 0 1,0 0-1,0 0 1,0-1 0,0 1-1,-1-1 1,0 1-1,0-1 1,0 0 0,0 0-1,0 1 1,-1-1-1,1 0 1,-1-5 0,-7-22-605,6 27 570,-1 0 0,1 0 0,0-1 0,1 1 0,-1 0 0,1 0 0,0 0 0,0 0 0,0-5 0,5-6-243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3.272"/>
    </inkml:context>
    <inkml:brush xml:id="br0">
      <inkml:brushProperty name="width" value="0.05" units="cm"/>
      <inkml:brushProperty name="height" value="0.05" units="cm"/>
    </inkml:brush>
  </inkml:definitions>
  <inkml:trace contextRef="#ctx0" brushRef="#br0">33 4 14947,'0'-4'1043,"-2"5"-303,-2 14 89,-4 24 48,-9 125 790,16-134-1314,1 1-1,2-1 1,7 43 0,-8-68-307,0 0 1,0 0-1,1 0 1,0 0-1,0 0 0,0 0 1,0-1-1,6 9 0,-6-12-48,-1 1 0,0-1-1,0 0 1,1 1-1,-1-1 1,1 0-1,-1 0 1,1 0-1,0 0 1,-1 0-1,1-1 1,0 1-1,0 0 1,-1-1-1,1 0 1,0 1-1,0-1 1,0 0-1,0 0 1,-1 0-1,1 0 1,0 0-1,0 0 1,0 0-1,0-1 1,-1 1-1,1-1 1,2 0-1,3-2-55,0-1-1,0 0 0,0 0 1,0-1-1,-1 1 1,1-1-1,-1-1 0,8-9 1,-6 7-40,0 1 0,0-1 0,15-9 0,-22 16 96,-1 1-1,1 0 1,0-1-1,-1 1 0,1 0 1,0-1-1,-1 1 0,1 0 1,0 0-1,-1-1 0,1 1 1,0 0-1,-1 0 0,1 0 1,0 0-1,-1 0 0,1 0 1,0 0-1,-1 0 0,1 0 1,0 0-1,0 1 0,-1-1 1,1 0-1,0 0 0,-1 1 1,1-1-1,-1 0 1,1 1-1,0-1 0,-1 1 1,1-1-1,-1 1 0,1-1 1,-1 1-1,1-1 0,-1 1 1,0-1-1,1 1 0,-1 0 1,0-1-1,1 1 0,-1-1 1,0 1-1,0 0 0,1-1 1,-1 1-1,0 0 0,0 0 1,0 0-1,1 7 10,0-1 0,0 1 0,-1 13 0,0-13-10,1 6-1,-2-7-19,2 0-1,-1 1 0,1-1 1,0 0-1,3 11 0,-4-18-11,0 1-1,0-1 0,0 0 1,0 0-1,0 1 0,1-1 1,-1 0-1,0 0 0,0 1 0,0-1 1,1 0-1,-1 0 0,0 0 1,0 1-1,0-1 0,1 0 1,-1 0-1,0 0 0,0 0 0,1 1 1,-1-1-1,0 0 0,1 0 1,-1 0-1,0 0 0,0 0 1,1 0-1,-1 0 0,0 0 0,1 0 1,-1 0-1,0 0 0,0 0 1,1 0-1,-1 0 0,0 0 1,1 0-1,-1 0 0,0 0 0,0-1 1,1 1-1,-1 0 0,0 0 1,0 0-1,1 0 0,-1-1 1,0 1-1,0 0 0,1 0 1,-1 0-1,0-1 0,0 1 0,0 0 1,0 0-1,0-1 0,1 1 1,-1 0-1,0 0 0,0-1 1,0 1-1,0 0 0,0-1 0,0 1 1,0 0-1,0 0 0,0-1 1,0 1-1,0-1 0,2-7-461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3.782"/>
    </inkml:context>
    <inkml:brush xml:id="br0">
      <inkml:brushProperty name="width" value="0.05" units="cm"/>
      <inkml:brushProperty name="height" value="0.05" units="cm"/>
    </inkml:brush>
  </inkml:definitions>
  <inkml:trace contextRef="#ctx0" brushRef="#br0">0 394 18196,'0'14'1736,"2"-1"-1344,-2 4-184,0 0 705,1 1-473,2-1-192,3 0-600,-1-3-368,1-4 591,0 1-111,0-2-104</inkml:trace>
  <inkml:trace contextRef="#ctx0" brushRef="#br0" timeOffset="1">202 0 14339,'-1'22'1096,"-4"16"-744,2 6-88,-1 10 297,2 9-41,0 3 24,1-1-8,1-3-112,5-7-64,-1-14-248,2-6-264,2-12-672,-2-9 744,2-11-144,-1-1-96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4.363"/>
    </inkml:context>
    <inkml:brush xml:id="br0">
      <inkml:brushProperty name="width" value="0.05" units="cm"/>
      <inkml:brushProperty name="height" value="0.05" units="cm"/>
    </inkml:brush>
  </inkml:definitions>
  <inkml:trace contextRef="#ctx0" brushRef="#br0">466 497 14307,'8'1'168,"1"-1"1,0 0-1,0 0 1,0-1-1,0-1 1,-1 1-1,1-1 1,-1-1-1,1 0 0,-1 0 1,0 0-1,0-1 1,0 0-1,0-1 1,-1 0-1,0 0 0,0-1 1,0 1-1,11-14 1,-17 18-157,-1 1 1,1-1 0,-1 1 0,0-1-1,1 1 1,-1-1 0,0 1-1,1-1 1,-1 1 0,0-1-1,0 0 1,1 1 0,-1-1 0,0 1-1,0-1 1,0 0 0,0 1-1,0-1 1,0 0 0,0 1-1,0-1 1,0 1 0,0-1 0,0 0-1,-1 1 1,1-1 0,0 0-1,-1 0 3,0 1-1,0-1 1,1 1-1,-1-1 0,0 1 1,0-1-1,0 1 1,1 0-1,-1-1 1,0 1-1,0 0 0,0 0 1,0 0-1,0 0 1,0 0-1,-1 0 1,-4 0 46,0 0 0,0 1 0,0 0 0,-10 3 1,7-1-35,1 1 1,-1 0-1,1 1 1,0-1-1,1 2 0,-1-1 1,1 1-1,0 0 1,-8 9-1,11-10-16,0-1 0,0 1 0,1 0-1,-1 0 1,1 0 0,0 1 0,1-1-1,-1 1 1,1-1 0,0 1 0,1 0-1,0 0 1,-1 0 0,2 0 0,-1 8-1,1-11 2,1 0 0,-1-1 0,1 1 0,0 0 0,0-1 0,0 1 0,0-1 0,0 1 0,0-1 0,1 0 0,-1 1 0,1-1 0,0 0 0,0 0 0,0 0 0,0 0 0,0-1 0,0 1 0,0 0 0,0-1 0,1 0 0,-1 1 0,1-1 0,-1 0 0,1 0 0,-1 0 0,1-1 0,4 2 0,4 0-36,0 0-1,-1-1 1,1 0-1,0 0 1,0-1-1,11-2 0,-16 2 86,0-1 0,0 0 0,0 0 0,0-1 0,0 0 0,0 0 0,0 0-1,-1-1 1,1 0 0,-1 0 0,0 0 0,0-1 0,5-4 0,-8 6-54,0 0 0,-1-1 1,0 1-1,0-1 0,0 1 1,0-1-1,1-4 0</inkml:trace>
  <inkml:trace contextRef="#ctx0" brushRef="#br0" timeOffset="1">0 18 16203,'0'-3'1105,"15"2"-1033,8-4-304,8 4 496,3-2-112,2-2-192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5.104"/>
    </inkml:context>
    <inkml:brush xml:id="br0">
      <inkml:brushProperty name="width" value="0.05" units="cm"/>
      <inkml:brushProperty name="height" value="0.05" units="cm"/>
    </inkml:brush>
  </inkml:definitions>
  <inkml:trace contextRef="#ctx0" brushRef="#br0">0 269 11562,'7'0'232,"0"1"-1,-1-1 0,1 0 0,0-1 0,-1 1 0,1-1 0,0-1 0,-1 1 0,1-1 0,-1 0 0,9-4 0,5-4 220,0 0 0,19-14-1,-23 13-134,0-1-1,0 0 0,18-20 0,-28 26-203,-1 0 0,1-1 0,-1 0-1,0 0 1,-1 0 0,1-1 0,-1 1 0,-1-1 0,0 0 0,3-10 0,-5 16-77,-1 0 0,1-1 1,-1 1-1,0 0 1,1 0-1,-1-1 0,0 1 1,0 0-1,-1-1 1,1 1-1,0 0 1,-1 0-1,0-1 0,1 1 1,-1 0-1,-2-3 1,3 4-17,-1 0 0,0 0 0,0 0 0,0 0 0,-1 0 0,1 0 0,0 0 0,0 0 0,0 1 0,-1-1 0,1 0 0,0 1 0,-1-1 0,1 1 0,-1 0 0,1-1 0,0 1 1,-1 0-1,-2 0 0,-1 0-5,0 0 0,0 1 0,0 0 0,0 0 0,0 1 0,0-1 0,0 1 0,0 0 0,0 0 0,1 1 0,-1-1 0,-7 7 0,1 0-24,0 0 0,1 1 0,1 1 0,-1-1 0,1 1-1,1 1 1,0 0 0,1 0 0,0 1 0,1 0 0,1 0 0,0 0 0,0 0-1,1 1 1,1 0 0,-2 21 0,4-32-19,1 0 0,0 1 0,0-1 0,1 1 0,-1-1 1,1 0-1,0 1 0,-1-1 0,1 0 0,1 0 0,-1 0 0,0 0 0,1 0 0,0 0 0,0 0 0,-1 0 0,2 0 0,-1-1 0,0 1 1,0-1-1,1 0 0,0 0 0,-1 1 0,1-2 0,0 1 0,0 0 0,0-1 0,0 1 0,0-1 0,7 2 0,0 0-49,0-2 0,0 1 0,0-1 1,0 0-1,1-1 0,-1 0 0,0-1 0,0 0 0,12-3 0,24-10-222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5.809"/>
    </inkml:context>
    <inkml:brush xml:id="br0">
      <inkml:brushProperty name="width" value="0.05" units="cm"/>
      <inkml:brushProperty name="height" value="0.05" units="cm"/>
    </inkml:brush>
  </inkml:definitions>
  <inkml:trace contextRef="#ctx0" brushRef="#br0">1 1 9514,'1'51'1243,"3"1"-1,2-1 1,13 51-1,-17-90-1066,2 0-1,-1 0 0,1 0 0,11 20 0,-14-30-154,0 0 0,0 0-1,0-1 1,0 1 0,0 0-1,1 0 1,-1-1 0,0 1-1,1-1 1,-1 0-1,1 1 1,0-1 0,-1 0-1,1 0 1,0 0 0,0 0-1,0 0 1,-1 0 0,1 0-1,0-1 1,0 1 0,0-1-1,0 1 1,0-1-1,1 0 1,-1 0 0,0 0-1,0 0 1,0 0 0,0 0-1,0-1 1,0 1 0,0-1-1,0 1 1,0-1 0,0 0-1,3-2 1,0 0 5,-1 0 0,0-1 0,1 1 0,-1-1 0,-1 0 0,1 0 0,0 0 0,-1-1 0,0 1 0,0-1 0,0 0 0,-1 0 1,0 0-1,0 0 0,0 0 0,2-9 0,-1-1 63,0 0 0,-1-1 1,0 1-1,-2-26 0,0 40-81,0-2 17,0 0 0,0 0 0,0 1 0,0-1 0,0 0 0,-1 1 0,1-1 0,-1 0-1,0 1 1,0-1 0,0 1 0,0-1 0,0 1 0,-4-5 0,5 7-22,0 0-1,0 0 1,0 0 0,0-1 0,0 1 0,0 0-1,0 0 1,0 0 0,0 0 0,0 0 0,0 0 0,0 0-1,-1 0 1,1 0 0,0 0 0,0 0 0,0 0-1,0 0 1,0 0 0,0 0 0,0 0 0,0 0 0,0-1-1,-1 1 1,1 0 0,0 0 0,0 0 0,0 0-1,0 0 1,0 1 0,0-1 0,0 0 0,0 0 0,-1 0-1,1 0 1,0 0 0,0 0 0,0 0 0,0 0-1,0 0 1,0 0 0,0 0 0,0 0 0,0 0 0,0 0-1,-1 0 1,1 0 0,0 0 0,0 1 0,0-1-1,0 0 1,0 0 0,0 0 0,0 9 35,3 8-39,-2-14 0,0 0 0,0-1 0,0 1 0,1-1 0,-1 0 0,1 1 0,0-1 0,-1 0 0,1 0 0,0 0 0,0 0 0,0 0 0,1-1 0,-1 1 0,0 0 0,1-1 0,2 1 0,0 0-1,0 0 1,1 0 0,-1-1-1,1 0 1,-1 0 0,1 0-1,-1-1 1,8 0 0,0-1 10,1 0-1,0-1 1,-1-1 0,0 0-1,1-1 1,17-8 0,-30 12 0,0 0 1,0-1 0,0 1-1,0-1 1,0 0 0,0 1-1,0-1 1,0 0 0,0 1-1,0-1 1,0 0 0,0 0-1,-1 0 1,1 0 0,0 0-1,0 0 1,0-1 0,-1 1 7,0 1 1,0-1 0,0 1-1,0-1 1,0 0 0,0 1-1,0-1 1,0 1 0,0-1-1,-1 1 1,1-1-1,0 1 1,0-1 0,0 0-1,-1 1 1,1-1 0,0 1-1,-1-1 1,1 1 0,0 0-1,-1-1 1,1 1-1,-1-1 1,0 1 0,-1-2 46,-1 0 0,0 0-1,1 1 1,-1-1 0,0 1 0,0 0 0,0 0 0,0 0 0,0 0 0,0 1 0,-5-1-1,3 0-8,0 1 0,0 0 0,0 0 0,0 0-1,0 1 1,0 0 0,1 0 0,-1 0 0,0 0-1,-7 4 1,12-5-55,0 0 0,0 0 0,0 1 0,0-1-1,0 0 1,0 0 0,0 0 0,0 1 0,0-1 0,1 0 0,-1 0-1,0 0 1,0 0 0,0 0 0,0 1 0,0-1 0,0 0 0,0 0-1,0 0 1,1 0 0,-1 0 0,0 0 0,0 1 0,0-1 0,0 0-1,0 0 1,1 0 0,-1 0 0,0 0 0,0 0 0,0 0 0,0 0-1,1 0 1,-1 0 0,0 0 0,0 0 0,0 0 0,1 0-1,-1 0 1,0 0 0,0 0 0,0 0 0,0 0 0,1 0 0,-1 0-1,0 0 1,0 0 0,0 0 0,1-1 0,11 2-63,-10-1 106,-1 0 0,1-1 0,0 1 0,-1-1 1,1 1-1,-1-1 0,1 0 0,0 0 1,-1 0-1,1 0 0,-1 0 0,0 0 1,1 0-1,-1 0 0,0 0 0,0-1 1,0 1-1,2-3 0,0-17-1383,2 2 1057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6.512"/>
    </inkml:context>
    <inkml:brush xml:id="br0">
      <inkml:brushProperty name="width" value="0.05" units="cm"/>
      <inkml:brushProperty name="height" value="0.05" units="cm"/>
    </inkml:brush>
  </inkml:definitions>
  <inkml:trace contextRef="#ctx0" brushRef="#br0">293 26 15411,'0'0'44,"0"-1"-1,0 1 0,0-1 1,0 1-1,0 0 0,0-1 1,0 1-1,0-1 0,0 1 1,0 0-1,0-1 0,0 1 1,0 0-1,0-1 0,-1 1 0,1-1 1,0 1-1,0 0 0,0-1 1,0 1-1,-1 0 0,1 0 1,0-1-1,0 1 0,-1 0 1,1-1-1,0 1 0,-1 0 1,1 0-1,0 0 0,-1-1 1,1 1-1,0 0 0,-1 0 1,1 0-1,0 0 0,-1-1 1,-21 2 788,-18 11-283,19-1-549,1 2 0,0 0 0,1 2 1,0 0-1,2 1 0,-1 1 0,2 0 1,1 1-1,0 1 0,-13 21 0,26-37-16,0 1 0,0 0 0,0-1 0,0 1 0,1 0 0,-1 0-1,0 5 1,2-8 11,0 0-1,0-1 1,0 1 0,0 0-1,0 0 1,0-1-1,0 1 1,0 0-1,0-1 1,1 1 0,-1 0-1,0 0 1,0-1-1,1 1 1,-1-1-1,1 1 1,-1 0 0,0-1-1,1 1 1,-1-1-1,1 1 1,-1-1-1,1 1 1,0-1 0,-1 1-1,1-1 1,-1 1-1,1-1 1,0 0-1,-1 0 1,1 1-1,0-1 1,0 0 0,-1 0-1,1 0 1,0 1-1,-1-1 1,1 0-1,0 0 1,0 0 0,-1 0-1,1-1 1,0 1-1,1 0 1,5-1-22,1 0 0,-1 0 1,0-1-1,1 0 0,-1 0 1,0-1-1,0 0 0,0 0 1,-1-1-1,10-6 0,3-3-12,-1-1 0,20-18 0,-23 16 180,0 0 1,-2-1-1,0 0 0,-1-1 0,-1-1 0,0 0 1,-2 0-1,9-23 0,-21 59-55,1 1 0,1 0-1,1 0 1,0 0 0,5 33 0,-4-46-165,0 0 1,1 0-1,-1 0 1,1 0 0,0 0-1,1-1 1,-1 1-1,1-1 1,0 0-1,0 0 1,0 0 0,0 0-1,1 0 1,-1 0-1,1-1 1,0 0-1,0 0 1,1 0-1,-1 0 1,1-1 0,7 4-1,7 3-242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7.924"/>
    </inkml:context>
    <inkml:brush xml:id="br0">
      <inkml:brushProperty name="width" value="0.05" units="cm"/>
      <inkml:brushProperty name="height" value="0.05" units="cm"/>
    </inkml:brush>
  </inkml:definitions>
  <inkml:trace contextRef="#ctx0" brushRef="#br0">1 195 9306,'0'1'148,"0"-1"-1,1 0 1,-1 0 0,0 1-1,0-1 1,1 0 0,-1 0-1,0 0 1,0 0 0,1 1 0,-1-1-1,0 0 1,1 0 0,-1 0-1,0 0 1,1 0 0,-1 0-1,0 0 1,1 0 0,-1 0-1,0 0 1,1 0 0,-1 0-1,0 0 1,1 0 0,-1 0-1,0 0 1,1 0 0,-1 0 0,0 0-1,0-1 1,1 1 0,-1 0-1,0 0 1,1 0 0,-1 0-1,0-1 1,0 1 0,1-1-1,16-7 408,-16 7-322,30-19 442,0 0-1,-2-3 1,47-44 0,-75 66-643,1 0 1,-1 0-1,0-1 0,0 1 1,0 0-1,0-1 0,0 1 0,0-1 1,0 1-1,0-1 0,0 0 1,-1 1-1,1-1 0,-1 0 1,1 0-1,-1 1 0,0-1 1,0 0-1,0-2 0,0 3 1,-1-1-1,1 1 1,-1 0-1,1 0 1,-1 0-1,0 0 1,0 0 0,0 0-1,0 0 1,1 0-1,-1 1 1,0-1-1,-1 0 1,1 0-1,0 1 1,0-1 0,0 1-1,0-1 1,0 1-1,-1-1 1,1 1-1,0 0 1,0-1-1,-1 1 1,1 0 0,0 0-1,-3 0 1,-25-3 144,27 3-182,2 0-11,0 0 0,0 0 0,0 0 0,0 0 1,0 0-1,-1 1 0,1-1 0,0 0 0,0 0 0,0 0 1,0 0-1,0 0 0,0 0 0,0 0 0,0 0 1,0 0-1,0 1 0,0-1 0,0 0 0,0 0 0,0 0 1,0 0-1,0 0 0,0 0 0,0 0 0,0 1 1,0-1-1,0 0 0,0 0 0,0 0 0,0 0 0,0 0 1,0 0-1,0 0 0,0 0 0,1 0 0,-1 1 0,0-1 1,0 0-1,0 0 0,0 0 0,0 0 0,0 0 1,-6-1-115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8.674"/>
    </inkml:context>
    <inkml:brush xml:id="br0">
      <inkml:brushProperty name="width" value="0.05" units="cm"/>
      <inkml:brushProperty name="height" value="0.05" units="cm"/>
    </inkml:brush>
  </inkml:definitions>
  <inkml:trace contextRef="#ctx0" brushRef="#br0">461 34 15467,'0'-2'69,"0"1"0,0 0 0,0-1-1,0 1 1,0 0 0,0-1 0,-1 1-1,1 0 1,0 0 0,-1-1 0,1 1 0,-1 0-1,1 0 1,-1 0 0,0 0 0,0 0-1,1 0 1,-1 0 0,0 0 0,0 0-1,0 0 1,0 0 0,0 0 0,0 0 0,0 1-1,0-1 1,0 0 0,-1 1 0,1-1-1,0 1 1,0-1 0,-1 1 0,1 0-1,0 0 1,0-1 0,-1 1 0,1 0-1,0 0 1,-1 0 0,-1 1 0,-7 0 75,0 0 1,1 1-1,-1 0 1,-13 5-1,5-1-206,-31 6 123,-70 28 0,104-34-52,-1 1-1,2 1 1,-1 0 0,1 1 0,1 1 0,0 0-1,0 0 1,-17 20 0,26-26-17,1 0 1,-1 0-1,1 1 1,0 0-1,1 0 0,-1-1 1,1 2-1,0-1 1,0 0-1,0 0 0,1 1 1,0-1-1,0 0 1,0 1-1,1 8 0,0-11-7,1 1-1,-1-1 1,1 1 0,0-1-1,1 1 1,-1-1-1,0 1 1,1-1-1,0 0 1,0 0-1,0 0 1,0 0-1,0 0 1,0 0 0,1-1-1,0 1 1,-1-1-1,1 0 1,0 1-1,0-1 1,0-1-1,0 1 1,1 0-1,4 1 1,3 1 5,0-1 0,-1 0 0,1-1-1,0 0 1,0-1 0,0 0 0,0-1 0,1 0 0,-1-1 0,0 0 0,0 0-1,0-1 1,0-1 0,-1 0 0,17-7 0,-14 5 69,-1-1-1,0 0 1,0-1-1,0 0 1,-1-1 0,0 0-1,0 0 1,-1-2 0,-1 1-1,1-1 1,-1 0-1,10-16 1,-12 13-1,0 0 0,-1 0-1,-1 0 1,0-1 0,-1 1-1,0-1 1,-1 0 0,-1 0-1,0-1 1,0-14 0,-2 29-59,-1 0 1,1 0-1,0 0 1,0 0-1,0 0 1,0 0-1,0 0 1,0 0-1,0 0 1,0 0-1,0 0 1,-1 0-1,1 0 1,0 0-1,0 0 1,0 0-1,0 0 1,0 0-1,0 0 0,0 0 1,-1 0-1,1 0 1,0 0-1,0 0 1,0 0-1,0 0 1,0 0-1,0 0 1,0 0-1,0 0 1,-1 0-1,1 0 1,0 0-1,0 0 1,0 0-1,0 0 1,0 0-1,0 0 1,0 0-1,0-1 1,0 1-1,0 0 0,0 0 1,0 0-1,0 0 1,0 0-1,-1 0 1,1 0-1,0 0 1,0-1-1,0 1 1,0 0-1,0 0 1,0 0-1,0 0 1,0 0-1,0 0 1,0 0-1,0-1 1,1 1-1,-6 10-15,3 14-3,1 0-1,1 0 1,1 0 0,1 0 0,1 0-1,12 41 1,-14-61-38,-1 0-1,1 0 0,1 0 0,-1-1 1,1 1-1,-1 0 0,1-1 1,0 1-1,0-1 0,1 0 1,-1 1-1,1-1 0,0 0 1,-1-1-1,1 1 0,0 0 0,1-1 1,-1 0-1,0 1 0,1-2 1,-1 1-1,1 0 0,0 0 1,-1-1-1,1 0 0,8 2 1,10 0-250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00.213"/>
    </inkml:context>
    <inkml:brush xml:id="br0">
      <inkml:brushProperty name="width" value="0.05" units="cm"/>
      <inkml:brushProperty name="height" value="0.05" units="cm"/>
    </inkml:brush>
  </inkml:definitions>
  <inkml:trace contextRef="#ctx0" brushRef="#br0">5107 380 1505,'0'0'1218,"0"-9"-311,0 0-793,1 5-35,-1 1 1,1-1-1,-1 0 0,0 0 0,0 1 0,-1-1 1,1 0-1,-1 0 0,0 1 0,0-1 1,0 0-1,0 1 0,-1-1 0,1 1 0,-1-1 1,0 1-1,0 0 0,0 0 0,-1 0 0,1 0 1,-1 0-1,1 1 0,-1-1 0,0 1 0,0-1 1,-4-1-1,-20-7-241,0 1 1,-1 1-1,1 1 1,-2 2 0,-36-4-1,-12-3 149,14 0 571,-316-57 1956,263 55-2347,-155-2 0,56 24-1064,-393 65 0,-267 102 1286,735-135-422,3 5 0,1 7 0,3 5 0,-151 89 0,166-74-46,2 6 0,4 4 0,4 5 0,-168 173 0,226-200 94,2 3 0,3 1 0,2 3 0,4 1 0,-38 88 0,-123 374 504,165-426-365,-11 37-108,-38 193-1,70-252-50,4 1-1,3 0 1,7 161 0,8-179 50,3 1 1,3-2 0,2 0-1,3 0 1,3-2 0,3-1-1,2-1 1,3-1-1,2-1 1,41 54 0,-47-77-54,1-1 0,2-2 0,1 0 1,1-2-1,1-2 0,2-1 0,39 24 1,-24-22 74,2-1 1,1-3-1,1-2 1,91 25-1,-52-26 94,0-3 0,108 7 0,184-14 212,-231-18-131,252-44 1,141-79-301,-403 86-14,-1-6 0,-4-6 0,-1-7 0,-4-5 0,-3-6 0,-3-5 0,185-153 0,-160 101 243,-6-6 0,-6-7-1,-7-6 1,138-200 0,-205 248-58,-5-3 1,-5-2-1,-5-3 1,-4-2-1,34-126 1,-44 103 76,-7-2 1,-6 0-1,-5-2 1,0-158 0,-19 235-3,-2 0 1,-2 1 0,-4 0 0,-2 0 0,-3 1 0,-2 0-1,-3 1 1,-40-90 0,43 117-170,-2 0 1,-2 1-1,0 1 0,-2 1 0,-1 0 0,-2 2 1,0 1-1,-2 1 0,-1 1 0,0 1 1,-2 1-1,-1 2 0,0 1 0,-2 1 1,-66-27-1,51 30-411,-1 1 0,0 3 0,-92-10 0,-149 11-3395,137 10 825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8.865"/>
    </inkml:context>
    <inkml:brush xml:id="br0">
      <inkml:brushProperty name="width" value="0.05" units="cm"/>
      <inkml:brushProperty name="height" value="0.05" units="cm"/>
    </inkml:brush>
  </inkml:definitions>
  <inkml:trace contextRef="#ctx0" brushRef="#br0">133 225 8456,'-9'5'1751,"-4"2"-1130,1 1 0,0 1 0,1 0 0,-18 18 0,25-22-437,-1 0 0,1 0 0,0 1 0,0-1 1,0 1-1,1 0 0,0 0 0,0 1 0,0-1 0,1 0 0,0 1 0,0 0 1,1-1-1,-1 9 0,2-15-183,0 1 0,0 0 0,-1 0 0,1 0 0,0 0 0,0 0 0,0 0-1,1 0 1,-1 0 0,0-1 0,0 1 0,0 0 0,1 0 0,-1 0 0,0 0 0,1-1 0,-1 1 0,1 0 0,-1 0 0,1-1 0,-1 1 0,1 0 0,-1 0 0,1-1 0,0 1 0,-1-1 0,1 1 0,0-1-1,1 1 1,0 0-14,-1-1 0,1 0 0,0 0-1,0 0 1,0 0 0,-1 0-1,1 0 1,0-1 0,0 1-1,-1-1 1,1 1 0,0-1 0,2-1-1,5-2-30,-1-1 0,0 0-1,0 0 1,12-11 0,-2-2 129,-2-1 0,-1 0 0,0-1 0,-1-1 0,-1 0 0,-1-1 0,-1 0 0,-1-1 0,-1 0 0,-2-1 0,0 1 1,-1-2-1,-1 1 0,2-40 0,-7 64-77,0-1 1,0 1 0,0 0 0,0 0-1,0 0 1,-1-1 0,1 1 0,0 0-1,0 0 1,0 0 0,-1 0 0,1-1-1,0 1 1,0 0 0,-1 0 0,1 0 0,0 0-1,0 0 1,-1 0 0,1 0 0,0 0-1,-1 0 1,1 0 0,0 0 0,0 0-1,-1 0 1,1 0 0,0 0 0,0 0-1,-1 0 1,1 0 0,0 0 0,0 0-1,-1 0 1,1 0 0,0 1 0,0-1-1,-1 0 1,1 0 0,0 0 0,0 0-1,0 1 1,-1-1 0,1 0 0,0 0-1,0 0 1,0 1 0,0-1 0,0 0-1,-1 0 1,1 1 0,0-1 0,0 0-1,0 0 1,0 1 0,0-1 0,0 0-1,0 0 1,0 1 0,0-1 0,-12 23 125,0 0 0,2 0 0,1 1 0,0 0 1,2 0-1,-4 27 0,8-37-129,0-1-1,2 1 0,0-1 1,0 1-1,2 16 1,-1-29-29,1 0-1,-1 0 1,0 1 0,0-1-1,1 0 1,-1 0 0,1 0 0,-1 1-1,1-1 1,0 0 0,-1 0 0,1 0-1,0 0 1,0 0 0,0 0 0,0 0-1,0-1 1,-1 1 0,2 0-1,-1 0 1,0-1 0,0 1 0,0 0-1,0-1 1,0 0 0,0 1 0,1-1-1,-1 1 1,0-1 0,0 0 0,1 0-1,-1 0 1,0 0 0,0 0-1,1 0 1,-1 0 0,0 0 0,0 0-1,1-1 1,-1 1 0,0 0 0,2-1-1,1-1-141,1 1-1,0 0 0,0-1 0,-1 0 0,1 0 0,-1-1 0,0 1 1,1-1-1,5-4 0,61-87-1723,-79 123 2310,5-20-249,0-1 0,0 0 0,1 0 0,1 1 0,-1-1 0,2 1 0,-1 0 0,1 16 0,1-25-164,0 1-1,0 0 0,0 0 0,-1-1 0,1 1 1,0 0-1,0-1 0,0 1 0,0-1 0,0 1 1,0-1-1,0 0 0,0 1 0,0-1 0,0 0 1,0 0-1,1 0 0,-1 0 0,0 1 1,0-2-1,0 1 0,0 0 0,0 0 0,0 0 1,0 0-1,2-1 0,31-6 275,-23 4-439,46-11-784,-17 10-6083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7:59.662"/>
    </inkml:context>
    <inkml:brush xml:id="br0">
      <inkml:brushProperty name="width" value="0.05" units="cm"/>
      <inkml:brushProperty name="height" value="0.05" units="cm"/>
    </inkml:brush>
  </inkml:definitions>
  <inkml:trace contextRef="#ctx0" brushRef="#br0">12 204 14427,'-11'9'1622,"13"-16"-478,18-21-274,-17 24-942,11-16 339,15-29 1,-26 42-206,0 0 1,0 0 0,0 0-1,0 0 1,-1-1 0,-1 1-1,1-1 1,0-9-1,-2 17-59,0 0-1,0-1 1,0 1-1,0 0 1,0 0-1,0 0 1,0 0-1,-1-1 1,1 1-1,0 0 1,0 0-1,0 0 0,0 0 1,0 0-1,0-1 1,0 1-1,0 0 1,0 0-1,-1 0 1,1 0-1,0 0 1,0 0-1,0-1 1,0 1-1,0 0 1,-1 0-1,1 0 0,0 0 1,0 0-1,0 0 1,0 0-1,-1 0 1,1 0-1,0 0 1,0 0-1,0 0 1,0 0-1,-1 0 1,1 0-1,0 0 1,0 0-1,0 0 0,0 0 1,-1 0-1,1 0 1,0 0-1,0 0 1,0 0-1,0 0 1,-1 1-1,1-1 1,0 0-1,0 0 1,0 0-1,0 0 1,0 0-1,0 0 0,-1 1 1,1-1-1,0 0 1,0 0-1,0 0 1,-9 8 27,3 0-41,1 1 1,0-1-1,1 1 1,0 0 0,0 0-1,0 0 1,1 0-1,1 1 1,0-1-1,0 1 1,-1 18-1,3-27 2,1 0-1,-1 1 1,0-1 0,0 0-1,1 0 1,-1 0-1,1 0 1,-1 0-1,1 0 1,-1 0-1,1 0 1,0 0-1,-1 0 1,1 0-1,0-1 1,0 1-1,-1 0 1,1 0-1,0-1 1,0 1-1,0 0 1,0-1-1,0 1 1,0-1-1,0 1 1,0-1 0,0 0-1,1 1 1,-1-1-1,0 0 1,0 0-1,0 0 1,0 0-1,0 0 1,1 0-1,-1 0 1,0 0-1,1-1 1,8 0-39,1 0-1,-1-1 1,13-4 0,-12 3 5,118-24-149,-107 24 181,0 1 0,0 1-1,-1 1 1,24 2 0,-40-1 7,1 0 0,-1 1 1,0-1-1,0 1 0,7 3 0,-11-4 10,0-1-1,1 1 1,-1 0-1,0-1 1,1 1-1,-1 0 1,0 0-1,0 0 1,0 0-1,1 0 1,-1 0-1,-1 0 1,1 0-1,0 1 1,0-1-1,0 0 1,0 1-1,-1-1 1,1 0-1,-1 1 1,1-1-1,-1 2 1,-12-26 1748,-1-20-672,-22-60-119,35 103-980,0-1 0,0 1-1,0 0 1,0 0 0,0-1 0,1 1-1,-1 0 1,0-1 0,0 1-1,0 0 1,0-1 0,0 1-1,1 0 1,-1 0 0,0-1-1,0 1 1,0 0 0,1 0 0,-1 0-1,0-1 1,0 1 0,1 0-1,-1 0 1,0 0 0,0 0-1,1-1 1,-1 1 0,0 0-1,1 0 1,-1 0 0,0 0-1,1 0 1,-1 0 0,0 0 0,1 0-1,-1 0 1,0 0 0,0 0-1,1 0 1,-1 0 0,0 0-1,1 0 1,-1 0 0,16 1-494,3 1 143,0 0-1,-1-1 1,1-2 0,24-2-1,-3-3-104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0.140"/>
    </inkml:context>
    <inkml:brush xml:id="br0">
      <inkml:brushProperty name="width" value="0.05" units="cm"/>
      <inkml:brushProperty name="height" value="0.05" units="cm"/>
    </inkml:brush>
  </inkml:definitions>
  <inkml:trace contextRef="#ctx0" brushRef="#br0">127 8 14123,'-9'5'223,"0"0"1,1 1-1,-1 0 1,2 0-1,-1 0 0,1 1 1,0 1-1,0-1 0,1 1 1,0 0-1,0 0 1,1 1-1,-7 13 0,9-15-127,-1 1-1,1 1 0,0-1 1,1 0-1,0 1 1,-2 14-1,4-22-79,0 0 0,0 1 0,0-1 0,0 0 0,0 1-1,1-1 1,-1 0 0,0 0 0,1 1 0,-1-1 0,1 0 0,-1 0 0,1 1 0,0-1 0,-1 0 0,1 0 0,0 0 0,0 0-1,0 0 1,1 1 0,0-1-3,0 0-1,0 0 0,0 0 1,0-1-1,0 1 1,1-1-1,-1 0 0,0 1 1,0-1-1,0 0 0,1 0 1,-1 0-1,0 0 0,0-1 1,0 1-1,4-2 1,9-2 1,-1-1 0,0 0 1,0-1-1,-1-1 0,0 0 1,0-1-1,13-10 1,-1-1 76,-2-1 1,31-32-1,-50 47-60,0 2 3,0-1 1,-1 0-1,1 0 0,-1 0 0,0 0 0,0 0 1,-1-1-1,1 0 0,-1 1 0,0-1 0,2-7 0,-5 6 175,-5 14-78,-5 14-18,9-15-120,0 1 0,0-1 0,1 0 0,0 0 1,1 1-1,-1-1 0,1 0 0,0 1 1,1-1-1,2 11 0,-3-16-72,1 1 0,0-1 1,0 1-1,0-1 0,0 1 0,0-1 0,0 0 0,1 0 0,-1 1 1,1-1-1,-1 0 0,1 0 0,0 0 0,0-1 0,0 1 0,0 0 1,0-1-1,0 1 0,1-1 0,-1 0 0,0 0 0,1 0 1,-1 0-1,1 0 0,-1 0 0,1 0 0,0-1 0,-1 0 0,1 1 1,-1-1-1,1 0 0,4-1 0,31-7-357,3-9-146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1.041"/>
    </inkml:context>
    <inkml:brush xml:id="br0">
      <inkml:brushProperty name="width" value="0.05" units="cm"/>
      <inkml:brushProperty name="height" value="0.05" units="cm"/>
    </inkml:brush>
  </inkml:definitions>
  <inkml:trace contextRef="#ctx0" brushRef="#br0">169 69 15499,'-2'-3'166,"-1"0"0,0 0-1,0 0 1,0 1 0,0 0-1,0-1 1,-1 1 0,1 0-1,-1 0 1,1 1 0,-1-1 0,0 1-1,1 0 1,-1 0 0,0 0-1,0 0 1,0 1 0,0 0-1,0 0 1,0 0 0,0 0-1,0 0 1,-6 2 0,6-1-134,0 0 1,0 0-1,0 0 1,0 0-1,0 1 1,0 0-1,1 0 1,-1 0-1,0 0 1,1 0-1,-1 1 1,1 0-1,0 0 1,0-1-1,0 2 1,1-1-1,-1 0 1,1 1-1,-1-1 1,1 1-1,0 0 0,-1 4 1,2-8-40,1 1 0,0 0 1,-1-1-1,1 1 0,0 0 0,0-1 0,0 1 0,-1 0 1,1-1-1,0 1 0,0 0 0,0 0 0,0-1 0,0 1 1,0 0-1,1-1 0,-1 1 0,0 0 0,0-1 0,0 1 1,1 0-1,-1-1 0,0 1 0,1 0 0,-1-1 0,1 1 1,-1 0-1,1-1-3,0 1-1,0-1 1,0 1 0,0-1-1,0 0 1,0 0 0,0 1-1,0-1 1,1 0 0,-1 0-1,0 0 1,0 0 0,0 0-1,0 0 1,2-1 0,3 0-38,0-1-1,1 0 1,-1 0 0,8-4 0,22-14-157,-22 12 113,1 0 0,1 0 0,16-5 0,-30 12 80,0 1 0,0-1 0,0 1-1,0-1 1,0 1 0,0 0-1,0 0 1,0 0 0,0 0-1,0 0 1,0 1 0,0-1 0,0 0-1,0 1 1,0-1 0,0 1-1,0 0 1,0 0 0,0 0 0,2 1-1,-2 0-2,1 1-1,-1-1 1,1 1-1,-1 0 1,0 0-1,0-1 1,0 1-1,0 0 1,0 1-1,1 5 0,2 5-16,-1 1 0,-1-1 0,0 1 0,0 21 0,2 28 152,-9 125 0,1-157-49,-1 1 1,-2-1 0,-2-1-1,0 1 1,-23 52-1,30-82-73,0 1 0,0-1 0,-1 1 0,1-1 0,-1 1-1,1-1 1,-1 0 0,0 0 0,0 0 0,0 0 0,0 0-1,0-1 1,-1 1 0,1 0 0,0-1 0,-5 2 0,6-2-4,0-1 0,0 0 0,0 0 0,0 0 0,0 0 0,0 0 0,0 0 0,0 0 0,0 0 0,0 0 0,0 0 0,0-1 0,1 1 0,-1 0 0,0-1 0,0 1 0,0-1 1,0 1-1,-1-2 0,0 1-9,1-1 1,-1 0 0,1 0 0,-1 1-1,1-1 1,0 0 0,-1-1 0,1 1-1,0 0 1,0 0 0,0-3 0,-3-9-62,1 1 0,0-1 0,1 0 0,1 1 0,0-1 0,1 0 0,0 0 0,1 0 0,1 0 1,0 0-1,1 1 0,0-1 0,6-13 0,-1 8 26,0 0-1,1 0 1,0 1-1,2 1 1,0 0 0,1 0-1,1 1 1,20-20-1,83-68 99,-74 69 36,-2-1 1,-1-2-1,33-43 1,-60 70 54,-12 12-136,0-1 1,1 0-1,-1 0 1,0 0-1,0 1 0,1-1 1,-1 0-1,0 1 1,0-1-1,0 0 0,0 0 1,0 1-1,1-1 0,-1 0 1,0 1-1,0-1 1,0 0-1,0 1 0,0-1 1,0 0-1,0 1 1,0-1-1,0 0 0,0 1 1,0-1-1,0 0 1,-1 1-1,-6 35 112,5-29-85,-16 98 325,17-95-291,0 0-1,1 0 1,0 0 0,0 0 0,1 0 0,1 0-1,0 0 1,4 14 0,-5-23-50,-1 1 0,1 0 1,0 0-1,0-1 0,-1 1 0,1-1 0,0 1 0,0-1 1,1 1-1,-1-1 0,0 1 0,0-1 0,1 0 0,-1 0 0,1 0 1,-1 0-1,1 0 0,0 0 0,-1 0 0,1 0 0,0-1 1,-1 1-1,1 0 0,0-1 0,0 0 0,0 1 0,-1-1 1,1 0-1,0 0 0,0 0 0,0 0 0,0 0 0,0-1 1,-1 1-1,1 0 0,0-1 0,0 0 0,-1 1 0,1-1 1,2-1-1,1-1 38,1 0 1,-1 0 0,0 0 0,-1-1-1,1 0 1,0 0 0,-1 0 0,0 0-1,0-1 1,0 0 0,5-9 0,-4 3-1,-1 0 1,0 0 0,0-1-1,-1 0 1,2-13 0,3-33 21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1.540"/>
    </inkml:context>
    <inkml:brush xml:id="br0">
      <inkml:brushProperty name="width" value="0.05" units="cm"/>
      <inkml:brushProperty name="height" value="0.05" units="cm"/>
    </inkml:brush>
  </inkml:definitions>
  <inkml:trace contextRef="#ctx0" brushRef="#br0">29 0 17068,'-13'9'1512,"5"4"-1056,0-4-216,8 2 720,0-1-368,11 1-640,1-3-344,10-1-760,2-1 976,5 2-232,5 0-136</inkml:trace>
  <inkml:trace contextRef="#ctx0" brushRef="#br0" timeOffset="1">385 263 16636,'-40'-4'2254,"32"3"-2026,1-1 1,-1 1-1,0 1 0,-13 0 0,13 1-139,-1 1 0,1 0 0,0 0 0,0 0 0,-13 7 0,18-8-93,1 0-1,-1 1 1,1-1-1,0 1 1,0-1-1,-1 1 1,1 0-1,0 0 1,0 0-1,1 0 1,-1 0-1,0 0 1,1 0-1,-1 1 1,1-1-1,0 0 1,0 1-1,0-1 1,0 1 0,-1 4-1,2-5-30,0-1 0,0 1 1,0-1-1,0 1 0,1-1 0,-1 0 0,1 1 0,-1-1 0,1 1 1,-1-1-1,1 0 0,0 0 0,0 1 0,-1-1 0,1 0 1,0 0-1,0 0 0,0 0 0,1 0 0,-1 0 0,0 0 1,0 0-1,0 0 0,3 1 0,36 14-835,-33-13 707,34 10-570,-25-9 567,0 1 0,0 1 1,-1 1-1,1 0 0,-1 0 0,15 12 0,-28-18 201,-1 0 1,0 0 0,1-1-1,-1 1 1,0 1-1,1-1 1,-1 0-1,0 0 1,0 0-1,0 1 1,0-1 0,0 0-1,0 1 1,-1-1-1,1 1 1,0-1-1,-1 1 1,1 0-1,-1-1 1,1 1 0,-1-1-1,0 1 1,0 0-1,0-1 1,0 1-1,0 0 1,0-1 0,0 1-1,-1 0 1,1-1-1,0 1 1,-1 0-1,1-1 1,-1 1-1,0-1 1,0 1 0,1-1-1,-1 0 1,0 1-1,0-1 1,-2 2-1,-2 2 148,0-1-1,0 1 0,-1-1 0,1 0 1,-1 0-1,0-1 0,0 0 1,-11 5-1,8-5-100,0 1 0,-1-1 0,1-1 0,0 1 0,-1-2 0,0 1 0,1-1-1,-20-1 1,28 0-81,0 0 0,0 0 0,0-1 0,0 1-1,1 0 1,-1 0 0,0-1 0,0 1-1,0 0 1,0-1 0,1 1 0,-1-1 0,0 1-1,0-1 1,1 1 0,-1-1 0,1 1 0,-1-1-1,0 0 1,1 1 0,-1-1 0,1 0 0,-1 0-1,1 0 1,0 1 0,-1-1 0,1 0-1,0 0 1,0 0 0,-1 0 0,1 1 0,0-1-1,0 0 1,0 0 0,0 0 0,0 0 0,0 0-1,0 0 1,0 0 0,1 1 0,-1-1 0,0 0-1,0 0 1,1 0 0,-1 0 0,0 1-1,1-1 1,0-1 0,12-18-124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2.040"/>
    </inkml:context>
    <inkml:brush xml:id="br0">
      <inkml:brushProperty name="width" value="0.05" units="cm"/>
      <inkml:brushProperty name="height" value="0.05" units="cm"/>
    </inkml:brush>
  </inkml:definitions>
  <inkml:trace contextRef="#ctx0" brushRef="#br0">70 368 15731,'-2'4'165,"1"0"-1,-1-1 0,0 1 1,0-1-1,0 1 1,-1-1-1,1 0 0,-1 0 1,-4 4-1,-8 12 321,10-13-368,2 1 1,-1 0-1,1-1 1,0 1 0,0 1-1,1-1 1,-3 12-1,5-17-97,0 0 0,-1-1 0,1 1 0,0 0 0,0 0 0,0 0 0,0-1 0,0 1 0,1 0 0,-1 0-1,0 0 1,1-1 0,0 1 0,-1 0 0,1-1 0,0 1 0,0-1 0,0 1 0,0-1 0,0 1 0,0-1 0,0 1 0,0-1-1,1 0 1,-1 0 0,0 0 0,1 1 0,-1-1 0,1-1 0,-1 1 0,1 0 0,0 0 0,-1-1 0,1 1 0,0 0 0,2-1 0,3 1 0,0 0 0,0-1 1,0 1-1,0-2 1,0 1-1,0-1 1,0 0-1,0-1 1,0 1-1,0-1 1,-1-1-1,1 1 1,-1-1-1,1 0 1,-1-1-1,0 0 0,0 1 1,-1-2-1,7-5 1,-1 0-7,0 0-1,0-1 1,-1-1 0,-1 0-1,0 0 1,-1-1 0,14-26-1,-15 21-26,0 0-1,-1 0 0,-1 0 1,-1-1-1,-1 0 0,0 0 1,-1-19-1,-1 25-21,-1 0 0,-1 0 1,0 0-1,-1 0 0,0 0 0,-1 0 0,-1 1 1,0-1-1,-1 1 0,0 0 0,-7-12 1,10 20 18,0 1 1,-1-1 0,1 1 0,-1 0-1,0-1 1,0 2 0,0-1 0,0 0 0,0 0-1,0 1 1,-1 0 0,1 0 0,-1 0 0,0 0-1,0 0 1,1 1 0,-1-1 0,0 1-1,0 0 1,0 0 0,-1 1 0,1-1 0,0 1-1,0 0 1,0 0 0,-5 1 0,2 1 21,-1-1 0,1 2 0,0-1 0,0 1 0,0 0 0,0 0 0,1 1 1,-1 0-1,1 0 0,0 1 0,0 0 0,1 0 0,-9 9 0,10-9 14,-1 1 0,1 0 0,0 0 1,0 0-1,1 0 0,0 1 0,0 0 0,0-1 0,1 1 0,-2 8 0,3-12-35,1-1 0,-1 1-1,1 0 1,0 0 0,0-1-1,0 1 1,0 0 0,0 0-1,1 0 1,-1-1 0,1 1-1,0 0 1,0-1-1,0 1 1,0-1 0,0 1-1,1-1 1,-1 1 0,1-1-1,-1 0 1,1 0 0,0 0-1,0 0 1,0 0 0,0 0-1,0 0 1,0 0-1,4 1 1,7 3-101,-1-2-1,1 1 1,-1-2 0,1 0 0,0 0-1,0-1 1,26 0 0,-34-2 85,51 4-304</inkml:trace>
  <inkml:trace contextRef="#ctx0" brushRef="#br0" timeOffset="1">446 446 11034,'-14'35'1345,"1"-6"-793,-1-7-256,8-13 1160,1-6-936,5-12-440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5.356"/>
    </inkml:context>
    <inkml:brush xml:id="br0">
      <inkml:brushProperty name="width" value="0.05" units="cm"/>
      <inkml:brushProperty name="height" value="0.05" units="cm"/>
    </inkml:brush>
  </inkml:definitions>
  <inkml:trace contextRef="#ctx0" brushRef="#br0">7 2 14131,'2'-2'636,"-2"2"-578,0 1-1,0-1 0,0 0 1,0 0-1,0 0 0,0 0 1,0 0-1,0 0 0,0 0 1,0 1-1,0-1 0,0 0 1,0 0-1,0 0 0,0 0 1,1 0-1,-1 0 0,0 0 1,0 0-1,0 0 0,0 1 1,0-1-1,0 0 0,0 0 1,0 0-1,0 0 0,0 0 1,1 0-1,-1 0 0,0 0 1,0 0-1,0 0 0,0 0 1,0 0-1,0 0 0,0 0 1,1 0-1,-1 0 0,0 0 1,0 0-1,0 0 0,0 0 1,0 0-1,0 0 0,1 0 1,-1 0-1,0 0 0,0 0 1,0 0-1,0 0 0,1 2-96,0 17 415,-1 0 1,0 0-1,-1 0 1,-5 28-1,3-30-250,1 1-1,0 1 1,1-1-1,3 30 1,-2-47-125,1 0 1,-1 0 0,0 0 0,0 0 0,1 0-1,-1 0 1,0 1 0,1-1 0,-1 0-1,1 0 1,0 0 0,-1-1 0,1 1 0,0 0-1,-1 0 1,1 0 0,0 0 0,0-1 0,0 1-1,0 0 1,0-1 0,2 2 0,-1-1-2,0-1 1,0 1 0,0-1-1,0 0 1,0 0 0,0 0-1,0 0 1,0 0-1,0 0 1,0 0 0,4-2-1,4-1-3,-1 0-1,1-1 1,16-9-1,-24 12 4,47-29 22,-1-3-1,55-47 1,-55 41 43,-44 36-61,-1 0 0,1 1 0,0-1 0,0 1 1,0-1-1,7-2 0,-10 5-3,0 0-1,-1 0 1,1 0-1,-1 0 1,1 0 0,-1 0-1,1 0 1,-1 0-1,1 0 1,0 0 0,-1 0-1,1 0 1,-1 0-1,1 0 1,-1 1 0,1-1-1,-1 0 1,1 0-1,-1 0 1,1 1 0,-1-1-1,1 0 1,0 1-1,-1 0 1,1 0 0,0 1-1,-1-1 1,1 0 0,-1 0-1,1 0 1,-1 1 0,0-1-1,1 0 1,-1 1-1,0-1 1,0 0 0,0 1-1,0 1 1,0 132 79,1-131-68,-1-1 0,1 1 1,0 0-1,0-1 0,0 0 0,1 1 0,-1-1 0,1 0 0,-1 1 1,1-1-1,0 0 0,4 4 0,34 32-69,-28-28-212,-11-10 224,0 0 0,0-1-1,0 1 1,0 0 0,0 0 0,0-1-1,0 1 1,0-1 0,1 1 0,-1-1-1,0 0 1,0 1 0,0-1 0,0 0-1,1 0 1,-1 0 0,0 0 0,0 0-1,1 0 1,-1 0 0,0 0 0,0 0-1,0 0 1,1-1 0,-1 1 0,0-1-1,0 1 1,0-1 0,0 1 0,0-1-1,0 1 1,0-1 0,0 0 0,0 0-1,0 1 1,0-1 0,0 0 0,0 0-1,-1 0 1,2-2 0,12-14-395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6.059"/>
    </inkml:context>
    <inkml:brush xml:id="br0">
      <inkml:brushProperty name="width" value="0.05" units="cm"/>
      <inkml:brushProperty name="height" value="0.05" units="cm"/>
    </inkml:brush>
  </inkml:definitions>
  <inkml:trace contextRef="#ctx0" brushRef="#br0">205 35 17572,'0'-1'136,"0"-1"1,0 0-1,-1 0 1,1 1-1,-1-1 1,1 0-1,-1 1 1,1-1 0,-1 1-1,0-1 1,0 0-1,0 1 1,0 0-1,0-1 1,0 1-1,0-1 1,0 1-1,0 0 1,-3-2-1,2 2-44,1 1-1,-1 0 1,1-1-1,-1 1 1,1 0 0,-1-1-1,1 1 1,-1 0-1,1 0 1,-1 0-1,1 0 1,-1 1-1,1-1 1,-1 0-1,1 1 1,-1-1-1,-2 2 1,-2 1 18,-1 0 0,1 1 0,0 0 0,0 0 0,1 1 1,-1-1-1,1 1 0,-5 6 0,-5 7-74,1 1 0,1 1 0,-14 26 1,22-36-62,1 0 1,-1 0 0,1 0 0,1 1 0,0 0 0,1 0 0,0 0 0,-1 22 0,3-32 14,0 0 1,0 0-1,0 0 0,0 0 1,0 0-1,0 0 0,0 0 1,0 0-1,1 0 0,-1 0 1,1-1-1,-1 1 0,0 0 1,1 0-1,-1 0 0,1 0 1,0 0-1,-1-1 0,1 1 1,0 0-1,-1-1 0,1 1 1,0 0-1,0-1 0,0 1 1,0-1-1,-1 1 0,3 0 1,0-1-14,-1 1 1,1-1-1,0 0 0,-1 0 1,1 0-1,0 0 1,-1 0-1,1-1 0,0 1 1,4-2-1,4-2-77,1-1 0,-1 0 0,21-12-1,-10 3-71,-1-2 0,-1 0 0,0-1 0,19-23 0,-39 40 165,0 0 1,0 0-1,0 0 0,0 0 1,0 0-1,0 0 0,0 0 1,0 1-1,0-1 0,1 0 0,-1 0 1,0 0-1,0 0 0,0 0 1,0 0-1,0 0 0,0 0 0,0 0 1,0 0-1,0 0 0,0 0 1,0 0-1,0 0 0,0 1 0,0-1 1,0 0-1,0 0 0,1 0 1,-1 0-1,0 0 0,0 0 0,0 0 1,0 0-1,0 0 0,0 0 1,0 0-1,0 0 0,0 0 1,0 0-1,0 0 0,1 0 0,-1 0 1,0 0-1,0 0 0,0 0 1,0 0-1,0 0 0,0 0 0,0 0 1,0 0-1,0-1 0,0 1 1,0 0-1,0 0 0,0 0 0,1 0 1,-1 0-1,0 0 0,0 0 1,0 0-1,0 0 0,0 0 1,0 0-1,0 0 0,0 0 0,0 0 1,0-1-1,0 1 0,-1 12-250,-6 26 60,3-22 89,-2 24 120,2 1 1,3 69-1,15 84 279,-2-53-127,-10-105-124,2 48 38,-4-75-65,0 1-1,-1 0 0,-1-1 0,1 1 0,-2-1 1,-3 11-1,6-18-8,-1 0 0,1 0 1,-1-1-1,0 1 0,0 0 1,1-1-1,-1 1 1,0-1-1,0 1 0,0-1 1,-1 0-1,1 1 0,0-1 1,-1 0-1,1 0 0,0 0 1,-1 0-1,1 0 0,-1 0 1,0 0-1,1 0 0,-1-1 1,0 1-1,1-1 0,-1 1 1,0-1-1,0 0 0,1 1 1,-1-1-1,0 0 0,0 0 1,0 0-1,1-1 0,-1 1 1,0 0-1,0-1 0,1 1 1,-1-1-1,0 1 1,1-1-1,-1 0 0,0 0 1,-2-1-1,-3-3 13,0 0 1,1 0-1,-1 0 1,1 0-1,0-1 1,0 0-1,1-1 0,-6-7 1,4 1-16,0 0 0,0 0 1,1-1-1,1 1 0,0-2 0,1 1 1,1 0-1,0-1 0,0 0 0,2 1 0,0-1 1,1 0-1,2-22 0,-1 23-10,1 1-1,1-1 0,0 0 1,0 1-1,2-1 0,0 1 1,0 0-1,1 1 0,0-1 1,2 1-1,-1 1 0,1-1 0,1 1 1,14-14-1,-2 7-92,1 1 1,1 1-1,1 1 0,0 2 0,1 0 0,37-13 1,-6 3-14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7.521"/>
    </inkml:context>
    <inkml:brush xml:id="br0">
      <inkml:brushProperty name="width" value="0.05" units="cm"/>
      <inkml:brushProperty name="height" value="0.05" units="cm"/>
    </inkml:brush>
  </inkml:definitions>
  <inkml:trace contextRef="#ctx0" brushRef="#br0">368 41 16179,'-1'-2'95,"1"0"-1,-1 0 0,1 0 1,-1 0-1,0 0 0,0 0 0,0 1 1,0-1-1,0 0 0,0 0 1,0 1-1,0-1 0,-1 0 0,1 1 1,-1 0-1,1-1 0,-1 1 1,1 0-1,-1-1 0,0 1 0,0 0 1,0 1-1,0-1 0,0 0 1,1 0-1,-1 1 0,0-1 0,-1 1 1,1 0-1,0-1 0,0 1 1,0 0-1,0 0 0,0 0 0,0 1 1,0-1-1,0 0 0,-3 2 1,-4 0-8,1 0-1,0 1 1,0 0 0,0 0 0,1 1 0,-1 0 0,1 0 0,-9 7 0,-3 6-119,0 0-1,2 1 1,0 1 0,0 1-1,-24 40 1,24-31-26,1 0 1,2 2-1,-21 61 1,32-80 39,0 0 1,0-1-1,1 1 0,1 0 1,0 0-1,1 0 1,0 0-1,0 0 0,4 14 1,-3-19-9,1 0 0,0 0 0,1 0 0,-1 0 0,1-1 0,1 1 0,-1-1-1,1 0 1,0 0 0,1 0 0,-1 0 0,1-1 0,0 0 0,1 0 0,-1 0 0,9 5 0,-3-3-17,1-1 0,0 0-1,1 0 1,-1-2 0,1 1-1,0-2 1,1 1 0,-1-2-1,16 2 1,-19-3 49,1-1-1,0 1 1,-1-2 0,1 0 0,0 0-1,-1-1 1,1 0 0,-1 0 0,0-1 0,0-1-1,20-9 1,-28 12 22,1-1 1,-1 1-1,0-1 0,0 0 1,0 1-1,0-1 0,0 0 0,0 0 1,0-1-1,0 1 0,-1 0 0,1 0 1,-1-1-1,0 1 0,0-1 1,0 1-1,2-6 0,-3 5 1,0 1-1,0 0 1,0-1-1,0 1 1,-1-1 0,1 1-1,-1 0 1,1-1-1,-1 1 1,0 0-1,0 0 1,0 0 0,0-1-1,0 1 1,0 0-1,-1 0 1,1 1-1,-1-1 1,1 0 0,-1 0-1,-2-1 1,-5-4-2,-1 1 0,1 0 0,-1 0 1,0 1-1,0 0 0,-1 1 1,1 0-1,-16-3 0,0-1-406,25 8 360,1 0 0,0 0 0,-1 0 0,1 0 0,0-1 1,-1 1-1,1 0 0,0 0 0,-1 0 0,1 0 0,0 0 0,-1 0 0,1-1 0,0 1 0,0 0 0,-1 0 0,1 0 0,0-1 0,0 1 0,0 0 0,-1 0 0,1-1 0,0 1 0,0 0 0,0-1 0,0 1 0,-1 0 0,1-1 0,0 1 0,0 0 0,0 0 0,0-1 1,0 1-1,0 0 0,0-1 0,0 1 0,0 0 0,0-1 0,0 1 0,0 0 0,0-1 0,0 1 0,0 0 0,0-1 0,1 1 0,-1 0 0,0-1 0,0 1 0,0 0 0,0 0 0,1-1 0,-1 1 0,0 0 0,0 0 0,0-1 0,1 1 0,-1 0 0,0 0 0,1 0 0,-1-1 1,0 1-1,0 0 0,1 0 0,-1 0 0,27-16-571,-19 12 383,33-21-412,76-42-19,-117 66 646,1 1 0,0 0 0,0-1 0,-1 1 0,1-1 0,0 1 0,0 0 0,0 0 0,0-1 0,-1 1 0,1 0 0,0 0 0,0 0 0,0 0 0,0 0 0,0 0 0,-1 0-1,1 1 1,0-1 0,0 0 0,0 0 0,0 1 0,-1-1 0,1 0 0,1 1 0,-1 0 10,-1 0-1,1 0 1,0 0-1,0 0 1,-1 0-1,1 1 1,-1-1-1,1 0 1,-1 0-1,1 0 1,-1 1-1,0-1 1,0 0-1,0 1 1,1 1 0,-1 8 131,-1 0 1,0 1-1,-3 14 1,2-12 17,-4 28 186,-6 96 346,13-137-710,-1 1 0,-1-1 0,1 0-1,0 1 1,0-1 0,0 0 0,-1 1 0,1-1 0,-1 0 0,1 1 0,-1-1 0,1 0 0,-1 0 0,0 0-1,-1 2 1,-10 11-150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8.239"/>
    </inkml:context>
    <inkml:brush xml:id="br0">
      <inkml:brushProperty name="width" value="0.05" units="cm"/>
      <inkml:brushProperty name="height" value="0.05" units="cm"/>
    </inkml:brush>
  </inkml:definitions>
  <inkml:trace contextRef="#ctx0" brushRef="#br0">0 0 15939,'5'16'382,"-1"0"0,-1 1 0,0-1-1,-1 0 1,-1 1 0,-2 31 0,1-26-186,-6 185 955,8-197-940,3-12 64,5-19 58,-6 3-173,0-1 1,-1 0-1,-1 0 1,-1 0-1,-1-26 0,-15-94 230,15 139-393,0 0 0,0 0 0,0-1 0,0 1 0,0 0-1,0 0 1,0 0 0,0-1 0,0 1 0,0 0 0,0 0 0,0 0 0,0-1 0,0 1 0,0 0-1,1 0 1,-1 0 0,0 0 0,0-1 0,0 1 0,0 0 0,0 0 0,1 0 0,-1 0 0,0 0-1,0-1 1,0 1 0,0 0 0,1 0 0,-1 0 0,0 0 0,0 0 0,0 0 0,1 0 0,-1 0-1,0 0 1,0 0 0,1 0 0,-1 0 0,0 0 0,0 0 0,0 0 0,1 0 0,-1 0 0,0 0-1,0 0 1,0 0 0,1 0 0,-1 0 0,0 0 0,0 0 0,0 1 0,1-1 0,-1 0-1,0 0 1,0 0 0,0 0 0,0 1 0,17 7-99,-14-6 31,6 2-150,0 0 0,-1-1-1,1 0 1,1 0 0,-1-1 0,0-1 0,1 1 0,-1-1-1,1-1 1,12 0 0,-5-2-161,0 0 1,-1-1-1,0-1 1,0 0-1,18-8 1,6-4-388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8.756"/>
    </inkml:context>
    <inkml:brush xml:id="br0">
      <inkml:brushProperty name="width" value="0.05" units="cm"/>
      <inkml:brushProperty name="height" value="0.05" units="cm"/>
    </inkml:brush>
  </inkml:definitions>
  <inkml:trace contextRef="#ctx0" brushRef="#br0">216 0 13091,'-27'18'611,"2"1"1,0 1-1,1 2 0,1 0 1,1 1-1,-23 33 0,42-51-536,-1 0-1,1 1 0,0 0 0,1-1 0,0 1 0,0 0 1,-2 8-1,3-13-61,1 1 0,0 0-1,0-1 1,0 1 0,-1-1 0,1 1 0,1-1 0,-1 1 0,0-1 0,0 1 0,1 0 0,-1-1-1,0 1 1,1-1 0,0 0 0,-1 1 0,1-1 0,0 1 0,0-1 0,0 0 0,0 0-1,0 1 1,0-1 0,0 0 0,0 0 0,0 0 0,0 0 0,1 0 0,-1 0 0,0-1-1,1 1 1,2 1 0,2-1-8,1 1 0,0-1 0,0 0 0,-1 0 0,1-1 0,0 0 0,0 0 0,0-1 1,0 0-1,0 0 0,-1 0 0,1-1 0,10-4 0,-6 2 16,0-1 1,0 0-1,0 0 1,-1-1-1,0-1 1,0 0-1,9-8 1,-16 12 16,0 1 0,-1-1 0,1 0 0,-1 0 0,1 0 0,-1 0 0,0 0 0,0-1 0,0 1 0,-1-1 0,1 1-1,-1-1 1,0 0 0,0 1 0,0-1 0,-1 0 0,1 0 0,-1 1 0,0-6 0,0 6-13,-1-1 1,0 1-1,0 0 0,0 0 1,0 0-1,-1 0 0,1 0 1,-1 0-1,0 1 0,0-1 1,0 0-1,0 1 0,0-1 1,0 1-1,-1 0 0,1 0 1,-1 0-1,0 0 0,1 0 1,-1 1-1,0-1 0,-5-1 1,1 0-161,0 1 0,0 0 1,-15-2-1,-13-4-608,25 1 475,7-9-96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29.226"/>
    </inkml:context>
    <inkml:brush xml:id="br0">
      <inkml:brushProperty name="width" value="0.05" units="cm"/>
      <inkml:brushProperty name="height" value="0.05" units="cm"/>
    </inkml:brush>
  </inkml:definitions>
  <inkml:trace contextRef="#ctx0" brushRef="#br0">1 23 8584,'0'0'4837,"0"-22"-12300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09.564"/>
    </inkml:context>
    <inkml:brush xml:id="br0">
      <inkml:brushProperty name="width" value="0.05" units="cm"/>
      <inkml:brushProperty name="height" value="0.05" units="cm"/>
    </inkml:brush>
  </inkml:definitions>
  <inkml:trace contextRef="#ctx0" brushRef="#br0">16 107 14379,'-3'7'443,"1"0"1,-1 0-1,1 1 0,1-1 0,-1 1 1,2-1-1,-1 9 0,-1 1-447,2 0-1,3 30 1,-3-46 6,0 1 0,0 0 1,1 0-1,-1 0 0,1 0 1,-1-1-1,1 1 0,0 0 1,0 0-1,-1-1 0,1 1 1,0-1-1,0 1 0,1-1 1,-1 1-1,0-1 0,0 0 1,1 1-1,-1-1 0,1 0 1,-1 0-1,1 0 0,2 1 0,-1-1 2,0 0 0,0-1 0,0 0 0,0 1 0,0-1 0,0 0 0,0 0 0,0-1 0,0 1-1,-1-1 1,1 1 0,0-1 0,4-2 0,5-2 24,0 0 0,-1-1 0,1-1 0,-1 0-1,16-14 1,-1-3 188,-1-1-1,35-44 1,-60 68-213,0 1 1,0 0-1,0 0 1,0 0-1,0-1 1,1 1-1,-1 0 1,0 0-1,0 0 1,0 0-1,0-1 1,0 1-1,1 0 0,-1 0 1,0 0-1,0 0 1,0 0-1,1 0 1,-1-1-1,0 1 1,0 0-1,1 0 1,-1 0-1,0 0 0,0 0 1,0 0-1,1 0 1,-1 0-1,0 0 1,0 0-1,1 0 1,-1 0-1,0 0 1,0 0-1,1 0 0,-1 0 1,0 1-1,0-1 1,0 0-1,1 0 1,-1 0-1,0 0 1,0 0-1,0 0 1,0 1-1,1-1 1,-1 0-1,0 0 0,0 0 1,0 0-1,0 1 1,0-1-1,1 0 1,-1 0-1,0 0 1,0 1-1,0-1 1,0 0-1,0 0 0,0 1 1,0-1-1,0 0 1,0 0-1,0 0 1,0 1-1,0-1 1,0 0-1,0 0 1,0 1-1,3 25-14,-2-14 19,0-6-10,1 0 1,-1-1-1,1 1 1,0-1 0,1 1-1,-1-1 1,1 0-1,0 0 1,8 10 0,-10-14 1,1 1 1,0 0-1,0-1 1,1 1-1,-1-1 1,0 1 0,0-1-1,1 0 1,-1 0-1,1 0 1,-1 0-1,1-1 1,-1 1-1,1-1 1,-1 1 0,1-1-1,0 0 1,-1 0-1,1 0 1,-1 0-1,1-1 1,0 1 0,-1-1-1,5-1 1,-1 0 17,0-1 0,0 1 1,0-1-1,0-1 0,-1 1 1,0-1-1,0 0 0,0 0 0,0-1 1,0 0-1,-1 1 0,0-1 1,0-1-1,0 1 0,-1-1 1,0 1-1,0-1 0,0 0 1,-1 0-1,3-7 0,-4 10-14,0-1 0,0 1 0,-1-1 0,1 1 0,-1-1 0,1 1 0,-1-1 0,0 0 0,0 1 0,-1-1 0,1 1 0,-1-1 1,0 1-1,0-1 0,0 1 0,0 0 0,0-1 0,-1 1 0,0 0 0,1 0 0,-1 0 0,-1 0 0,1 0 0,0 1 0,0-1 0,-1 0 0,0 1 0,1 0 0,-1 0 0,0 0 0,0 0 0,0 0 0,-1 0 0,1 1 0,0 0 0,0-1 0,-5 0 0,-1 2-811,17-3 353,7-8 186,6-4-83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10.250"/>
    </inkml:context>
    <inkml:brush xml:id="br0">
      <inkml:brushProperty name="width" value="0.05" units="cm"/>
      <inkml:brushProperty name="height" value="0.05" units="cm"/>
    </inkml:brush>
  </inkml:definitions>
  <inkml:trace contextRef="#ctx0" brushRef="#br0">27 1 16628,'-1'7'1244,"-6"36"-994,2 0 1,0 82-1,4-66-204,-6 235 97,7-293-141,0 1-1,0-1 1,0 1 0,0-1-1,0 1 1,0-1 0,0 1 0,0-1-1,1 0 1,-1 1 0,1-1-1,-1 1 1,1-1 0,-1 0-1,2 2 1,-2-3-5,1 0 1,-1 0-1,1 0 0,-1 0 0,1 0 1,-1 0-1,0 0 0,1-1 0,-1 1 0,1 0 1,-1 0-1,1 0 0,-1-1 0,0 1 1,1 0-1,-1 0 0,0-1 0,1 1 1,-1 0-1,0-1 0,1 1 0,-1 0 0,0-1 1,0 1-1,1 0 0,-1-1 0,0 1 1,0-1-1,1 0 0,18-41-209,-6-3-116,-1-1 0,9-86 0,-21 131 325,5-21-118,-5 22 119,0-1 0,1 1 0,-1 0 0,1-1 0,-1 1 0,1 0 1,-1-1-1,1 1 0,-1 0 0,1 0 0,-1 0 0,1 0 0,-1-1 0,1 1 0,-1 0 1,1 0-1,-1 0 0,1 0 0,-1 0 0,1 0 0,0 0 0,-1 0 0,1 1 0,-1-1 0,1 0 1,-1 0-1,1 0 0,-1 1 0,1-1 0,-1 0 0,1 0 0,-1 1 0,0-1 0,1 0 0,-1 1 1,1-1-1,-1 1 0,6 2 14,-1-1-1,0 1 1,1-1 0,0-1 0,-1 1 0,1-1 0,0 0-1,0 0 1,0 0 0,0-1 0,-1 0 0,1 0 0,0-1-1,0 0 1,0 0 0,0 0 0,-1-1 0,1 1 0,0-1-1,9-6 1,-1 2 61,-1-2-1,0 1 1,-1-2-1,0 0 1,0 0-1,-1-1 0,11-12 1,-14 13 12,-2 1 1,1-1-1,-1-1 1,-1 1-1,1-1 1,-2 0-1,7-17 1,-10 23-55,0 0 0,0 0 0,0 0 0,-1 0 1,0 0-1,0 0 0,0 0 0,0 0 0,0 0 0,-2-7 0,1 8-18,0 1 0,0 0 0,0-1 0,-1 1 0,1 0-1,0 0 1,-1-1 0,0 1 0,1 0 0,-1 1 0,0-1 0,0 0 0,0 0-1,0 1 1,0-1 0,0 1 0,-1 0 0,-2-2 0,0 2-20,1-1-1,-1 1 1,0 0 0,1 0 0,-1 1 0,0 0-1,0-1 1,0 2 0,0-1 0,1 0 0,-1 1-1,0 0 1,0 0 0,1 0 0,-1 1 0,1 0 0,-1 0-1,1 0 1,0 0 0,-1 1 0,-5 4 0,-1 1-7,0 1 0,0 0 1,1 0-1,1 1 1,-1 1-1,-10 15 0,17-21 9,-1 0-1,1 0 1,0 0-1,1 0 0,-1 1 1,1 0-1,0-1 0,-2 11 1,4-14-2,0 0 1,0 0-1,0 0 1,0 0-1,0-1 1,1 1-1,-1 0 1,1 0-1,-1 0 1,1-1-1,0 1 1,-1 0-1,1-1 1,0 1-1,0 0 1,0-1-1,0 1 1,1-1-1,-1 0 1,0 1-1,1-1 1,-1 0-1,1 0 1,-1 0-1,1 0 1,-1 0-1,1 0 1,0 0-1,-1 0 1,1-1-1,0 1 1,2 0-1,75 18-539,-61-16 370,0 1 0,0 1 1,-1 0-1,25 12 0,-36-14 141,-1 0 0,0 1 0,1-1 0,-2 1-1,1 0 1,0 1 0,-1-1 0,0 1 0,0 0 0,0 0-1,0 0 1,-1 0 0,0 1 0,0 0 0,-1-1 0,1 1-1,1 8 1,-1-1 44,-1 0 0,-1 0-1,0 0 1,-1 0 0,-1 21-1,0-18-135,0-1 0,2 1 0,1 17 0,-2-33 124,0 0-1,0 1 1,0-1 0,0 1-1,0-1 1,0 0-1,0 1 1,0-1 0,1 1-1,-1-1 1,0 0-1,0 1 1,0-1 0,0 0-1,0 1 1,1-1 0,-1 0-1,0 1 1,0-1-1,1 0 1,-1 1 0,0-1-1,1 0 1,-1 0-1,0 1 1,0-1 0,1 0-1,-1 0 1,1 0-1,-1 1 1,0-1 0,1 0-1,-1 0 1,0 0 0,1 0-1,0 0 1,13-10-53,5-17-70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11.242"/>
    </inkml:context>
    <inkml:brush xml:id="br0">
      <inkml:brushProperty name="width" value="0.05" units="cm"/>
      <inkml:brushProperty name="height" value="0.05" units="cm"/>
    </inkml:brush>
  </inkml:definitions>
  <inkml:trace contextRef="#ctx0" brushRef="#br0">0 51 11042,'0'3'60,"6"175"2343,-3-153-2039,0-1 0,2 0-1,1-1 1,1 1 0,12 28-1,-19-51-308,1 0-1,-1 0 1,0 0-1,1 1 0,-1-1 1,1 0-1,0 0 0,-1 0 1,1 0-1,0 0 1,0 0-1,0 0 0,-1 0 1,1 0-1,0-1 1,0 1-1,0 0 0,0 0 1,1-1-1,-1 1 1,0-1-1,0 1 0,0-1 1,2 1-1,-2-1 2,0-1-1,0 1 1,1 0-1,-1-1 1,0 1 0,0-1-1,0 0 1,0 1-1,0-1 1,0 0-1,0 0 1,0 0 0,0 1-1,0-1 1,-1 0-1,1 0 1,0 0-1,0 0 1,0-2 0,4-6 212,-1 1 1,0-2 0,0 1 0,4-16 0,-3 0 71,0 0-1,-2 0 1,1-31 0,-4 43-261,0 1 0,-1 0-1,0-1 1,-1 1 0,-1 0 0,0 0 0,0 0-1,-9-18 1,16 33-240,1 0 0,-1-1-1,1 1 1,0-1-1,-1 0 1,11 3 0,-7-4-32,0 0 0,1 0-1,-1-1 1,1 0 0,-1-1 0,1 0 0,-1 0 0,0-1 0,1 0 0,-1 0 0,12-6 0,11-5-1140,45-28 0,-46 24 999,12-7-460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12.039"/>
    </inkml:context>
    <inkml:brush xml:id="br0">
      <inkml:brushProperty name="width" value="0.05" units="cm"/>
      <inkml:brushProperty name="height" value="0.05" units="cm"/>
    </inkml:brush>
  </inkml:definitions>
  <inkml:trace contextRef="#ctx0" brushRef="#br0">210 388 12715,'-20'12'614,"1"2"1,0 0-1,1 2 0,-32 32 1,40-36-469,0 0 0,1 1 1,0 0-1,1 0 0,0 1 1,1 0-1,1 0 0,-6 20 1,11-32-143,0 0 0,1 0 0,-1-1 0,1 1 0,-1 0 1,1 0-1,0 0 0,0 0 0,0 0 0,0-1 0,0 1 0,0 0 1,1 0-1,-1 0 0,0 0 0,1 0 0,0-1 0,-1 1 0,1 0 1,0-1-1,0 1 0,0 0 0,0-1 0,0 1 0,0-1 0,0 1 1,1-1-1,-1 0 0,2 2 0,0-2-11,-1 0 0,1 0 0,0 0 0,0 0 1,0-1-1,-1 1 0,1-1 0,0 0 0,0 0 0,0 0 0,0 0 0,0 0 0,-1-1 0,1 1 1,0-1-1,0 0 0,0 0 0,3-2 0,2 0 16,0-1 0,0 0 0,0 0 0,-1-1 0,0 0 0,0-1 0,0 1 0,7-9 0,-11 10 29,1 0 1,-1-1-1,0 1 1,0-1-1,0 1 0,0-1 1,-1 0-1,0 0 1,0 0-1,0 0 1,-1 0-1,0 0 1,0-1-1,1-9 0,-2 12-58,1 0 0,-1 0 0,1 1 0,0-1 0,0 0-1,0 1 1,0-1 0,0 1 0,1-1 0,-1 1 0,1 0-1,0-1 1,-1 1 0,5-3 0,36-32-559,-21 21 271,-8 4 106,36-31-707,74-83 1,-111 111 1057,0 0 1,-1-1-1,-1 0 1,0-1-1,-1 0 1,-1 0-1,-1-1 1,0 0-1,-1 0 1,5-30-1,-10 42 33,0 1-1,-1-1 1,1 1-1,-1-1 1,0 0-1,-1 1 1,-2-11-1,3 15-162,0 1 0,0 0-1,0 0 1,0-1 0,0 1-1,0 0 1,0 0 0,0 0-1,0-1 1,-1 1-1,1 0 1,0 0 0,0 0-1,0-1 1,0 1 0,-1 0-1,1 0 1,0 0 0,0 0-1,0-1 1,-1 1-1,1 0 1,0 0 0,0 0-1,0 0 1,-1 0 0,1 0-1,0 0 1,0 0 0,-1 0-1,1 0 1,0 0-1,0 0 1,-1 0 0,1 0-1,0 0 1,0 0 0,-1 0-1,1 0 1,0 0 0,-12 9 356,-7 18-17,11-11-288,1 1 0,0-1 1,1 2-1,1-1 0,-4 33 0,4-16-52,2 0-1,3 41 1,2-53-12,1 0 1,2 0-1,0-1 1,1 1 0,11 25-1,3 10-189,-7-26-32,-12-31 200,-1-1-1,1 0 1,-1 0 0,1 0 0,-1 0-1,1 0 1,-1 0 0,1 0 0,-1 1-1,0-1 1,0 0 0,0 0-1,1 0 1,-1 0 0,0-2 0,-1-126 113,-1 51-75,2 78-27,0-1-1,0 1 0,0-1 1,0 1-1,0-1 1,0 1-1,0-1 0,1 1 1,-1-1-1,0 1 1,0 0-1,1-1 0,-1 1 1,0-1-1,0 1 1,1 0-1,-1-1 1,0 1-1,1 0 0,-1-1 1,1 1-1,-1 0 1,0 0-1,1-1 0,-1 1 1,1 0-1,-1 0 1,1 0-1,-1 0 1,1-1-1,-1 1 0,1 0 1,-1 0-1,1 0 1,-1 0-1,1 0 0,-1 0 1,1 0-1,-1 1 1,1-1-1,-1 0 0,1 0 1,-1 0-1,0 0 1,1 0-1,-1 1 1,1-1-1,0 1 0,32 13-210,-18-7 72,-5-5 83,-1 1 0,1-1 0,0-1 0,0 0 0,0 0 0,0-1 0,17-2 0,-22 2 56,0-1 1,-1 1-1,1-1 1,0-1-1,-1 1 0,1-1 1,-1 0-1,0 0 1,1 0-1,-1 0 1,0-1-1,0 1 1,-1-1-1,1 0 0,0-1 1,-1 1-1,0-1 1,3-4-1,-5 8 13,0-1-1,0 0 1,-1 0-1,1-1 0,0 1 1,-1 0-1,1 0 1,-1 0-1,0 0 1,1 0-1,-1-1 1,0 1-1,0 0 1,1 0-1,-1 0 0,0-1 1,0 1-1,0 0 1,-1 0-1,1-1 1,0 1-1,0 0 1,-1 0-1,1 0 0,-1 0 1,1-1-1,-1 1 1,1 0-1,-1 0 1,0 0-1,1 0 1,-1 0-1,0 0 1,0 0-1,0 1 0,0-1 1,0 0-1,0 0 1,0 1-1,0-1 1,-1 0-1,-1-1 5,0 1-1,0 0 1,0 0-1,0 0 1,1 1-1,-1-1 1,0 1-1,0 0 1,0 0 0,0 0-1,0 0 1,0 0-1,0 0 1,0 1-1,0-1 1,-4 2-1,3 1-27,-1-1 0,0 1 0,1 0 0,-1 0 0,1 1 0,0-1 0,0 1 0,1 0 0,-1 0 0,1 0 0,0 0-1,0 1 1,0-1 0,0 1 0,1 0 0,0 0 0,0 0 0,0 0 0,0 0 0,1 0 0,0 1 0,0-1 0,1 0 0,-1 1 0,1-1-1,0 1 1,1-1 0,-1 0 0,2 6 0,-1-9-9,0 0-1,-1 0 0,1 0 1,0-1-1,0 1 1,0 0-1,0-1 0,0 1 1,1-1-1,-1 1 1,0-1-1,1 1 0,-1-1 1,1 0-1,0 0 0,-1 0 1,1 0-1,0 0 1,0 0-1,-1 0 0,1-1 1,0 1-1,0 0 1,0-1-1,0 0 0,0 1 1,0-1-1,0 0 1,0 0-1,3-1 0,24 1-229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12.582"/>
    </inkml:context>
    <inkml:brush xml:id="br0">
      <inkml:brushProperty name="width" value="0.05" units="cm"/>
      <inkml:brushProperty name="height" value="0.05" units="cm"/>
    </inkml:brush>
  </inkml:definitions>
  <inkml:trace contextRef="#ctx0" brushRef="#br0">280 1 12859,'-42'18'650,"0"2"1,2 1-1,-68 48 1,107-68-662,-1 0 0,1 0-1,0 0 1,0 0 0,0 0 0,-1 0 0,1 0 0,0 0 0,0 1 0,1-1 0,-1 0 0,0 1 0,0-1 0,1 1 0,-1-1 0,1 1 0,-1-1 0,0 3 0,2-3-6,-1 0 0,0 0 0,1 0 1,-1 0-1,1 0 0,0-1 0,-1 1 1,1 0-1,-1 0 0,1 0 0,0-1 1,0 1-1,0 0 0,-1 0 0,1-1 0,0 1 1,0-1-1,0 1 0,0-1 0,0 1 1,0-1-1,0 0 0,0 0 0,0 1 1,0-1-1,0 0 0,0 0 0,2 0 0,61 12-409,52 12 371,-98-19 68,-2 0 0,1 1 0,-1 1-1,24 13 1,-38-20-7,-1 1 1,0 0-1,1-1 0,-1 1 0,0 0 1,1 0-1,-1 0 0,0 0 0,0 0 1,0 0-1,0 0 0,0 0 0,0 0 1,0 1-1,0-1 0,-1 0 0,1 1 1,0-1-1,-1 0 0,1 1 0,-1-1 1,1 1-1,-1-1 0,0 1 0,0-1 1,0 1-1,0-1 0,0 1 0,0-1 1,0 1-1,0-1 0,0 1 0,-1-1 1,1 1-1,0-1 0,-1 0 0,0 1 1,1-1-1,-1 1 0,0-1 0,0 0 1,1 0-1,-1 1 0,0-1 0,0 0 1,0 0-1,-2 1 0,-6 6 129,1-1 0,-1 0 0,0 0 0,0-1 0,-11 5 0,2-2 44,1 0 0,-2-1 1,1 0-1,-1-2 1,0 0-1,-1-1 1,1-1-1,-1-1 1,0-1-1,-24 0 0,42-2-170,-1 0-1,1 0 0,-1 0 1,1-1-1,-1 1 0,1-1 0,0 1 1,-1-1-1,1 0 0,0 0 1,-1 0-1,1-1 0,0 1 1,0 0-1,0-1 0,0 1 0,-2-3 1,-8-11-9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13.052"/>
    </inkml:context>
    <inkml:brush xml:id="br0">
      <inkml:brushProperty name="width" value="0.05" units="cm"/>
      <inkml:brushProperty name="height" value="0.05" units="cm"/>
    </inkml:brush>
  </inkml:definitions>
  <inkml:trace contextRef="#ctx0" brushRef="#br0">14 9 15331,'-2'-8'1177,"-1"11"-921,-1 6-144,2 13 600,-1 5-344,3 18-224,0 5-104,2 16-16,2 1 0,7 7 16,1-4-32,7-3-336,1-5 64,1-16 184,-4-5-24,-5-15-56</inkml:trace>
  <inkml:trace contextRef="#ctx0" brushRef="#br0" timeOffset="1">130 708 15835,'-4'11'1049,"-2"-2"-921,1 0-296,3-1 360,2-2-48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26:06.271"/>
    </inkml:context>
    <inkml:brush xml:id="br0">
      <inkml:brushProperty name="width" value="0.05" units="cm"/>
      <inkml:brushProperty name="height" value="0.05" units="cm"/>
    </inkml:brush>
  </inkml:definitions>
  <inkml:trace contextRef="#ctx0" brushRef="#br0">1548 414 5189,'-10'-9'-11,"-202"-160"107,201 159-78,1-1 0,0 0 0,0-1-1,-13-22 1,19 26-21,-1 0-1,0 0 1,0 1-1,-1 0 1,0 0 0,0 0-1,-1 1 1,1 0-1,-1 0 1,-1 0-1,1 1 1,-1 0 0,0 1-1,-12-6 1,5 6-35,-1 1 0,0 1 1,1 0-1,-1 1 1,0 0-1,0 1 0,0 1 1,0 1-1,0 0 0,1 1 1,-1 1-1,1 0 1,0 1-1,-20 9 0,-20 12-63,2 3-1,-72 50 1,89-55 137,-27 18-1,2 3-1,2 2 1,-83 87 0,108-95-9,1 0 1,2 3 0,2 0-1,2 2 1,2 1 0,-24 58 0,32-55-26,2 1 0,2 1 0,2 1 0,2 0 0,2 0 1,3 0-1,2 1 0,6 68 0,1-70-89,2 0-1,2-1 0,2 0 1,32 86-1,96 180-413,-97-230 209,4-2-1,82 114 1,-97-158 279,1 0 0,3-2 1,1-1-1,1-2 0,2-2 0,59 38 0,-58-45 106,1-3 1,0-2-1,2-1 0,0-2 0,79 19 0,-93-29-98,1-2 1,0-1-1,0-2 0,1-1 1,-1-1-1,0-1 1,0-2-1,0-1 0,54-14 1,-37 2 76,0-1 0,-2-2 0,0-2 0,-1-3 0,-2-1 0,0-2 0,-2-1 1,-1-3-1,-1-1 0,-2-2 0,-1-1 0,-2-2 0,-2-1 0,-1-1 0,-2-2 0,-2-1 0,-1-1 0,33-82 0,-36 56 81,-3-1 0,-3-1 0,-3 0-1,-3-1 1,-3 0 0,-3-1-1,-3 1 1,-4-1 0,-3 1-1,-3 0 1,-3 0 0,-3 1 0,-3 1-1,-36-88 1,28 92-132,-3 1 0,-2 2 1,-4 0-1,-2 3 0,-2 1 0,-4 2 0,-1 2 1,-3 2-1,-2 2 0,-3 2 0,-1 2 0,-3 3 1,-1 2-1,-104-56 0,123 78-96,-2 3 0,0 1 0,-1 2 0,-1 2 0,-61-10 0,71 18-118,-1 1 0,0 1 0,1 2 0,-1 1 0,0 2 1,1 1-1,-62 17 0,47-6-264,1 3 1,-55 29 0,-110 71-1817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6.046"/>
    </inkml:context>
    <inkml:brush xml:id="br0">
      <inkml:brushProperty name="width" value="0.05" units="cm"/>
      <inkml:brushProperty name="height" value="0.05" units="cm"/>
    </inkml:brush>
  </inkml:definitions>
  <inkml:trace contextRef="#ctx0" brushRef="#br0">0 3127 8194,'7'-1'561,"0"0"0,-1 0 0,1-1 0,-1 0 0,0 0 0,1-1 0,-1 0 0,0 0 0,11-8 0,20-9-86,2 4-446,17-8 2,1 2 1,98-23-1,-50 25-39,279-62-63,16 12 112,-126 28-18,1506-249-20,-1453 244 23,322-91 0,-172 8-177,48-13-373,5 21 115,-227 66 331,419-91 35,-29-45 60,-222 56-21,4 23-42,5 27 43,5-2 6,-5-22-34,267-126-1031,-479 146 628,369-97 205,-369 111 186,332-131 394,-378 127 275,-83 30-189,-137 50-449,-1 0 1,0 0-1,0-1 1,1 1 0,-1-1-1,0 1 1,0-1-1,0 1 1,0-1 0,0 0-1,1 1 1,-1-1-1,0 0 1,-1 0 0,1 0-1,0 0 1,0 0-1,0 0 1,-1 0-1,1 0 1,0 0 0,-1 0-1,1-1 1,0-1-1,-2-8-62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7.122"/>
    </inkml:context>
    <inkml:brush xml:id="br0">
      <inkml:brushProperty name="width" value="0.05" units="cm"/>
      <inkml:brushProperty name="height" value="0.05" units="cm"/>
    </inkml:brush>
  </inkml:definitions>
  <inkml:trace contextRef="#ctx0" brushRef="#br0">0 443 12003,'8'1'219,"0"0"1,0-1 0,0 1 0,-1-2-1,1 1 1,0-1 0,0-1 0,-1 1-1,1-1 1,8-4 0,2 2 203,571-141 2624,-568 140-3016,152-35 31,216-55 223,-11-22-373,-363 109-290,-13 3-197,-4 3 530,1 2 0,-1-1 0,1 0 0,-1 0 0,0 0 0,1 1 0,-1-1 0,0 1 0,0-1 0,1 1 1,-4-1-1,-24-3-328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7.577"/>
    </inkml:context>
    <inkml:brush xml:id="br0">
      <inkml:brushProperty name="width" value="0.05" units="cm"/>
      <inkml:brushProperty name="height" value="0.05" units="cm"/>
    </inkml:brush>
  </inkml:definitions>
  <inkml:trace contextRef="#ctx0" brushRef="#br0">615 0 11907,'-20'42'267,"-3"0"1,-2-2-1,-1-1 1,-2-1-1,-46 48 1,-4-7 427,-97 77 0,31-49 269,142-106-940,0 1 0,0 0 0,-1 0 0,1 0 0,1 0 0,-1 1 0,0-1 0,-2 5 1,4-7-20,0 1 0,-1-1 0,1 1 0,0-1 0,0 1 0,0-1 0,0 1 1,0-1-1,0 0 0,0 1 0,0-1 0,0 1 0,0-1 0,0 1 0,0-1 1,0 1-1,0-1 0,1 1 0,-1-1 0,0 1 0,0-1 0,1 1 0,0 0 4,0 0-1,0 0 0,0-1 1,0 1-1,0 0 0,0-1 1,0 1-1,0-1 0,0 1 0,0-1 1,0 0-1,0 1 0,0-1 1,2 0-1,21 2 127,1-1 0,-1-1 1,1-1-1,-1-1 0,31-7 0,2 1 69,169-21 334,185-21-882,-316 42 182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0.472"/>
    </inkml:context>
    <inkml:brush xml:id="br0">
      <inkml:brushProperty name="width" value="0.05" units="cm"/>
      <inkml:brushProperty name="height" value="0.05" units="cm"/>
    </inkml:brush>
  </inkml:definitions>
  <inkml:trace contextRef="#ctx0" brushRef="#br0">4 295 3651,'-1'-12'-726,"-1"-89"1132,3 80 863,0 0 0,2 1 1,8-32-1,-9 43-735,14-39 2206,-10 38-1204,-3 26-100,-4 123-79,-2-15-156,19 170-1,1-191-1079,-13-83-70,-11-72-164,1 1-117,-3 0 1,-3 0-1,-23-68 1,32 113-96,6 12 166,13 16 55,-12-19 81,0-1-1,0 1 0,0-1 0,0 0 0,0 0 1,0 0-1,1-1 0,-1 0 0,0 1 0,1-2 0,0 1 1,-1 0-1,1-1 0,-1 0 0,1 0 0,0 0 1,-1-1-1,6-1 0,-3 0 5,0 0 0,-1-1 0,0 0-1,0 0 1,1 0 0,-2-1 0,1 0 0,0 0 0,-1-1-1,0 1 1,5-7 0,1-2 66,0 0-1,-1-1 0,-1 0 1,-1-1-1,0 0 0,0 0 1,-2-1-1,0 0 0,5-21 1,-6 16 39,-1-1 0,-2 0 0,0 0 1,-1-1-1,-4-39 0,3 61-88,0 0 1,0 0-1,-1 0 0,1 0 0,0 0 0,0 0 0,-1 0 0,1 0 0,0 0 1,-1 0-1,1 0 0,-1 0 0,0 0 0,1 0 0,-1 1 0,1-1 0,-2-1 1,-11 5-211,11-1 192,0 1-1,-1-1 1,1 1 0,0 0 0,0-1 0,1 1 0,-1 0-1,-2 6 1,-7 24 56,2 0 0,1 1 0,2 0 0,1 0-1,2 0 1,2 63 0,2-90-163,0 1 0,1-1 1,0 0-1,0 0 0,1 0 0,-1 0 0,2-1 0,-1 1 0,1-1 0,0 0 0,0 0 1,1 0-1,-1-1 0,1 1 0,1-1 0,8 7 0,31 37-593,-44-66 773,1 0 1,0 0-1,2 0 0,10-33 1,-5 23-44,2 0 1,16-30 0,-61 91-962,27-26 991,4-6 2,0 1 1,1-1 0,0 1-1,0 0 1,0 0-1,0 0 1,0 0-1,1 0 1,-1 0 0,1 0-1,0 1 1,-1-1-1,2 0 1,-1 1 0,0 5-1,7-8-3,-1 0 0,1-1 0,0 0 0,0 0 0,0-1 0,11-1-1,46-11 71,-33 6-92,0 2 0,59-4 1,-80 9 48,42 4-482,-50-3 450,1-1 1,-1 1-1,0-1 0,1 1 0,-1-1 0,0 1 0,1 0 1,-1 0-1,0 0 0,0-1 0,0 1 0,0 0 0,0 0 1,0 1-1,0-1 0,0 0 0,0 0 0,-1 0 1,1 1-1,0-1 0,-1 0 0,1 1 0,-1-1 0,1 0 1,-1 1-1,0-1 0,1 1 0,-1-1 0,0 0 0,0 3 1,9-187 1272,-9 186-1315,1 0-1,-1 1 0,1-1 1,0 0-1,0 0 0,0 0 0,0 0 1,1 0-1,-1 0 0,1 0 0,0-1 1,0 1-1,0 0 0,0-1 1,0 0-1,0 1 0,1-1 0,-1 0 1,1 0-1,0 0 0,-1 0 0,1-1 1,0 1-1,0-1 0,0 0 0,0 0 1,0 0-1,0 0 0,1 0 1,4 0-1,-1 0 12,1 1-1,-1-2 1,0 1 0,0-1 0,1 0-1,-1 0 1,0-1 0,0 0 0,1 0-1,-1-1 1,0 0 0,11-4 0,-6-1 28,-1 0-1,1-1 1,18-17 0,-27 22-50,1 0-1,-1 0 1,0 0-1,-1 0 1,1-1-1,-1 1 1,1-1-1,-1 1 1,0-1-1,-1 0 1,1 0-1,-1 0 1,1 0-1,-1-1 0,0 1 1,0-5-1,-1 8 15,0 1-1,0 0 0,-1-1 0,1 1 0,0 0 1,0-1-1,-1 1 0,1 0 0,0-1 0,0 1 1,-1 0-1,1 0 0,0-1 0,-1 1 1,1 0-1,0 0 0,-1 0 0,1 0 0,-1-1 1,1 1-1,0 0 0,-1 0 0,1 0 0,0 0 1,-1 0-1,1 0 0,-1 0 0,1 0 0,0 0 1,-1 0-1,1 0 0,-1 0 0,1 0 0,0 0 1,-1 1-1,1-1 0,0 0 0,-1 0 0,1 0 1,0 0-1,-1 1 0,1-1 0,0 0 0,-1 0 1,1 1-1,0-1 0,0 0 0,-1 1 1,-17 12 417,13-9-365,2 1 0,-1 0 1,0 1-1,1-1 1,0 1-1,1 0 0,-1-1 1,1 1-1,0 0 1,0 0-1,1 0 1,0 1-1,0-1 0,0 0 1,1 1-1,0 10 1,1-16-212,0 0 1,-1 0 0,1 1-1,-1-1 1,1 0 0,0 0-1,0 0 1,0 0 0,0-1-1,0 1 1,0 0 0,0 0-1,0 0 1,0-1 0,0 1-1,0-1 1,0 1 0,0-1 0,1 1-1,-1-1 1,0 1 0,0-1-1,1 0 1,-1 0 0,0 0-1,0 0 1,1 0 0,-1 0-1,0 0 1,1 0 0,0-1-1,19 1-4496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8.409"/>
    </inkml:context>
    <inkml:brush xml:id="br0">
      <inkml:brushProperty name="width" value="0.05" units="cm"/>
      <inkml:brushProperty name="height" value="0.05" units="cm"/>
    </inkml:brush>
  </inkml:definitions>
  <inkml:trace contextRef="#ctx0" brushRef="#br0">93 1 15163,'-3'17'139,"0"0"-1,0 0 1,-2 0-1,0-1 1,-1 1 0,-11 20-1,-14 44-124,26-62-3,0 1-1,1-1 1,2 1-1,0 0 1,1 0-1,0 0 1,5 29-1,-3-42-6,0 1 0,1-1-1,0 0 1,0 0 0,1 1-1,0-2 1,0 1 0,1 0 0,8 12-1,-8-15-6,0 0-1,-1-1 0,2 1 0,-1 0 0,0-1 1,1 0-1,-1 0 0,1-1 0,0 1 0,0-1 0,0 0 1,0 0-1,0-1 0,0 1 0,8 0 0,0-1-58,0 0 0,-1-1-1,1-1 1,0 0-1,0-1 1,0 0-1,-1-1 1,1 0-1,-1-1 1,0-1 0,0 0-1,11-6 1,1-2-46,-1-1 1,-1-1-1,0 0 0,33-32 1,-55 46 108,5-2 57,0-1 0,-1 0 0,1-1 0,-1 1 0,-1-1 0,1 0 0,0 0 0,-1 0 0,0 0 0,0 0 0,-1-1 0,0 1 0,3-9 0,-5 13-31,0 0 0,0 0 0,0 0 0,1 1 0,-1-1 0,0 0 0,-1 0 0,1 0-1,0 1 1,0-1 0,0 0 0,0 0 0,-1 1 0,1-1 0,0 0 0,-1 0 0,1 1 0,0-1-1,-1 0 1,1 1 0,-1-1 0,1 0 0,-1 1 0,1-1 0,-1 1 0,0-1 0,1 1 0,-2-2 0,0 2 20,0-1 1,0 1 0,0-1 0,0 1-1,0 0 1,0-1 0,-1 1 0,1 0-1,0 1 1,0-1 0,-2 1 0,-4 0 48,1 1 1,0 0-1,0 0 0,0 1 1,1 0-1,-7 4 1,4-1-60,0 0 0,1 1 0,0 0 1,1 1-1,-9 11 0,14-17-39,0 0 0,0 1 1,0-1-1,0 1 0,1-1 0,-1 1 1,1 0-1,0-1 0,0 1 1,0 0-1,0 0 0,0 0 0,1 0 1,-1 0-1,1 0 0,0 0 0,0 0 1,0 0-1,0 0 0,1 0 0,-1 0 1,1 0-1,1 3 0,-1-4-3,0 0-1,1 0 1,-1 0-1,1 0 0,0 0 1,0-1-1,0 1 1,0-1-1,0 1 1,0-1-1,0 0 1,0 0-1,0 0 1,1 0-1,-1 0 1,0 0-1,1-1 1,-1 1-1,0-1 0,1 1 1,-1-1-1,1 0 1,-1 0-1,1 0 1,2-1-1,6 0-2,0 0-1,0-1 1,0 0-1,13-6 0,-6 2 173,-1-1-1,-1 0 0,1-2 0,-2 0 0,1 0 0,-1-2 0,0 0 1,-1 0-1,-1-1 0,1-1 0,11-16 0,-23 27-77,-1 0 0,1 0-1,-1 0 1,0-1 0,1 1-1,-1 0 1,0-1 0,-1 1-1,1-1 1,0 1 0,-1-1-1,1 0 1,-1 1 0,0-6-1,0 8-50,0-1-1,0 0 0,0 1 0,-1-1 1,1 0-1,0 1 0,0-1 0,-1 1 1,1-1-1,0 1 0,-1-1 1,1 1-1,-1-1 0,1 1 0,-1-1 1,1 1-1,-1-1 0,1 1 0,-1 0 1,1-1-1,-1 1 0,0-1 0,-1 1-8,1-1-1,-1 1 0,0 0 0,0 0 0,1 0 1,-1 0-1,0 0 0,1 0 0,-1 0 0,0 0 0,1 1 1,-3 0-1,0-1-122,0 1 1,0 0 0,1 1-1,-1-1 1,0 0-1,1 1 1,-1 0 0,1 0-1,0 0 1,0 1 0,0-1-1,0 1 1,0-1-1,-5 7 1,9-3-191,6-3-101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9.169"/>
    </inkml:context>
    <inkml:brush xml:id="br0">
      <inkml:brushProperty name="width" value="0.05" units="cm"/>
      <inkml:brushProperty name="height" value="0.05" units="cm"/>
    </inkml:brush>
  </inkml:definitions>
  <inkml:trace contextRef="#ctx0" brushRef="#br0">18 0 11210,'-7'40'1866,"1"-9"-575,5-17-1108,0-7-46,0 1 1,0-1 0,1 1 0,0-1 0,0 1-1,3 10 1,-3-17-105,0 0-1,1 0 1,-1 0-1,1 0 1,-1 0 0,1 0-1,-1 0 1,1 0-1,0 0 1,-1 0 0,1 0-1,0-1 1,0 1-1,0 0 1,0 0-1,0-1 1,-1 1 0,1-1-1,2 2 1,-1-2 25,0 1 0,0-1 1,0 0-1,1 0 0,-1 0 1,0 0-1,0 0 0,0 0 1,0 0-1,0-1 0,1 1 1,-1-1-1,4-1 0,5-3 194,0-1 0,-1 0-1,0 0 1,0-1 0,0-1-1,15-14 1,-12 11 52,0-1 0,16-8 0,-28 19-290,-1 0 0,1 1 0,0-1 0,0 0 0,0 1 0,0-1 0,-1 1 0,1 0-1,0-1 1,0 1 0,0 0 0,0-1 0,0 1 0,0 0 0,0 0 0,0 0 0,0 0 0,0 0 0,0 0-1,0 0 1,0 0 0,0 0 0,0 1 0,0-1 0,0 0 0,0 0 0,0 1 0,0-1 0,0 1 0,-1-1 0,1 1-1,0-1 1,0 1 0,0 0 0,-1-1 0,1 1 0,0 0 0,-1 0 0,1-1 0,-1 1 0,1 1 0,2 4 11,-1 0 0,0 0 0,0 0 1,0 0-1,0 10 0,1 2-34,-1-10-35,-1-3 68,0-1 0,0 1 1,0 0-1,1-1 0,3 8 1,-5-11-44,1-1-1,-1 1 1,1 0 0,-1-1 0,1 1 0,-1-1 0,1 1-1,-1-1 1,1 1 0,0-1 0,-1 1 0,1-1-1,0 0 1,-1 1 0,1-1 0,0 0 0,0 1 0,-1-1-1,1 0 1,0 0 0,0 0 0,-1 0 0,1 0 0,0 0-1,0 0 1,-1 0 0,1 0 0,0 0 0,0 0-1,0 0 1,-1 0 0,1-1 0,0 1 0,-1 0 0,1-1-1,0 1 1,0 0 0,-1-1 0,1 1 0,-1-1 0,1 1-1,0-1 1,7-6-297,0 1 1,0-1-1,8-11 0,-3 4-53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39.701"/>
    </inkml:context>
    <inkml:brush xml:id="br0">
      <inkml:brushProperty name="width" value="0.05" units="cm"/>
      <inkml:brushProperty name="height" value="0.05" units="cm"/>
    </inkml:brush>
  </inkml:definitions>
  <inkml:trace contextRef="#ctx0" brushRef="#br0">134 21 13827,'0'0'53,"0"-1"0,0 1 0,1-1 0,-1 1 0,0-1 0,0 0 0,0 1 0,1-1 0,-1 1 0,0-1 0,0 0 1,0 1-1,0-1 0,0 1 0,0-1 0,0 0 0,-1 1 0,1-1 0,0 1 0,0-1 0,0 1 0,-1-1 0,1 1 0,0-1 0,0 0 0,-1 1 0,1-1 0,0 1 0,-1 0 0,1-1 0,-1 1 1,1-1-1,-1 1 0,1 0 0,-1-1 0,1 1 0,-1 0 0,1-1 0,-1 1 0,1 0 0,-2 0 0,1-1 11,0 1-1,0 1 1,0-1 0,-1 0 0,1 0-1,0 0 1,0 1 0,0-1-1,0 0 1,-1 1 0,1-1 0,0 1-1,0 0 1,0-1 0,0 1-1,0 0 1,0 0 0,0-1 0,1 1-1,-2 1 1,-5 8-38,1-1-1,0 1 1,1 1-1,0-1 1,1 0-1,0 1 1,0 0-1,1 0 1,1 0-1,0 1 1,1-1-1,0 0 1,0 15-1,1-25-27,0 0 0,0 0 0,0 0 0,1 0 0,-1 0-1,0 0 1,1 1 0,-1-1 0,0 0 0,1 0 0,-1 0-1,1 0 1,-1 0 0,1-1 0,0 1 0,-1 0-1,1 0 1,0 0 0,0 0 0,0-1 0,0 1 0,0 0-1,-1-1 1,1 1 0,0-1 0,0 1 0,0-1 0,1 1-1,-1-1 1,0 0 0,0 0 0,0 1 0,0-1-1,2 0 1,5 0-5,1 0 1,-1 0-1,0-1 0,10-2 0,-12 1-3,-1 1 1,1 1-1,0-1 0,0 1 0,7 0 0,-11 1 5,0 0 0,1 0 0,-1 0 1,0 0-1,1 0 0,-1 1 0,0-1 0,0 1 0,0-1 0,0 1 0,0 0 0,-1 0 0,1 0 1,0 0-1,-1 0 0,0 0 0,1 0 0,-1 0 0,0 1 0,0-1 0,1 4 0,2 5-16,-1 1 0,-1 0-1,2 14 1,-2-16 7,4 38-32,1 92-1,-8-114 60,-1 0 1,-1 0-1,-1 0 0,-1-1 0,-10 31 0,13-51-5,0 0 0,-1 0 0,1-1 0,-1 1 0,1 0 0,-2-1 0,1 1 0,0-1 0,-1 0 0,0 0 0,0-1 1,0 1-1,-7 4 0,9-7-3,0 0 1,0 0 0,-1 0-1,1 0 1,-1 0 0,1 0-1,-1-1 1,1 0 0,-1 1 0,1-1-1,-1 0 1,1 0 0,-1 0-1,1 0 1,-1-1 0,1 1-1,-1-1 1,1 1 0,-1-1-1,1 0 1,-1 0 0,1 0 0,0 0-1,0-1 1,0 1 0,-1-1-1,1 1 1,1-1 0,-1 1-1,-2-4 1,-5-5 0,1 0-1,0-1 0,0 0 1,1 0-1,1 0 1,0-1-1,0-1 1,1 1-1,1 0 1,0-1-1,1 0 1,0 0-1,1 0 0,0-1 1,1 1-1,1 0 1,0 0-1,1-1 1,0 1-1,1 0 1,7-24-1,-6 30-23,0 0 1,0 0-1,1 0 0,0 1 1,1-1-1,0 1 0,0 0 1,0 1-1,0-1 0,1 1 1,10-8-1,-4 5 14,1 0 1,0 1-1,0 0 0,0 1 0,20-6 0,17-1-14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0.762"/>
    </inkml:context>
    <inkml:brush xml:id="br0">
      <inkml:brushProperty name="width" value="0.05" units="cm"/>
      <inkml:brushProperty name="height" value="0.05" units="cm"/>
    </inkml:brush>
  </inkml:definitions>
  <inkml:trace contextRef="#ctx0" brushRef="#br0">1 26 10738,'6'58'1826,"14"65"-1,6 43-536,-28-337 1441,2 102-2873,3 57-23,3 12 22,11 20-68,-7-7 137,-7-10 66,0 0-1,1-1 1,-1 1 0,1-1 0,0 1-1,-1-1 1,1 0 0,0 0 0,0-1-1,0 1 1,0-1 0,1 0 0,-1 0-1,0 0 1,1 0 0,-1-1 0,0 0-1,1 0 1,-1 0 0,0 0 0,1-1-1,-1 0 1,0 0 0,0 0 0,1 0-1,-1-1 1,0 1 0,0-1 0,-1 0 0,1 0-1,0-1 1,-1 1 0,1-1 0,-1 0-1,0 0 1,1 0 0,-2 0 0,1 0-1,0-1 1,-1 1 0,1-1 0,2-7-1,-1 4 59,0-1-1,0 0 0,-1 0 0,0 0 0,-1 0 0,0-1 1,2-13-1,-4 15 22,-3 8 2,-4 14 19,4-1-84,0 1-1,0-1 0,2 1 1,0 23-1,1-29-13,0 0 0,1 0 0,0 1 0,1-1 0,0 0-1,0 0 1,1-1 0,6 15 0,-7-20 2,0 0-1,1 1 1,-1-1-1,0 0 0,1 0 1,0 0-1,-1-1 1,1 1-1,0-1 1,1 1-1,-1-1 1,0 0-1,1 0 1,-1-1-1,1 1 0,6 1 1,-4-1-1,0-1-1,0 0 1,0-1 0,0 0-1,0 0 1,0 0 0,0-1 0,0 1-1,0-1 1,6-2 0,-1-1 3,0 1 0,-1-1 0,0-1 0,0 0 1,0 0-1,0-1 0,-1-1 0,0 1 0,0-1 0,-1-1 1,11-11-1,-12 10-7,0 0 0,-1-1 1,0 0-1,0-1 0,-1 1 0,0-1 1,-1 0-1,-1-1 0,1 1 1,-2 0-1,0-1 0,0 0 0,0-13 1,-5 12-51,-4 16-13,-5 20 8,9-13 68,0-1-1,1 1 0,0-1 0,0 17 1,2-23 2,0-1-1,0 0 1,1 1 0,-1-1-1,0 0 1,1 1 0,0-1 0,-1 0-1,1 1 1,2 3 0,-2-5-3,0-1 1,-1 1-1,1 0 0,0 0 1,0 0-1,0 0 0,0-1 1,0 1-1,0 0 0,0-1 1,0 1-1,0-1 0,0 1 1,0-1-1,0 0 1,0 1-1,0-1 0,0 0 1,1 0-1,-1 0 0,0 0 1,0 0-1,1 0 0,6-1-38,0 0 0,0-1-1,0 1 1,-1-2-1,1 1 1,-1-1-1,1 0 1,9-7 0,55-37-479,-57 36 425,9-7-83,-15 11 98,0 0-1,0 0 0,0 1 1,1 0-1,0 1 1,0 0-1,0 1 0,14-4 1,-23 8 82,0 0 0,0 0 1,0 0-1,0 0 1,0 0-1,0 0 1,0 0-1,0 0 0,0 1 1,0-1-1,0 0 1,0 1-1,-1-1 0,1 1 1,0-1-1,0 1 1,0-1-1,0 1 0,0 0 1,-1-1-1,1 1 1,0 0-1,-1 0 0,1-1 1,0 1-1,-1 0 1,1 0-1,-1 0 0,0 0 1,1 0-1,-1 0 1,0 0-1,1 0 0,-1 0 1,0 1-1,2 6 102,-1 0 0,0-1 0,-1 14 0,1-10 28,-1-9-100,-1 0 0,2 1 0,-1-1 0,0 0 0,0 0 0,1 1 0,-1-1 0,1 0 0,0 0 0,0 0 0,0 0 0,0 0 0,0 0 0,0 0 0,0 0 0,1 0 0,-1-1 0,1 1 0,-1 0 0,1-1 0,3 3 0,-2-3-6,0 0 1,0 0 0,0-1-1,-1 1 1,1-1 0,0 0-1,0 1 1,0-2 0,0 1-1,0 0 1,0 0 0,0-1-1,0 0 1,0 0-1,0 1 1,4-4 0,25-9 22,54-34 0,-57 30-482,61-27 1,-88 43 394,0 0 0,0 1-1,1-1 1,-1 0 0,0 1 0,0-1 0,0 1 0,0 0-1,1-1 1,-1 1 0,0 0 0,0 0 0,0 1 0,1-1-1,-1 0 1,0 1 0,0-1 0,0 1 0,4 2 0,-4-2 15,-1 1 0,0-1 0,1 1 0,-1 0 0,0 0 0,0 0 0,0 0 0,0 0 1,0 0-1,0 0 0,-1 0 0,1 0 0,-1 0 0,1 0 0,-1 0 0,0 0 1,0 0-1,0 1 0,0-1 0,-1 3 0,0 8 38,-1 19 14,2-30-8,0 0 1,0-1 0,0 1 0,0 0-1,0-1 1,1 1 0,-1-1 0,1 1-1,-1 0 1,1-1 0,-1 1 0,1-1-1,1 3 1,-2-4 8,0 0 1,0 0-1,1 0 0,-1 0 1,0 1-1,0-1 0,0 0 1,1 0-1,-1 0 0,0 0 0,0 0 1,1 0-1,-1 0 0,0 0 1,0 0-1,0 0 0,1 0 1,-1 0-1,0 0 0,0 0 0,1 0 1,-1 0-1,0 0 0,0 0 1,0 0-1,1 0 0,-1 0 0,0-1 1,0 1-1,0 0 0,1 0 1,-1 0-1,0 0 0,0 0 1,0-1-1,0 1 0,1 0 0,7-12 348,4-16-242,-11 28-80,11-33 315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1.897"/>
    </inkml:context>
    <inkml:brush xml:id="br0">
      <inkml:brushProperty name="width" value="0.05" units="cm"/>
      <inkml:brushProperty name="height" value="0.05" units="cm"/>
    </inkml:brush>
  </inkml:definitions>
  <inkml:trace contextRef="#ctx0" brushRef="#br0">27 6 12915,'0'0'26,"0"-1"1,0 1 0,0 0 0,0 0-1,0 0 1,0-1 0,0 1 0,0 0-1,0 0 1,1 0 0,-1 0 0,0-1-1,0 1 1,0 0 0,0 0 0,0 0-1,0 0 1,0-1 0,0 1 0,1 0-1,-1 0 1,0 0 0,0 0 0,0 0-1,0 0 1,0-1 0,1 1-1,-1 0 1,0 0 0,0 0 0,0 0-1,1 0 1,-1 0 0,0 0 0,0 0-1,0 0 1,0 0 0,1 0 0,-1 0-1,0 0 1,1 0 0,1 10 411,-3 19-79,1-27-241,-16 203 1264,5-107-309,4 138-1,8-228-1011,-1 1 1,1-1-1,1 1 1,4 15 0,-6-23-60,0 0 0,1 1 0,-1-1 0,1 0 0,-1 0 0,1 1 0,0-1 0,0 0 1,-1 0-1,1 0 0,0 0 0,0 0 0,0 0 0,0 0 0,0 0 0,1 0 1,-1-1-1,0 1 0,0 0 0,0-1 0,1 1 0,-1 0 0,0-1 0,1 0 0,-1 1 1,0-1-1,1 0 0,-1 0 0,0 0 0,1 0 0,-1 0 0,1 0 0,-1 0 1,0 0-1,1 0 0,-1-1 0,3 0 0,3-2-16,0 0 1,0-1-1,0 1 1,0-1-1,-1-1 1,9-6-1,37-38-85,-30 29 61,2-4-6,-15 14 19,0 1 1,0 0-1,0 1 0,1 0 1,1 1-1,-1 0 0,15-7 1,-24 13 22,0 1 1,0 0 0,0-1-1,1 1 1,-1 0-1,0 0 1,0 0 0,0 0-1,1 0 1,-1 0 0,0 0-1,0 0 1,0 0-1,0 0 1,1 1 0,-1-1-1,0 1 1,0-1 0,0 1-1,0-1 1,0 1 0,0-1-1,0 1 1,0 0-1,0 0 1,0-1 0,0 1-1,0 0 1,-1 0 0,1 0-1,0 0 1,-1 0 0,1 0-1,-1 0 1,1 0-1,-1 0 1,1 0 0,-1 0-1,1 2 1,1 6-1,1 0-1,-2 0 1,1 0-1,-1 11 1,0-8-14,4 101-7,-2-102 73,4-16 13,4-19 27,0-13 64,-1-1 0,-2-1 0,6-76 0,-9 99-72,-5 15-80,0 1-1,1 0 0,-1 0 1,0-1-1,1 1 0,-1 0 0,0 0 1,1 0-1,-1-1 0,1 1 1,-1 0-1,0 0 0,1 0 1,-1 0-1,1 0 0,-1 0 1,0 0-1,1 0 0,-1 0 1,1 0-1,-1 0 0,0 0 1,1 0-1,3 1-4,-1 0 1,0 1 0,0-1-1,0 1 1,0 0-1,4 4 1,10 4-11,-7-6 19,0 0-1,1-2 1,-1 1-1,1-1 1,0-1-1,-1 0 1,1 0-1,0-1 1,0 0-1,0-1 1,0-1 0,-1 0-1,13-3 1,4-3 39,0 0 0,-1-2 1,48-25-1,-66 30-30,-2 3-1,-1 0 0,0-1 0,0 0-1,0 0 1,0 0 0,-1-1 0,1 1 0,-1-1 0,0 0 0,0 0 0,0-1-1,-1 1 1,4-6 0,-7 9-9,0 0-1,1 1 0,-1-1 1,0 0-1,1 0 0,-1 0 1,0 1-1,0-1 0,0 0 1,0 0-1,0 0 0,0 0 1,0 1-1,0-1 1,0 0-1,-1 0 0,1 0 1,0 1-1,0-1 0,-1 0 1,1 0-1,0 1 0,-1-1 1,1 0-1,-2-1 0,1 1 3,-1 0 0,1 0 0,-1 0 0,1 0 0,-1 0 0,0 0 0,1 0 0,-1 0 0,0 1 0,0-1 0,-2 0-1,-3 0 12,1 0 0,-1 1 0,0-1-1,0 1 1,-11 2 0,8 0-4,1 0-1,0 1 1,-1 1 0,2-1-1,-1 2 1,0-1 0,1 1-1,0 0 1,0 1 0,0 0-1,1 0 1,-1 0 0,2 1 0,-12 14-1,15-17-69,-1 1 0,1-1 0,0 1 0,0 0 0,1 0 0,-1 1 0,1-1 0,0 0 0,1 1 0,-1-1 0,1 1 0,0-1-1,0 1 1,1 0 0,0 0 0,0-1 0,0 1 0,1 0 0,-1-1 0,1 1 0,1 0 0,-1-1 0,1 0 0,0 1 0,0-1 0,4 6 0,-4-6-138,1-1 0,0 0 0,-1 0 0,2 0 0,-1 0 1,0 0-1,1-1 0,-1 0 0,1 1 0,0-1 0,0-1 1,1 1-1,-1-1 0,0 1 0,1-1 0,0 0 0,-1-1 1,1 1-1,8 0 0,15-3-677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2.378"/>
    </inkml:context>
    <inkml:brush xml:id="br0">
      <inkml:brushProperty name="width" value="0.05" units="cm"/>
      <inkml:brushProperty name="height" value="0.05" units="cm"/>
    </inkml:brush>
  </inkml:definitions>
  <inkml:trace contextRef="#ctx0" brushRef="#br0">8 1 13195,'1'6'309,"0"-1"0,0 1 0,0 0 0,-1 0 0,1 0 0,-1 0 0,-1 0 0,1-1 0,-1 1 0,-3 11 0,-1 15 483,5-29-739,-1 3 104,1 1 0,0-1 1,0 1-1,0-1 0,1 1 1,2 10-1,-2-16-139,-1 0-1,0 0 0,1 0 1,-1 0-1,1 0 0,-1 0 1,1 0-1,0-1 1,-1 1-1,1 0 0,0 0 1,0-1-1,0 1 1,-1 0-1,1-1 0,0 1 1,0-1-1,0 1 0,1 0 1,0-1-13,0 0 0,0 0 0,0 1 0,0-1 0,1 0 0,-1-1 0,0 1 0,0 0 0,0 0 0,0-1-1,0 0 1,0 1 0,2-2 0,9-4-19,-1-1-1,1 0 1,-2-1 0,1-1-1,-1 1 1,-1-2-1,15-15 1,-10 10-48,1 1 1,19-14-1,-24 23 90,-6 11 25,-6 24 106,0-27-138,1 0 1,-1 0-1,1 0 0,0 0 0,0 1 0,0-1 0,0 0 0,0 0 1,1 0-1,-1 0 0,1 0 0,1 4 0,-1-6-37,0 0 0,1 0 0,-1 0 0,0 0 0,1 0 0,-1-1 0,1 1 0,-1 0 0,0-1 0,1 1 0,-1-1 0,1 1 0,0-1 0,-1 0 0,1 0 0,-1 1 0,1-1 0,0 0 0,-1-1 0,1 1 0,-1 0 0,1 0 0,2-2 0,37-13-284,-39 14 311,23-11-162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2.861"/>
    </inkml:context>
    <inkml:brush xml:id="br0">
      <inkml:brushProperty name="width" value="0.05" units="cm"/>
      <inkml:brushProperty name="height" value="0.05" units="cm"/>
    </inkml:brush>
  </inkml:definitions>
  <inkml:trace contextRef="#ctx0" brushRef="#br0">130 202 14067,'-7'0'386,"-1"1"0,0 0 0,1 1 0,-1 0 0,1 0 0,0 0 0,0 1 0,-13 6 0,17-7-270,-1 0 0,1 0 0,0 0 1,0 0-1,0 0 0,0 1 0,0 0 1,0-1-1,0 1 0,1 0 0,0 0 1,-1 1-1,1-1 0,0 0 1,1 1-1,-1-1 0,0 1 0,-1 7 1,3-10-98,0 0 0,0 0 0,0 0 0,0 0 0,0 1 0,0-1 0,1 0 0,-1 0 0,0 0 0,1 0 0,-1 0 0,1 0 0,-1 0 0,1 0 0,-1 0 0,1 0 0,0 0 0,0 0 1,-1 0-1,1 0 0,0-1 0,0 1 0,0 0 0,0-1 0,0 1 0,0 0 0,0-1 0,0 1 0,0-1 0,0 0 0,0 1 0,0-1 0,0 0 0,1 1 0,1-1 0,4 1 6,0 0-1,0-1 1,1 1-1,11-2 1,0-2-40,0 0 0,0-1 0,0-1 0,-1-1 0,0 0 0,0-2 0,0 0 0,-1 0 0,24-18 0,-29 18-2,0 0 0,-1-1 0,0-1 0,0 0 1,-1 0-1,-1-1 0,0 0 0,0-1 0,-1 0 1,-1 0-1,0-1 0,0 0 0,5-17 0,-10 24 10,0-1 0,-1 0-1,-1 1 1,1-13 0,-1 18 5,0-1 0,0 1 0,0-1 0,0 1 0,-1-1 0,1 1 0,-1-1 0,1 1 0,-1-1 0,1 1 0,-2-3 0,1 4 1,1 0-1,-1-1 1,1 1 0,-1-1-1,1 1 1,-1 0 0,1-1-1,-1 1 1,1 0 0,-1 0-1,1-1 1,-1 1 0,0 0 0,1 0-1,-1 0 1,1 0 0,-1 0-1,0 0 1,1 0 0,-1 0-1,0 0 1,1 0 0,-1 0-1,1 0 1,-1 0 0,0 0-1,1 1 1,-2-1 0,-1 2-5,0 0 0,0-1 0,1 1 1,-1 0-1,0 1 0,1-1 0,-1 0 1,1 1-1,0 0 0,0-1 0,0 1 0,0 0 1,0 0-1,-2 6 0,-1 3-7,0 0 0,-5 21 0,9-27-6,-1 1-1,1-1 1,0 1-1,1-1 1,0 1-1,0-1 1,0 1-1,1-1 1,-1 0-1,2 1 1,-1-1-1,1 0 1,0 1-1,0-1 1,0 0-1,1 0 1,0-1-1,1 1 1,-1-1-1,1 1 1,0-1-1,0 0 1,0-1-1,1 1 1,0-1-1,0 1 1,0-2-1,6 5 1,18 7-80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3.825"/>
    </inkml:context>
    <inkml:brush xml:id="br0">
      <inkml:brushProperty name="width" value="0.05" units="cm"/>
      <inkml:brushProperty name="height" value="0.05" units="cm"/>
    </inkml:brush>
  </inkml:definitions>
  <inkml:trace contextRef="#ctx0" brushRef="#br0">0 210 13731,'45'-12'1144,"14"-5"-840,9-1-136,13-2 312,3-2-144,3 1-352,-6-2-672,-4 1 608,-7-2-128,-11-7-112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8:44.747"/>
    </inkml:context>
    <inkml:brush xml:id="br0">
      <inkml:brushProperty name="width" value="0.05" units="cm"/>
      <inkml:brushProperty name="height" value="0.05" units="cm"/>
    </inkml:brush>
  </inkml:definitions>
  <inkml:trace contextRef="#ctx0" brushRef="#br0">1 1104 10946,'3'2'180,"1"0"-1,-1 0 0,1 0 0,0 0 0,-1 0 0,1-1 1,0 1-1,0-1 0,0 0 0,0-1 0,9 2 1,48-4 544,-45 1-450,72-9 281,169-42 0,-208 40-505,318-82 150,-63 14-88,1445-285 90,-405 196-318,-800 109 60,554-88-679,-607 52-520,-362 62 971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8:12.422"/>
    </inkml:context>
    <inkml:brush xml:id="br0">
      <inkml:brushProperty name="width" value="0.05" units="cm"/>
      <inkml:brushProperty name="height" value="0.05" units="cm"/>
    </inkml:brush>
  </inkml:definitions>
  <inkml:trace contextRef="#ctx0" brushRef="#br0">1 164 13483,'47'1'422,"-18"1"-315,0-1 1,0-1-1,0-2 0,41-8 1,25-18 212,-52 14-147,88-17-1,-19 16-136,285-42 15,-363 53-38,0 1 0,64 4-1,68 15-14,-139-12 10,24 5 29,-38-6-20,-1-1 1,1 0 0,-1 0-1,1-1 1,0-1-1,13-1 1,-14 0-40,0-2 0,-1 1 0,20-8 0,-31 10 20,1 0 0,-1-1 0,0 1 0,0 0 0,1 0 0,-1-1 0,0 1 0,1 0 0,-1-1 0,0 1 1,0 0-1,0-1 0,1 1 0,-1-1 0,0 1 0,0 0 0,0-1 0,0 1 0,0-1 0,0 1 0,0 0 0,0-1 0,0 1 0,0-1 0,0 1 0,0-1 0,0 1 0,0 0 0,0-1 1,0 1-1,0-1 0,-1 1 0,1 0 0,0-1 0,0 1 0,-1-1 0,-9-12-49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1.144"/>
    </inkml:context>
    <inkml:brush xml:id="br0">
      <inkml:brushProperty name="width" value="0.05" units="cm"/>
      <inkml:brushProperty name="height" value="0.05" units="cm"/>
    </inkml:brush>
  </inkml:definitions>
  <inkml:trace contextRef="#ctx0" brushRef="#br0">14 0 7623,'-1'1'140,"0"-1"0,1 0 0,-1 1 0,0-1 0,0 1 1,1-1-1,-1 1 0,0-1 0,1 1 0,-1 0 0,0-1 0,1 1 0,-1 0 0,1-1 0,0 1 0,-1 0 0,1 0 0,-1-1 0,1 1 0,0 0 0,0 0 0,-1 0 0,1 0 0,0 0 0,0-1 1,0 1-1,0 0 0,0 0 0,0 0 0,0 0 0,0 0 0,0-1 0,1 3 0,-1-2-139,0 0 0,0 0 0,0 0 0,1 1 0,-1-1-1,0 0 1,1 0 0,-1 0 0,0 0 0,1 1 0,-1-1 0,1 0 0,0 0 0,-1 0 0,1 0 0,0 0 0,0 0 0,0-1-1,0 1 1,-1 0 0,1 0 0,0 0 0,0-1 0,1 1 0,-1-1 0,0 1 0,0-1 0,2 1 0,4 0-3,0-1 1,0 0 0,0-1-1,0 0 1,0 0-1,-1 0 1,1-1 0,0 0-1,-1 0 1,1-1-1,-1 0 1,10-5 0,28-11 222,-44 19-207,1-1 0,-1 1 0,1 0 1,-1 0-1,1 0 0,-1 0 0,1 0 0,-1 0 1,1 0-1,-1 0 0,1 0 0,-1 0 1,1 1-1,-1-1 0,1 0 0,-1 0 1,1 0-1,-1 0 0,1 1 0,-1-1 0,1 0 1,-1 1-1,0-1 0,1 0 0,-1 1 1,0-1-1,1 0 0,-1 1 0,0-1 1,1 1-1,-1-1 0,0 1 0,0-1 0,1 0 1,-1 1-1,0 0 0,6 29 884,-10 33 913,-4 6-1139,8-69-682,0 1 0,0-1 1,0 1-1,1-1 0,-1 1 0,0-1 0,0 0 0,0 1 0,0-1 0,0 1 0,0-1 0,1 0 1,-1 1-1,0-1 0,0 0 0,1 1 0,-1-1 0,0 0 0,0 1 0,1-1 0,-1 0 0,0 1 0,1-1 1,-1 0-1,1 0 0,-1 0 0,0 1 0,1-1 0,-1 0 0,0 0 0,1 0 0,-1 0 0,1 0 0,-1 0 1,1 0-1,-1 0 0,0 0 0,1 0 0,-1 0 0,1 0 0,-1 0 0,1 0 0,-1 0 0,0 0 1,1 0-1,-1 0 0,1-1 0,-1 1 0,0 0 0,1 0 0,-1 0 0,0-1 0,1 1 0,-1 0 0,0-1 1,1 1-1,-1-1 0,23-16-425,-11 2-1163,-1 0 0,-1-1 0,10-19-1,-16 28 684,14-26-4631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8:13.550"/>
    </inkml:context>
    <inkml:brush xml:id="br0">
      <inkml:brushProperty name="width" value="0.05" units="cm"/>
      <inkml:brushProperty name="height" value="0.05" units="cm"/>
    </inkml:brush>
  </inkml:definitions>
  <inkml:trace contextRef="#ctx0" brushRef="#br0">1 230 8154,'-1'4'294,"1"-1"1,1 0 0,-1 1-1,0-1 1,1 0 0,-1 1-1,1-1 1,0 0 0,0 0-1,0 0 1,3 5 0,-2-6-220,-1-1 1,1 1 0,-1-1-1,1 1 1,0-1-1,-1 0 1,1 0-1,0 1 1,0-1 0,0-1-1,0 1 1,0 0-1,0 0 1,0-1 0,0 1-1,0-1 1,1 0-1,-1 1 1,3-1-1,13 0 53,0 0 0,0-1 0,-1-1 0,21-5-1,71-21 57,-58 13-90,72-16-19,0 6 1,2 5 0,189-7-1,232-6-75,-274-5-7,181-18 31,-353 49 9,-1 5 1,155 15 0,-196-4-16,70 22-1,-79-18 4,0-2 0,52 5-1,-101-16-16,0 0 0,0 0 0,-1 0 0,1 0 0,0-1 0,0 1 0,0 0-1,0 0 1,0 0 0,0 0 0,0 0 0,0 0 0,0 0 0,0 0 0,0 0 0,1 0 0,-1-1 0,0 1-1,0 0 1,0 0 0,0 0 0,0 0 0,0 0 0,0 0 0,0 0 0,0 0 0,0 0 0,0 0 0,0 0 0,0-1-1,-18-6 6,-6-3 20,-7-8 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8:31.186"/>
    </inkml:context>
    <inkml:brush xml:id="br0">
      <inkml:brushProperty name="width" value="0.05" units="cm"/>
      <inkml:brushProperty name="height" value="0.05" units="cm"/>
    </inkml:brush>
  </inkml:definitions>
  <inkml:trace contextRef="#ctx0" brushRef="#br0">4 0 16460,'-3'2'1256,"3"7"-1000,0 3-144,7 10 424,6 4-120,8 9-264,5 2-120,8 4-56,4 2-96,5-5-240,0 0-112,1-4-232,-1 0-473,-12-7 881,-5-2-216,-16-13-200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8:31.577"/>
    </inkml:context>
    <inkml:brush xml:id="br0">
      <inkml:brushProperty name="width" value="0.05" units="cm"/>
      <inkml:brushProperty name="height" value="0.05" units="cm"/>
    </inkml:brush>
  </inkml:definitions>
  <inkml:trace contextRef="#ctx0" brushRef="#br0">1 453 12915,'0'-12'1104,"11"-15"-712,4-7-96,11-13 424,6-2-104,5-7-384,4 0-216,2-1 153,-5 1-49,-7-3-104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8:44.372"/>
    </inkml:context>
    <inkml:brush xml:id="br0">
      <inkml:brushProperty name="width" value="0.05" units="cm"/>
      <inkml:brushProperty name="height" value="0.05" units="cm"/>
    </inkml:brush>
  </inkml:definitions>
  <inkml:trace contextRef="#ctx0" brushRef="#br0">1 75 9706,'52'-67'4969,"-52"67"-4940,0 0 1,1 0-1,-1-1 0,0 1 0,1 0 1,-1 0-1,0-1 0,1 1 0,-1 0 1,1 0-1,-1 0 0,0 0 0,1-1 0,-1 1 1,1 0-1,-1 0 0,1 0 0,-1 0 1,0 0-1,1 0 0,-1 0 0,1 0 1,-1 0-1,1 0 0,-1 1 0,0-1 1,1 0-1,-1 0 0,1 0 0,-1 0 1,0 1-1,1-1 0,-1 0 0,1 0 0,-1 1 1,0-1-1,1 1 0,13 17 85,-4-5-89,-6-10-26,1 0 0,1-1 1,-1 1-1,0-1 0,1 0 1,-1 0-1,1-1 0,0 0 1,-1 0-1,1 0 0,11 0 1,-1 0 1,-12 0 6,1 0 1,-1 0-1,0 1 0,0-1 0,0 1 0,4 2 1,-5-2 1,0-1 0,0 1 0,1-1 1,-1 0-1,0 0 0,1 0 0,-1 0 1,1-1-1,-1 1 0,0-1 0,5 0 0,8-2 144,-1-1-1,1-1 0,-1-1 0,23-9 0,-21 7-93,0 1 0,1 1 0,23-5 0,34-2-51,-41 5-5,1 2 0,0 2 0,1 0-1,56 5 1,-68 0 2,0 2 0,0 0 0,-1 2 0,39 13-1,-41-12-2,2-1 0,-1-1 0,1-1 0,-1-1 0,1-1 0,31-1 0,24 3-34,118 22-245,41 3-129,126-10 144,0-30-15,202-30-266,-405 31 418,228 5-62,0 24 135,-159-6 47,-163-10 4,401 16-26,2-22 6,12-10 29,-38 2 1,-220 8-32,245 27 1,46-4 39,0-32 4,-284 5-51,386 11 41,-189 4-56,-179-6 59,98 0 30,252-45-62,-420 18 16,-85 11 8,142-5 0,-232 19-8,0 0-1,1 0 0,-1-1 0,0 2 0,1-1 0,-1 0 0,1 1 0,-1-1 0,0 1 0,1 0 0,-1 0 0,0 1 0,0-1 0,5 3 0,-7-1-16,-8-5 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9:00.550"/>
    </inkml:context>
    <inkml:brush xml:id="br0">
      <inkml:brushProperty name="width" value="0.05" units="cm"/>
      <inkml:brushProperty name="height" value="0.05" units="cm"/>
    </inkml:brush>
  </inkml:definitions>
  <inkml:trace contextRef="#ctx0" brushRef="#br0">1267 206 5393,'-62'-5'716,"-101"5"0,134 3-541,0 1 0,1 1 0,-1 1 0,1 2 0,-46 18 0,40-10-79,2 2-1,0 0 1,-50 40 0,-81 82 303,79-65-197,45-40-200,1 1 0,2 2 0,1 2-1,3 1 1,1 2 0,1 0 0,3 3-1,2 0 1,2 1 0,2 1 0,-24 84 0,40-115-13,2 1 1,0-1 0,0 1-1,2 0 1,0 0 0,2 0 0,-1 0-1,2 0 1,1 0 0,0-1-1,1 1 1,1-1 0,0 0 0,2 0-1,0 0 1,0-1 0,2 0 0,0-1-1,1 0 1,0 0 0,1-1-1,1 0 1,21 19 0,0-7 82,0-2 0,2-2 0,1-1 0,0-2 0,54 21 0,-21-15 205,1-3 1,86 16-1,-42-18-48,0-6 0,1-4-1,181-9 1,22-36 1225,66-3 34,-262 35-1439,0-5 1,154-31-1,-213 26-39,0-3-1,-1-3 1,-1-3 0,-1-2 0,-1-3-1,58-35 1,-89 44 5,0-1 0,-1-1-1,-1-2 1,-1 0 0,30-35 0,-47 47-2,1-1 1,-1 1-1,-1-2 1,0 1-1,0-1 1,-1 0-1,-1 0 0,0-1 1,-1 1-1,0-1 1,-1 0-1,0 0 1,-1 0-1,0-1 1,-2 1-1,0-18 0,-3 13-2,0-1 0,-2 1-1,0 0 1,-1 0 0,-1 1-1,-1 0 1,0 0 0,-1 0-1,-1 1 1,0 1 0,-24-27-1,-4 1 14,-2 1 0,-75-58-1,46 47-5,-76-43 0,-83-32 51,55 31-13,-308-153-64,402 214-95,-1 4 1,-2 4-1,0 3 1,-112-16-1,112 31 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19:10.122"/>
    </inkml:context>
    <inkml:brush xml:id="br0">
      <inkml:brushProperty name="width" value="0.05" units="cm"/>
      <inkml:brushProperty name="height" value="0.05" units="cm"/>
    </inkml:brush>
  </inkml:definitions>
  <inkml:trace contextRef="#ctx0" brushRef="#br0">0 270 9002,'261'-39'2249,"-260"39"-2234,74-6 534,142 8 0,-139 1-444,126-9 1,215-68 612,83-8 48,-374 71-647,264-15 221,-290 24-277,187 22 0,-176-4-53,217 22 19,88-9-21,-374-27 98,1-1-1,-1-3 1,48-7 0,129-32 413,-196 36-503,73-20 76,-67 16-224,0 1-1,0 1 1,0 2 0,42-1-1,-67 6-5,12 0-743,-18 0 856,1 0-1,-1 0 1,1 0-1,-1-1 1,0 1-1,1 0 1,-1 0-1,1 0 1,-1 0-1,1 0 1,-1-1-1,0 1 1,1 0-1,-1 0 1,0-1-1,1 1 1,-1 0-1,0-1 1,1 1-1,-1 0 1,0-1-1,0 1 1,1 0-1,-1-1 1,0 1-1,0-1 1,0 1-1,0 0 1,1-1-1,-1 0 1,0-7-346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0:52.347"/>
    </inkml:context>
    <inkml:brush xml:id="br0">
      <inkml:brushProperty name="width" value="0.05" units="cm"/>
      <inkml:brushProperty name="height" value="0.05" units="cm"/>
    </inkml:brush>
  </inkml:definitions>
  <inkml:trace contextRef="#ctx0" brushRef="#br0">4168 576 10706,'-115'-37'1489,"-11"-5"-941,28 5-466,-2 5 1,-143-28-1,-213-2-71,59 22-54,-88-8-160,381 40 153,0 4 1,0 5 0,0 4-1,0 5 1,-123 28 0,118-10-14,-200 81 0,-85 89-147,338-166 148,1 4 0,2 1-1,2 3 1,-80 81 0,105-94 33,2 1 0,2 2 0,0 0 0,2 1 0,1 1 0,2 1 0,1 0 0,1 1 0,-17 64 0,23-60 13,2 0-1,1 0 0,2 0 0,1 1 0,2 0 0,2-1 0,2 1 1,1-1-1,2 0 0,2 0 0,1 0 0,2-1 0,1 0 0,2-1 0,2-1 1,21 36-1,-13-33 27,2-1 1,1-1 0,2-1 0,2-2-1,56 49 1,-40-45 6,1-2 0,1-2 1,97 47-1,-66-44 6,169 49-1,91-12-27,377-9 21,4-70 16,-122-30-5,-2-26 0,1037-244 0,-970 102 15,-469 128-10,243-132 0,-342 155-6,-2-4 1,-2-4-1,-4-5 0,95-89 1,-164 136 21,0-1-1,-1 0 1,-2-1 0,0-1 0,23-42 0,-34 52-6,0 1 1,0-1-1,-1 0 1,0 0 0,-1-1-1,-1 1 1,0-1-1,0 0 1,-1 1-1,-1-1 1,0 0 0,-1 0-1,0 1 1,-4-16-1,-1 8 31,-1 1-1,-1 0 0,-1 1 1,0 0-1,-1 0 0,-1 1 1,-1 0-1,0 1 0,-1 0 1,-30-27-1,-7-1 100,-3 2 0,-56-35 1,24 24-47,-132-63 0,-108-19-202,-280-51 2,241 101-7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07.619"/>
    </inkml:context>
    <inkml:brush xml:id="br0">
      <inkml:brushProperty name="width" value="0.05" units="cm"/>
      <inkml:brushProperty name="height" value="0.05" units="cm"/>
      <inkml:brushProperty name="color" value="#333333"/>
    </inkml:brush>
  </inkml:definitions>
  <inkml:trace contextRef="#ctx0" brushRef="#br0">74 93 1473,'0'0'2872,"0"-8"-2583,0 6-334,1-35 880,-1 36-730,1 0 0,-1 0 1,0 0-1,0 0 0,0 0 0,0 0 0,-1 0 1,1 0-1,0 0 0,0 0 0,-1 0 1,1 0-1,-1 0 0,1 0 0,0 0 0,-1 0 1,0 0-1,1 0 0,-1 0 0,0 0 0,1 1 1,-1-1-1,0 0 0,0 0 0,0 1 1,0-1-1,1 1 0,-1-1 0,0 1 0,-2-1 1,-36 5 938,38-4-1032,0 1 0,0-1 0,0 1 0,0-1 0,-1 1 0,1 0 0,0-1 0,0 1 0,0 0 0,1 0 0,-1 0 0,0 0 0,0 0 0,0 0 0,1 0 0,-1 0 1,0 0-1,1 0 0,-1 0 0,1 0 0,0 1 0,-1-1 0,1 0 0,0 0 0,0 0 0,-1 1 0,1-1 0,0 2 0,4-2 114,0-1 0,0 1 0,-1-1 0,1 0 0,0 0 0,0 0 0,-1-1 0,1 1 0,4-2 0,1 0-14,-1-1 0,1 2 0,0-1 0,0 1 0,0 1 0,0 0 0,0 0 1,0 0-1,0 1 0,0 1 0,11 2 0,-6-1-19,0-2 0,0 1-1,27-3 1,-28 1-5,0 0 0,0 0 0,0 1 0,23 5 0,-16-2-41,0-2-1,0 0 0,1-1 1,-1-1-1,23-3 0,16 1 18,-29 4-69,-1 1 1,0 1-1,31 9 0,-28-6-8,1-1 0,36 3-1,358-7-920,-229-3 683,359-12 118,383-45-1148,298 20 1431,-1061 38-140,407 28 40,-130-1-15,1246-9-152,-1517-20 124,696 6-46,-740 1-171,1140 16-632,-880-34 818,248-2-16,-544 15 93,480-18 519,-576 17-970,-18 0-2093,0 1-696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14.755"/>
    </inkml:context>
    <inkml:brush xml:id="br0">
      <inkml:brushProperty name="width" value="0.05" units="cm"/>
      <inkml:brushProperty name="height" value="0.05" units="cm"/>
      <inkml:brushProperty name="color" value="#333333"/>
    </inkml:brush>
  </inkml:definitions>
  <inkml:trace contextRef="#ctx0" brushRef="#br0">99 80 4773,'1'4'8,"1"0"1,0-1 0,0 1-1,0 0 1,0 0 0,0-1 0,1 0-1,0 1 1,-1-1 0,1 0 0,1 0-1,-1-1 1,0 1 0,1-1-1,-1 1 1,1-1 0,0 0 0,0 0-1,0-1 1,6 3 0,7 1 45,0 0 0,0-1 1,27 3-1,47 0 838,133-7-1,-85-3-896,621-8-188,119 5 994,-514-25-275,-98 3-347,658-53-78,-825 72-95,145 7-1,99 26 34,-261-17 2,-69-2-273,-18 1-218,-22 4 123,-109-1-615,-141-9-1,110-2 314,-337 21 143,149-2 785,-401 13 45,-37 2-154,566-30-78,-309-35 0,-106-3 208,358 36-395,309 14-181,24 0 317,0-3 1,2-2-1,-1-2 0,96 0 0,216-29 24,-132 4 47,675 1-270,18 0-28,439 19 486,-1302 2-318,110 6-859,193-13-1,-250-12-3077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48.322"/>
    </inkml:context>
    <inkml:brush xml:id="br0">
      <inkml:brushProperty name="width" value="0.05" units="cm"/>
      <inkml:brushProperty name="height" value="0.05" units="cm"/>
      <inkml:brushProperty name="color" value="#333333"/>
    </inkml:brush>
  </inkml:definitions>
  <inkml:trace contextRef="#ctx0" brushRef="#br0">321 145 1986,'-10'-2'384,"-39"-5"596,0 2-1,0 3 1,-82 5 0,98 6-20,36-4-1215,17-1 527,83 9-82,-21-1-5,96 0 0,-74-17 504,128-22-1,-99 9-255,439-4 626,-214 16-1056,343 17 588,-631-8-611,61-1 11,1-6 1,150-24-1,175-15 152,-182 20-94,-180 12-34,-39 3-271,61 0 0,-116 9 224,0 0 0,-1 0 0,1 1 0,0-1 0,0 0 0,-1 0 0,1 1 0,-1-1 0,1 0 0,-1 1 0,1-1 0,-1 0 0,0 1 0,0-1-1,0 1 1,0-1 0,0 0 0,0 1 0,0 2 0,-2 30-1136,1-32 1044,0-1 0,0 1 0,0-1 0,0 0 0,0 1 0,0-1 1,0 0-1,-1 0 0,1 0 0,0 0 0,-1 0 0,1 0 0,-1 0 1,1 0-1,-1-1 0,0 1 0,1-1 0,-1 1 0,0-1 0,1 0 0,-4 1 1,-44 4 127,36-4-203,-60 10 226,0 3 1,-74 25 0,-46 9-218,-377 30 358,214-36-352,76-1 32,-286 38-49,-6-41 217,486-37 433,0-3-1,0-4 1,-92-18-1,117 10 5,0 0-403,-1 2 0,-63-3 0,280 32-455,369-42-1589,-138 0 1548,340 19 620,362-14 1147,-1073 20-1311,790-33-15,-608 32-1639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1.512"/>
    </inkml:context>
    <inkml:brush xml:id="br0">
      <inkml:brushProperty name="width" value="0.05" units="cm"/>
      <inkml:brushProperty name="height" value="0.05" units="cm"/>
    </inkml:brush>
  </inkml:definitions>
  <inkml:trace contextRef="#ctx0" brushRef="#br0">119 3 7751,'0'0'5163,"-11"-1"-4069,3 0-895,0 1-1,-1 0 1,1 0-1,-1 1 1,1 0 0,-11 3-1,17-4-153,0 1 1,0-1-1,0 1 0,0 0 0,0 0 0,0 0 1,1 0-1,-1 0 0,0 0 0,0 0 0,1 1 0,-1-1 1,1 1-1,-1-1 0,1 1 0,0 0 0,0-1 0,0 1 1,0 0-1,0 0 0,0 0 0,0 0 0,0 0 0,1 0 1,-1 0-1,1 0 0,-1 0 0,1 0 0,0 0 0,0 0 1,0 0-1,0 0 0,0 0 0,1 0 0,-1 0 1,0 0-1,2 4 0,-1-5-56,-1 0 0,1 0 0,0 0 0,-1-1 0,1 1 0,0 0 0,0 0 0,0-1 0,0 1 0,-1 0-1,1-1 1,0 1 0,0-1 0,0 1 0,0-1 0,0 1 0,1-1 0,-1 0 0,0 0 0,0 1 0,1-1 0,32 4-1717,-21-3 85,48 7-6989,-46-7 4564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56.988"/>
    </inkml:context>
    <inkml:brush xml:id="br0">
      <inkml:brushProperty name="width" value="0.05" units="cm"/>
      <inkml:brushProperty name="height" value="0.05" units="cm"/>
      <inkml:brushProperty name="color" value="#333333"/>
    </inkml:brush>
  </inkml:definitions>
  <inkml:trace contextRef="#ctx0" brushRef="#br0">523 144 352,'-42'-45'5285,"-18"21"-1543,-36 0-2299,50 14-446,39 8-928,0 0 0,-1 1 0,1 0 0,0 0 0,-1 1 0,1 0 0,-1 0 0,1 1 0,-9 1 0,12 0-69,-1-1-1,1 1 0,-1 0 0,1 1 0,0-1 1,0 1-1,0 0 0,0-1 0,0 2 0,1-1 0,-1 0 1,1 1-1,0 0 0,-5 7 0,-9 16 25,1 0 1,1 1-1,2 0 0,0 1 0,2 1 0,1 0 0,-9 51 1,10-18 37,2 0-1,4 116 1,4-159-74,1-1 1,0 0-1,2 0 0,0 0 0,1 0 1,1-1-1,1 1 0,1-1 0,0-1 1,1 0-1,1 0 0,0-1 1,2 0-1,22 25 0,-29-36 13,1-1 0,-1 0 0,1 0 0,0 0 0,0-1-1,0 0 1,1 0 0,-1-1 0,1 0 0,-1 0 0,1 0 0,0-1 0,0 0 0,0 0 0,-1 0 0,1-1-1,0 0 1,0-1 0,0 0 0,0 0 0,0 0 0,-1-1 0,11-3 0,-2-1 22,0 0 0,-1-1 0,1-1 0,-2 0 0,1-1 0,-1-1 0,0 0 0,22-23 1,-10 4 29,-2-1 0,0-1 0,-2-1 0,-2-1 0,-1 0 0,-1-2 0,-2 0 0,17-58 0,-16 34 239,-3-1 0,-2-1 0,-3 1 0,0-100 0,-7 154-273,-2 0 0,1 0 0,-1 0-1,0 0 1,0 0 0,0 0 0,-1 0-1,0 0 1,0 1 0,-1-1-1,1 1 1,-1 0 0,0-1 0,-1 1-1,1 1 1,-1-1 0,0 0 0,0 1-1,-1 0 1,1 0 0,-1 0 0,0 1-1,0-1 1,0 1 0,0 0-1,-1 1 1,-10-5 0,7 5 6,1 0 1,-1 0-1,1 0 1,-1 1-1,0 1 1,1-1-1,-1 2 1,0-1-1,1 1 1,-1 0-1,0 1 1,1 0-1,-1 0 1,1 1-1,0 0 1,0 0-1,0 1 1,-13 9-1,7-3-384,0 0 0,1 1 0,1 1 0,0 0 0,1 1 0,0 1-1,1-1 1,0 2 0,1-1 0,-9 19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0.213"/>
    </inkml:context>
    <inkml:brush xml:id="br0">
      <inkml:brushProperty name="width" value="0.05" units="cm"/>
      <inkml:brushProperty name="height" value="0.05" units="cm"/>
      <inkml:brushProperty name="color" value="#333333"/>
    </inkml:brush>
  </inkml:definitions>
  <inkml:trace contextRef="#ctx0" brushRef="#br0">14 1 6854,'0'0'4063,"0"12"-3796,2 284 109,-15 542 59,10-752-116,4-1-1,16 118 1,-6-116-2282,-5 1 0,-9 170 1,-14-163-1225,5-54 848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0.575"/>
    </inkml:context>
    <inkml:brush xml:id="br0">
      <inkml:brushProperty name="width" value="0.05" units="cm"/>
      <inkml:brushProperty name="height" value="0.05" units="cm"/>
      <inkml:brushProperty name="color" value="#333333"/>
    </inkml:brush>
  </inkml:definitions>
  <inkml:trace contextRef="#ctx0" brushRef="#br0">1 255 8456,'0'0'-176,"9"2"304,18 2 361,-1-2 1,1 0-1,0-2 0,0-1 1,-1-1-1,52-11 0,164-56 1119,-95 24-1110,7 8-378,3 6 1,0 7-1,1 7 1,198 5 0,-13 14-332,187-1-363,-179-13-5421,-283 8 1820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0.906"/>
    </inkml:context>
    <inkml:brush xml:id="br0">
      <inkml:brushProperty name="width" value="0.05" units="cm"/>
      <inkml:brushProperty name="height" value="0.05" units="cm"/>
      <inkml:brushProperty name="color" value="#333333"/>
    </inkml:brush>
  </inkml:definitions>
  <inkml:trace contextRef="#ctx0" brushRef="#br0">3 64 8584,'0'0'774,"-1"-9"-283,-1-27-154,2 35-324,1 0 0,-1 0 0,0 1 0,1-1 0,-1 0 0,0 0 0,1 0 0,-1 1 0,1-1 0,0 0 0,-1 0 0,1 1 0,-1-1 0,1 0 0,0 1 0,0-1 0,-1 1 0,1-1 0,0 1 0,0-1 0,0 1 0,-1 0 0,1-1 0,0 1 0,0 0 0,0 0 0,0 0 0,0-1 0,1 1 0,30-1 346,-26 1-212,62-1 887,345 3 532,-408-2-1568,-1 1-1,0-1 0,1 0 0,-1 1 1,0 0-1,0 0 0,0 0 0,0 1 1,0-1-1,0 1 0,0 0 1,0 0-1,3 3 0,-5-4-1,-1 1 1,0 0-1,0-1 0,0 1 1,0 0-1,0 0 0,0 0 0,0 0 1,-1 0-1,1 0 0,-1 0 1,1 0-1,-1 0 0,0 1 0,0-1 1,0 0-1,0 0 0,0 0 1,0 0-1,-1 0 0,1 0 0,-1 0 1,1 0-1,-1 0 0,0 0 1,0 0-1,0 0 0,0 0 1,-1 2-1,-5 8 219,0 0 0,-1 0 1,0-1-1,-1 0 0,-19 18 0,-61 48 220,57-51-410,2 0-166,-124 99 385,49-50-3737,76-61-746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1.522"/>
    </inkml:context>
    <inkml:brush xml:id="br0">
      <inkml:brushProperty name="width" value="0.05" units="cm"/>
      <inkml:brushProperty name="height" value="0.05" units="cm"/>
      <inkml:brushProperty name="color" value="#333333"/>
    </inkml:brush>
  </inkml:definitions>
  <inkml:trace contextRef="#ctx0" brushRef="#br0">0 517 8456,'0'0'2675,"10"-5"-2526,8-4-16,0-2 0,0-1 0,-1 0-1,-1-1 1,20-19 0,80-89 68,-103 106-169,28-33 59,-1-2 0,-3-2 0,46-84-1,-80 137-58,-1 11-14,-1 15 12,0-7 20,-1-1-1,2 1 1,1-1-1,0 0 1,2 0-1,0 0 1,1 0-1,12 26 1,-13-36-133,0-1 0,0 0-1,0 0 1,1 0 0,1-1 0,-1 1 0,1-1 0,9 6 0,-10-8-263,1-1-1,0 1 1,0-2 0,0 1 0,0-1-1,1 0 1,-1-1 0,1 1 0,0-2-1,0 1 1,8 0 0,36 0-5836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2.070"/>
    </inkml:context>
    <inkml:brush xml:id="br0">
      <inkml:brushProperty name="width" value="0.05" units="cm"/>
      <inkml:brushProperty name="height" value="0.05" units="cm"/>
      <inkml:brushProperty name="color" value="#333333"/>
    </inkml:brush>
  </inkml:definitions>
  <inkml:trace contextRef="#ctx0" brushRef="#br0">1 0 6951,'0'0'1014,"12"13"-374,101 122 1188,52 59-501,277 190 439,-354-314-1636,24 19 230,15 11 44,196 198 1,-259-224-415,67 67-3504,-112-128-580,-7-11-2504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2.587"/>
    </inkml:context>
    <inkml:brush xml:id="br0">
      <inkml:brushProperty name="width" value="0.05" units="cm"/>
      <inkml:brushProperty name="height" value="0.05" units="cm"/>
      <inkml:brushProperty name="color" value="#333333"/>
    </inkml:brush>
  </inkml:definitions>
  <inkml:trace contextRef="#ctx0" brushRef="#br0">1 1649 8168,'0'0'2637,"8"-13"-2247,19-22-166,1 0 0,1 3 0,50-44 0,857-768 90,-414 369-457,-494 451 36,-20 19-181,0-1 1,0-1-1,-1 1 0,1-1 0,-2-1 1,1 1-1,-1-1 0,0 0 0,-1-1 1,9-16-1,-12 7-3865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4.375"/>
    </inkml:context>
    <inkml:brush xml:id="br0">
      <inkml:brushProperty name="width" value="0.05" units="cm"/>
      <inkml:brushProperty name="height" value="0.05" units="cm"/>
      <inkml:brushProperty name="color" value="#333333"/>
    </inkml:brush>
  </inkml:definitions>
  <inkml:trace contextRef="#ctx0" brushRef="#br0">231 109 1602,'5'-3'579,"-1"0"0,1-1 1,-1 1-1,0-1 1,0 0-1,-1-1 1,1 1-1,-1 0 1,0-1-1,0 0 1,0 0-1,-1 0 1,0 0-1,0 0 1,0 0-1,0-1 1,-1 1-1,0 0 1,0-8-1,-1 12-534,-1 1 0,1-1-1,-1 0 1,0 0 0,0 1-1,1-1 1,-1 0 0,0 1 0,0-1-1,0 0 1,0 1 0,0-1 0,0 1-1,1 0 1,-1-1 0,0 1-1,0 0 1,-1 0 0,1-1 0,0 1-1,0 0 1,0 0 0,0 0-1,0 0 1,0 0 0,0 1 0,0-1-1,0 0 1,0 0 0,-2 1-1,-35 8-138,12 4 19,1 1 1,0 1-1,1 1 0,0 1 0,2 0 1,-27 28-1,46-42 16,0 0-1,1 0 1,-1 0 0,1 1 0,-1-1 0,1 1-1,0-1 1,0 1 0,-1 5 0,3-8 36,-1 0 0,1 0 0,0 0 0,0 0 0,0 0-1,1 0 1,-1 0 0,0 0 0,0 0 0,0-1 0,1 1 0,-1 0 0,0 0 0,1 0 0,-1 0 0,1-1 0,-1 1 0,1 0 0,-1 0 0,1-1 0,-1 1-1,1 0 1,0-1 0,0 1 0,-1 0 0,1-1 0,0 1 0,0-1 0,0 0 0,-1 1 0,1-1 0,0 0 0,0 1 0,0-1 0,0 0 0,0 0-1,0 0 1,0 0 0,0 1 0,-1-2 0,1 1 0,0 0 0,2 0 0,29 1-391,1-2-1,-1 0 1,58-12 0,41-3-513,-130 16 925,0 0 0,0 0-1,0-1 1,0 1 0,0 0-1,0 0 1,0 0-1,0 1 1,0-1 0,0 0-1,0 0 1,0 0 0,0 1-1,0-1 1,-1 0 0,1 1-1,0-1 1,0 1 0,0-1-1,0 1 1,0 0 0,-1-1-1,1 1 1,0 0 0,1 1-1,-2-1 32,0 0 0,0 0-1,0 0 1,0 0 0,0 1-1,0-1 1,0 0 0,-1 0-1,1 0 1,0 0 0,-1 0-1,1 1 1,-1-1 0,1 0-1,-1 0 1,1 0 0,-2 2-1,-37 41 1471,38-44-1472,-31 28 1325,-62 40 1,-5 4 79,97-70-1519,0 0 0,0 0 0,0 1 0,0-1 0,0 1 0,0-1 1,0 1-1,1 0 0,-2 2 0,3-3-189,-1-1 0,1 1 1,-1 0-1,1-1 0,-1 1 1,1-1-1,0 1 0,0 0 1,0-1-1,0 1 0,0-1 1,0 1-1,0 0 0,1-1 1,-1 1-1,1-1 0,-1 1 1,2 1-1,10 10-3963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5.125"/>
    </inkml:context>
    <inkml:brush xml:id="br0">
      <inkml:brushProperty name="width" value="0.05" units="cm"/>
      <inkml:brushProperty name="height" value="0.05" units="cm"/>
      <inkml:brushProperty name="color" value="#333333"/>
    </inkml:brush>
  </inkml:definitions>
  <inkml:trace contextRef="#ctx0" brushRef="#br0">0 0 224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5.613"/>
    </inkml:context>
    <inkml:brush xml:id="br0">
      <inkml:brushProperty name="width" value="0.05" units="cm"/>
      <inkml:brushProperty name="height" value="0.05" units="cm"/>
      <inkml:brushProperty name="color" value="#333333"/>
    </inkml:brush>
  </inkml:definitions>
  <inkml:trace contextRef="#ctx0" brushRef="#br0">32 0 5445,'0'0'9513,"9"65"-9417,-17-25 0,3 0-256,-1-3-512,5-5-353,1-9-385,-4-6-319,2-7-449,-3-10-641,-5-2-993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1.838"/>
    </inkml:context>
    <inkml:brush xml:id="br0">
      <inkml:brushProperty name="width" value="0.05" units="cm"/>
      <inkml:brushProperty name="height" value="0.05" units="cm"/>
    </inkml:brush>
  </inkml:definitions>
  <inkml:trace contextRef="#ctx0" brushRef="#br0">1 120 8104,'0'0'3875,"10"2"-3592,-4-1-240,-1 0 0,1-1 0,0 0 0,0 0 0,0 0 0,-1-1 0,1 0 0,0 0 0,-1 0 0,1-1-1,0 0 1,-1 0 0,0 0 0,0-1 0,1 0 0,-1 0 0,-1 0 0,1 0 0,0-1 0,-1 0 0,0 0 0,0 0 0,4-6 0,-1 3 141,-3 4-128,-1 1 0,0-2 0,0 1 0,0 0-1,0-1 1,0 1 0,-1-1 0,0 0 0,1 0 0,-1 0-1,-1 0 1,1 0 0,1-7 0,-3 11-55,0-1 0,0 1 0,-1-1 0,1 1 0,0 0 0,-1-1-1,1 1 1,0 0 0,-1-1 0,1 1 0,0 0 0,-1-1 0,1 1 0,-1 0 0,1 0 0,0-1 0,-1 1 0,1 0 0,-1 0 0,1 0 0,-1 0 0,1 0 0,-1 0 0,1 0 0,-1 0-1,1 0 1,-1 0 0,1 0 0,-1 0 0,1 0 0,-1 0 0,1 0 0,-1 0 0,1 0 0,0 0 0,-1 1 0,1-1 0,-1 0 0,1 0 0,-1 1 0,1-1 0,0 0 0,-1 1 0,-21 11 149,9-1 90,1 1 0,0 0 0,-14 20 0,23-27-110,-1 0 0,1 0-1,0 0 1,0 1 0,0-1-1,1 1 1,0-1 0,0 1 0,1 0-1,-1 0 1,1 0 0,0 0-1,1 6 1,0-11-127,1 0 1,-1 1-1,1-1 0,0 0 1,0 0-1,0 0 0,-1 0 1,1 0-1,0 0 0,0 0 1,0 0-1,1-1 0,-1 1 1,0 0-1,0-1 0,0 1 1,0-1-1,1 1 0,-1-1 1,0 1-1,0-1 0,1 0 1,-1 0-1,0 1 0,1-1 1,-1 0-1,0 0 0,1-1 1,1 1-1,46-2-205,-44 2 133,11-3-1101,0 0-1,0 0 1,21-9-1,6-3-3676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5.958"/>
    </inkml:context>
    <inkml:brush xml:id="br0">
      <inkml:brushProperty name="width" value="0.05" units="cm"/>
      <inkml:brushProperty name="height" value="0.05" units="cm"/>
      <inkml:brushProperty name="color" value="#333333"/>
    </inkml:brush>
  </inkml:definitions>
  <inkml:trace contextRef="#ctx0" brushRef="#br0">35 139 2883,'0'0'6934,"-1"-8"-5423,1 6-1466,-1-1-1,1 1 1,0-1-1,0 1 1,0-1 0,0 1-1,1 0 1,-1-1-1,0 1 1,1-1 0,0 1-1,0 0 1,-1-1-1,1 1 1,1 0 0,-1 0-1,0 0 1,0 0-1,1 0 1,-1 0-1,1 0 1,0 0 0,0 0-1,-1 1 1,1-1-1,0 1 1,0 0 0,1-1-1,-1 1 1,0 0-1,0 0 1,1 0 0,3-1-1,17-9 41,0 1 0,1 1 0,0 1-1,0 1 1,1 1 0,0 1 0,0 2 0,28-2 0,-51 5-95,0 0 0,-1 0 0,1 0 0,0 0 0,0 0 0,0 1 1,-1-1-1,1 1 0,0-1 0,-1 1 0,1-1 0,0 1 0,-1 0 1,1 0-1,-1 0 0,1 0 0,-1 0 0,1 0 0,-1 0 0,0 0 1,1 0-1,-1 1 0,0-1 0,0 1 0,0-1 0,1 3 1,-1 0 18,0 0 1,0-1 0,0 1-1,-1 0 1,0 0 0,1 0 0,-1 0-1,-1 0 1,1 0 0,-1-1-1,-1 8 1,-2 5 153,-2-1 0,1 1 0,-2-1-1,0-1 1,-9 15 0,0-5 330,0-1 0,-1-1 0,-1 0 0,-28 24 0,39-39-426,-1 0 0,-1-1-1,1 0 1,-1 0-1,0-1 1,0 0 0,-1-1-1,1 0 1,-1 0 0,0-1-1,0-1 1,0 1-1,-1-2 1,-17 2 0,26-3-231,1 0 0,-1 0 0,0 0 1,0 0-1,1 0 0,-1-1 0,0 1 1,0 0-1,1-1 0,-1 0 0,0 1 1,1-1-1,-1 0 0,1 0 0,-1 0 0,1 0 1,-1 0-1,1 0 0,0 0 0,-1 0 1,1-1-1,0 1 0,0 0 0,0-1 1,0 1-1,0-1 0,0 1 0,1-1 1,-1 0-1,0 1 0,1-1 0,-1 0 1,1 1-1,0-1 0,-1 0 0,1-2 1,-6-25-4888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6.536"/>
    </inkml:context>
    <inkml:brush xml:id="br0">
      <inkml:brushProperty name="width" value="0.05" units="cm"/>
      <inkml:brushProperty name="height" value="0.05" units="cm"/>
      <inkml:brushProperty name="color" value="#333333"/>
    </inkml:brush>
  </inkml:definitions>
  <inkml:trace contextRef="#ctx0" brushRef="#br0">1 0 6502,'0'0'4858,"5"10"-3753,8 20-511,-1 0-1,-2 1 1,12 54-1,-15-42-1117,-1 0-1,-1 66 1,-4-89-316,-1 44-1044,0-62 1695,0-1 1,0 1-1,0 0 0,0-1 0,-1 1 0,1 0 0,0-1 1,-1 1-1,0 0 0,1-1 0,-1 1 0,0-1 0,0 1 1,1-1-1,-1 0 0,0 1 0,-1-1 0,1 0 0,0 0 1,0 1-1,0-1 0,-1 0 0,1 0 0,-1-1 0,1 1 1,0 0-1,-1 0 0,-2 0 0,-14 0-3019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6.901"/>
    </inkml:context>
    <inkml:brush xml:id="br0">
      <inkml:brushProperty name="width" value="0.05" units="cm"/>
      <inkml:brushProperty name="height" value="0.05" units="cm"/>
      <inkml:brushProperty name="color" value="#333333"/>
    </inkml:brush>
  </inkml:definitions>
  <inkml:trace contextRef="#ctx0" brushRef="#br0">0 107 5125,'5'-8'1286,"-1"1"-1063,-1 1 0,1-1-1,0 1 1,1 0 0,-1 0 0,1 0-1,1 1 1,-1 0 0,1 0-1,-1 0 1,1 1 0,1 0-1,-1 0 1,1 0 0,-1 1-1,1 0 1,0 0 0,0 1-1,1 0 1,9-2 0,-11 3-208,1 1 1,-1 0-1,0 0 1,0 0-1,0 1 0,0 0 1,0 0-1,0 1 1,0-1-1,0 1 1,0 0-1,5 4 0,-9-5-7,0 1 0,0-1-1,0 1 1,-1-1 0,1 1 0,-1 0-1,1 0 1,-1 0 0,0-1-1,0 1 1,0 0 0,0 1 0,0-1-1,0 0 1,0 0 0,-1 0-1,1 0 1,-1 1 0,1-1 0,-1 0-1,0 0 1,0 1 0,0-1-1,0 0 1,-1 1 0,1-1 0,-1 0-1,1 0 1,-1 0 0,0 1-1,0-1 1,0 0 0,0 0-1,0 0 1,0 0 0,-2 2 0,-7 10 340,0 1 0,-1-2 0,-1 1 1,-1-2-1,0 0 0,0 0 0,-30 19 0,-24 23 102,54-38-215,9-8-1192,33-7-9382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9.456"/>
    </inkml:context>
    <inkml:brush xml:id="br0">
      <inkml:brushProperty name="width" value="0.05" units="cm"/>
      <inkml:brushProperty name="height" value="0.05" units="cm"/>
      <inkml:brushProperty name="color" value="#333333"/>
    </inkml:brush>
  </inkml:definitions>
  <inkml:trace contextRef="#ctx0" brushRef="#br0">252 9 5509,'3'-8'6406,"-8"25"-5765,-10 14 416,-3 8-481,-6 9-415,0 5-97,-3 3 0,-1-3-64,4-5-64,4-5-129,0-7-383,5-10-481,4-6-192,2-10-705,2-10-1185,-1 0-1249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59.803"/>
    </inkml:context>
    <inkml:brush xml:id="br0">
      <inkml:brushProperty name="width" value="0.05" units="cm"/>
      <inkml:brushProperty name="height" value="0.05" units="cm"/>
      <inkml:brushProperty name="color" value="#333333"/>
    </inkml:brush>
  </inkml:definitions>
  <inkml:trace contextRef="#ctx0" brushRef="#br0">0 1 6534,'0'0'5189,"44"63"-4420,-24-38-193,15-1-351,0-5-129,5-4-64,6-7-673,-2-8-1281,-9 0-1825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01.345"/>
    </inkml:context>
    <inkml:brush xml:id="br0">
      <inkml:brushProperty name="width" value="0.05" units="cm"/>
      <inkml:brushProperty name="height" value="0.05" units="cm"/>
      <inkml:brushProperty name="color" value="#333333"/>
    </inkml:brush>
  </inkml:definitions>
  <inkml:trace contextRef="#ctx0" brushRef="#br0">309 0 6150,'0'0'5637,"-5"11"-4948,-12 29-778,-3-1 1,-1-1 0,-1-1-1,-3-1 1,-1-2 0,-1 0-1,-2-1 1,-60 52-1,87-84-86,2 0-21,-1 0 0,0 0-1,0-1 1,0 1 0,0 0 0,1-1-1,-1 1 1,0 0 0,0-1-1,0 1 1,-1-1 0,1 0-1,0 1 1,0-1 0,0 0 0,0 0-1,0 0 1,0 1 0,0-1-1,-2-1 1,0-4-3568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01.692"/>
    </inkml:context>
    <inkml:brush xml:id="br0">
      <inkml:brushProperty name="width" value="0.05" units="cm"/>
      <inkml:brushProperty name="height" value="0.05" units="cm"/>
      <inkml:brushProperty name="color" value="#333333"/>
    </inkml:brush>
  </inkml:definitions>
  <inkml:trace contextRef="#ctx0" brushRef="#br0">132 1 6951,'0'0'1831,"-6"13"-1287,-19 36-232,2 0 0,3 2-1,2 1 1,-21 94 0,39-144-321,0-1 0,0 0 0,-1 0 0,1 1-1,0-1 1,0 0 0,0 0 0,0 1 0,0-1 0,1 0 0,-1 0 0,0 1 0,1-1-1,-1 0 1,1 0 0,-1 0 0,1 1 0,-1-1 0,1 0 0,0 0 0,-1 0 0,1 0-1,0 0 1,0 0 0,0 0 0,0-1 0,2 2 0,-1-1 9,1 0 0,-1 0 0,1 0 1,0-1-1,0 1 0,-1-1 0,1 0 1,0 0-1,0 0 0,-1 0 0,1-1 0,4 0 1,11-3 21,0-2 0,-1 0 0,19-9 0,-28 12-61,157-71-3201,-116 46 442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02.142"/>
    </inkml:context>
    <inkml:brush xml:id="br0">
      <inkml:brushProperty name="width" value="0.05" units="cm"/>
      <inkml:brushProperty name="height" value="0.05" units="cm"/>
      <inkml:brushProperty name="color" value="#333333"/>
    </inkml:brush>
  </inkml:definitions>
  <inkml:trace contextRef="#ctx0" brushRef="#br0">446 1 545,'0'0'9950,"-9"0"-9240,6-1-681,0 1-1,0 1 0,0-1 0,1 0 1,-1 1-1,0-1 0,0 1 0,0 0 1,1 0-1,-1 0 0,0 0 0,1 0 1,-1 1-1,1-1 0,-1 1 0,-3 3 1,-34 45 490,26-30-382,-45 63-20,-79 105-981,107-151-1431,-39 37-1,48-57 428,9-12-513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02.471"/>
    </inkml:context>
    <inkml:brush xml:id="br0">
      <inkml:brushProperty name="width" value="0.05" units="cm"/>
      <inkml:brushProperty name="height" value="0.05" units="cm"/>
      <inkml:brushProperty name="color" value="#333333"/>
    </inkml:brush>
  </inkml:definitions>
  <inkml:trace contextRef="#ctx0" brushRef="#br0">85 1 5445,'0'0'651,"-6"11"166,-8 19-495,1 1-1,2 0 1,1 0 0,1 1-1,2 0 1,1 1 0,-3 50-1,10-82-332,-1 0 0,0-1 0,0 1-1,1 0 1,-1 0 0,0-1 0,1 1-1,-1 0 1,1-1 0,-1 1 0,1 0 0,-1-1-1,1 1 1,-1-1 0,1 1 0,0-1-1,-1 1 1,1-1 0,0 0 0,-1 1-1,1-1 1,0 0 0,0 0 0,-1 1 0,1-1-1,0 0 1,0 0 0,0 0 0,-1 0-1,1 0 1,1 0 0,35 0-28,-26 0 53,38-4-18,-1-1 1,1-3-1,58-18 1,-40 10-907,6-2-1599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04.306"/>
    </inkml:context>
    <inkml:brush xml:id="br0">
      <inkml:brushProperty name="width" value="0.05" units="cm"/>
      <inkml:brushProperty name="height" value="0.05" units="cm"/>
      <inkml:brushProperty name="color" value="#333333"/>
    </inkml:brush>
  </inkml:definitions>
  <inkml:trace contextRef="#ctx0" brushRef="#br0">0 0 6822,'0'0'4212,"7"9"-4185,156 194 1340,211 201-1,224 161 722,-504-478-2277,4-5 0,109 72 1,-200-150-416,1 1 0,0-1 0,0-1 0,0 1 0,0-1 0,11 2 0,1-3-4815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2.243"/>
    </inkml:context>
    <inkml:brush xml:id="br0">
      <inkml:brushProperty name="width" value="0.05" units="cm"/>
      <inkml:brushProperty name="height" value="0.05" units="cm"/>
    </inkml:brush>
  </inkml:definitions>
  <inkml:trace contextRef="#ctx0" brushRef="#br0">186 58 8104,'0'0'1564,"3"-9"-294,7-24 257,-10 32-1479,0 1 1,0-1-1,0 1 0,0-1 0,0 0 1,0 1-1,0-1 0,0 1 0,-1-1 1,1 0-1,0 1 0,0-1 0,-1 1 1,1-1-1,0 1 0,-1-1 0,1 1 1,0-1-1,-1 1 0,1-1 0,0 1 1,-1-1-1,1 1 0,-1 0 0,1-1 1,-1 1-1,1 0 0,-1-1 0,0 1 1,1 0-1,-1 0 0,1 0 0,-1-1 1,0 1-1,1 0 0,-1 0 0,1 0 1,-1 0-1,0 0 0,1 0 0,-2 0 1,-25 2 617,25-2-551,-6 2-68,-1 1 0,1 0 0,0 0 0,0 1 0,0 0 0,1 0 0,-1 0 0,1 1-1,0 1 1,0-1 0,1 1 0,0 0 0,0 0 0,-8 11 0,10-13-39,1 1-1,-1 0 1,1 0 0,0 0-1,0 0 1,0 0 0,1 0 0,0 1-1,0-1 1,0 1 0,1 0-1,0 0 1,0-1 0,0 1-1,1 0 1,-1 0 0,2 0-1,-1 0 1,0 0 0,1 0 0,0-1-1,3 8 1,-3-11-161,1 0-1,-1 0 1,1 0-1,-1-1 1,1 1-1,0 0 1,0-1 0,-1 0-1,1 1 1,0-1-1,0 0 1,1 0 0,-1 0-1,0 0 1,0 0-1,0-1 1,1 1-1,-1-1 1,0 1 0,1-1-1,2 0 1,53 0-4517,-20-7 565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2:28.042"/>
    </inkml:context>
    <inkml:brush xml:id="br0">
      <inkml:brushProperty name="width" value="0.05" units="cm"/>
      <inkml:brushProperty name="height" value="0.05" units="cm"/>
      <inkml:brushProperty name="color" value="#333333"/>
    </inkml:brush>
  </inkml:definitions>
  <inkml:trace contextRef="#ctx0" brushRef="#br0">73 713 4516,'0'0'2056,"-9"6"-642,-5 1-886,8-5-196,0 1 0,0 0 0,1 1 0,-1-1 0,-9 9 0,15-12-305,0 0 0,-1 0 0,1 1-1,0-1 1,0 0 0,0 0 0,-1 0 0,1 0 0,0 0 0,0 0 0,0 0 0,-1 0-1,1 0 1,0 0 0,0 0 0,0 1 0,0-1 0,-1 0 0,1 0 0,0 0-1,0 0 1,0 1 0,0-1 0,0 0 0,-1 0 0,1 0 0,0 0 0,0 1-1,0-1 1,0 0 0,0 0 0,0 1 0,0-1 0,0 0 0,0 0 0,0 0 0,0 1-1,0-1 1,0 0 0,0 0 0,0 0 0,0 1 0,0-1 0,0 0 0,0 0-1,0 1 1,0-1 0,0 0 0,1 0 0,-1 0 0,0 0 0,0 1 0,0-1 0,1 0-1,14-5 306,8-10-22,-1-1 0,0-1 1,32-35-1,3-1-131,618-509-863,-649 536-487,-12 11-3204,-17 15 2560,-12 2-833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2:28.387"/>
    </inkml:context>
    <inkml:brush xml:id="br0">
      <inkml:brushProperty name="width" value="0.05" units="cm"/>
      <inkml:brushProperty name="height" value="0.05" units="cm"/>
      <inkml:brushProperty name="color" value="#333333"/>
    </inkml:brush>
  </inkml:definitions>
  <inkml:trace contextRef="#ctx0" brushRef="#br0">26 139 5830,'0'0'2786,"-4"-9"-1360,-1 2-1043,3 5-270,0-1 0,0 1 0,1-1 0,-1 0 0,1 1 0,0-1-1,-1 0 1,1 0 0,1 0 0,-1 0 0,0 1 0,1-1 0,-1-5 0,1 7-86,1 0-1,-1 0 1,0 0 0,1 0-1,-1 0 1,0 0 0,1 0-1,0 0 1,-1 0 0,1 0-1,0 0 1,-1 0 0,1 0-1,0 0 1,0 0 0,0 1-1,0-1 1,0 0 0,0 1-1,0-1 1,0 0 0,0 1-1,0-1 1,1 1 0,33-11-79,-27 9 131,51-12 60,1 2 0,118-7-1,-177 18-115,0 1-1,0 0 0,0 0 0,1 0 0,-1 0 0,0 0 1,0 0-1,0 1 0,0-1 0,0 0 0,0 1 0,0-1 1,0 0-1,0 1 0,0-1 0,0 1 0,0 0 0,0-1 1,0 1-1,0 0 0,0 0 0,-1-1 0,1 1 0,0 0 1,0 0-1,-1 0 0,1 0 0,0 1 0,0 1 55,-1 0-1,1-1 0,-1 1 0,1 0 1,-1 0-1,0 0 0,0-1 1,-1 1-1,1 0 0,0 0 1,-2 3-1,-3 11 371,-1 0-1,-15 30 1,18-41-425,-16 33-13,-44 101 840,55-119-1754,1 1-1,0 0 1,2 0 0,-4 37 0,8-27-3424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1.838"/>
    </inkml:context>
    <inkml:brush xml:id="br0">
      <inkml:brushProperty name="width" value="0.05" units="cm"/>
      <inkml:brushProperty name="height" value="0.05" units="cm"/>
      <inkml:brushProperty name="color" value="#333333"/>
    </inkml:brush>
  </inkml:definitions>
  <inkml:trace contextRef="#ctx0" brushRef="#br0">1 1 2723,'0'0'8039,"4"10"-7553,19 41-204,57 88 1,-25-46-1414,-54-92 1035,0 0 0,0 0 0,0 0 0,-1 0 0,1 1 0,-1-1 0,1 0 0,-1 0 0,1 0 0,-1 0 0,1 1 1,-1-1-1,0 0 0,0 0 0,0 0 0,0 1 0,0-1 0,0 0 0,0 0 0,0 1 0,0-1 0,-1 2 0,0-3-116,-1 1 0,1 0 1,0-1-1,-1 1 0,1-1 1,0 1-1,-1-1 0,1 0 0,-1 0 1,1 1-1,0-1 0,-1 0 1,1 0-1,-1-1 0,1 1 0,-1 0 1,1 0-1,-3-1 0,-21-5-3535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2.170"/>
    </inkml:context>
    <inkml:brush xml:id="br0">
      <inkml:brushProperty name="width" value="0.05" units="cm"/>
      <inkml:brushProperty name="height" value="0.05" units="cm"/>
      <inkml:brushProperty name="color" value="#333333"/>
    </inkml:brush>
  </inkml:definitions>
  <inkml:trace contextRef="#ctx0" brushRef="#br0">0 332 1698,'0'0'5413,"9"-62"-3620,15 29-255,6-6-321,6 0-320,8-5-417,0 7-384,0 6-64,-9 9-480,-6 6-641,-10 8-1025,-14 7-1730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2.500"/>
    </inkml:context>
    <inkml:brush xml:id="br0">
      <inkml:brushProperty name="width" value="0.05" units="cm"/>
      <inkml:brushProperty name="height" value="0.05" units="cm"/>
      <inkml:brushProperty name="color" value="#333333"/>
    </inkml:brush>
  </inkml:definitions>
  <inkml:trace contextRef="#ctx0" brushRef="#br0">1 155 9929,'0'0'1570,"53"-21"-129,-29 0-1088,3 0-321,-3-3-673,-4 0-928,0 1-1570,-12 3-1794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2.878"/>
    </inkml:context>
    <inkml:brush xml:id="br0">
      <inkml:brushProperty name="width" value="0.05" units="cm"/>
      <inkml:brushProperty name="height" value="0.05" units="cm"/>
      <inkml:brushProperty name="color" value="#333333"/>
    </inkml:brush>
  </inkml:definitions>
  <inkml:trace contextRef="#ctx0" brushRef="#br0">1 511 8840,'0'0'518,"5"9"283,15 27 37,-20-35-806,1 0 0,0-1 0,-1 1 0,1 0-1,0 0 1,0 0 0,-1 0 0,1-1 0,0 1 0,0 0 0,0-1 0,0 1-1,0-1 1,0 1 0,0-1 0,0 0 0,0 1 0,0-1 0,0 0-1,0 0 1,1 1 0,-1-1 0,0 0 0,0 0 0,0 0 0,0-1 0,0 1-1,0 0 1,0 0 0,1 0 0,-1-1 0,0 1 0,0-1 0,0 1 0,0-1-1,0 1 1,0-1 0,-1 1 0,3-2 0,28-30 625,-30 31-624,12-19 57,0 0 1,-1 0-1,11-30 0,-11 24-52,24-39 0,-34 72 58,0-1-1,0 0 0,0 0 1,1 0-1,0 0 0,3 6 1,-5-11-83,0 0 0,0 1 0,1-1 0,-1 0 0,0 1 0,1-1 0,-1 0 0,1 0 1,-1 0-1,1 0 0,-1-1 0,1 1 0,0 0 0,-1-1 0,1 1 0,0-1 0,0 1 0,-1-1 1,1 0-1,0 0 0,0 1 0,0-1 0,-1-1 0,1 1 0,0 0 0,0 0 0,-1-1 1,1 1-1,0-1 0,0 1 0,-1-1 0,1 0 0,-1 0 0,1 0 0,0 0 0,1-1 0,7-5 58,0 0 0,-1-1 0,0-1 0,10-10 0,-9 10 8,2-5-158,-8 10-17,-1-1 1,1 1 0,0 0 0,0 0 0,0 0 0,0 1 0,1-1 0,0 1 0,0 0 0,-1 0 0,2 1 0,-1 0 0,0 0-1,8-2 1</inkml:trace>
  <inkml:trace contextRef="#ctx0" brushRef="#br0" timeOffset="1">256 54 8584,'0'0'4901,"58"-18"-4965,-30 8-1185,1-1-1602,-1-3-1633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3.208"/>
    </inkml:context>
    <inkml:brush xml:id="br0">
      <inkml:brushProperty name="width" value="0.05" units="cm"/>
      <inkml:brushProperty name="height" value="0.05" units="cm"/>
      <inkml:brushProperty name="color" value="#333333"/>
    </inkml:brush>
  </inkml:definitions>
  <inkml:trace contextRef="#ctx0" brushRef="#br0">12 293 5509,'-1'8'1623,"-3"15"-436,2-13-780,0 0 1,1 0-1,0 0 1,0 1-1,1-1 1,1 0-1,2 17 1,-2-25-406,0-1 1,-1 0-1,1 0 1,0 0-1,0 0 1,1 0-1,-1 0 1,0-1-1,0 1 0,0 0 1,1 0-1,-1-1 1,0 1-1,1-1 1,-1 1-1,0-1 1,1 0-1,-1 1 1,0-1-1,1 0 0,-1 0 1,1 0-1,-1 0 1,1 0-1,-1 0 1,0-1-1,1 1 1,-1 0-1,0-1 0,1 1 1,1-2-1,2 1 12,0 0-1,0-1 1,0 0 0,-1 0-1,1 0 1,0-1-1,4-3 1,-1-2-100,0 0 1,-1-1 0,0 0 0,-1 0-1,0 0 1,0-1 0,-1 0-1,0 0 1,-1 0 0,6-20-1,-2-6-2098,9-68-1,-16 94 1786,-1 18 909,0 0 1,1 0-1,0 0 0,1-1 0,-1 1 0,1 0 1,1-1-1,0 1 0,4 9 0,-5-13-474,0 0 0,0 0 0,0-1 0,1 1 0,-1-1 0,1 1 1,0-1-1,0 0 0,0 0 0,0 0 0,1-1 0,-1 1 0,1-1 0,-1 0 0,1 0 0,0 0 0,0 0 0,0-1 0,0 1 0,0-1 0,0 0 0,0-1 0,1 1 0,-1 0 0,0-1 0,9-1 0,-11 1-58,0 0-1,0-1 0,1 1 1,-1-1-1,0 0 1,0 0-1,0 1 0,0-1 1,0-1-1,0 1 1,0 0-1,0 0 0,-1-1 1,1 1-1,0-1 1,-1 0-1,1 1 0,-1-1 1,0 0-1,1 0 1,-1 0-1,0 0 0,0 0 1,0 0-1,-1 0 1,1 0-1,0-3 0,0 1-335,0-1 0,0 1 0,-1 0 0,0-1-1,0 1 1,0 0 0,0 0 0,-1-1 0,1 1-1,-1 0 1,0 0 0,-1 0 0,1 0 0,-2-4-1,-14-20-4039</inkml:trace>
  <inkml:trace contextRef="#ctx0" brushRef="#br0" timeOffset="1">147 5 4452,'0'0'7880,"35"-5"-11692,-22 8-768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3.693"/>
    </inkml:context>
    <inkml:brush xml:id="br0">
      <inkml:brushProperty name="width" value="0.05" units="cm"/>
      <inkml:brushProperty name="height" value="0.05" units="cm"/>
      <inkml:brushProperty name="color" value="#333333"/>
    </inkml:brush>
  </inkml:definitions>
  <inkml:trace contextRef="#ctx0" brushRef="#br0">52 447 6951,'0'0'3032,"-8"8"-2995,-23 26-21,30-33-10,-1 0 0,1 0 0,0 1-1,0-1 1,0 0 0,0 1 0,0-1 0,1 1 0,-1-1-1,0 1 1,1-1 0,-1 1 0,1-1 0,-1 3 0,1-4 0,0 1 1,0-1 0,1 1-1,-1-1 1,0 1 0,0-1-1,0 0 1,0 1 0,1-1-1,-1 1 1,0-1 0,0 0-1,1 1 1,-1-1 0,0 0 0,1 1-1,-1-1 1,0 0 0,1 1-1,-1-1 1,0 0 0,1 0-1,-1 0 1,1 1 0,-1-1-1,1 0 1,-1 0 0,1 0-1,0 0 1,1 1 30,1-1 0,-1 0 0,1 0 0,0 0 0,-1 0 0,1 0 0,-1-1 0,1 1 0,-1-1 0,1 0 0,-1 0 0,5-2 0,4-6 7,0 0-1,0-1 1,-1-1 0,0 1 0,-1-2 0,0 1-1,-1-1 1,0-1 0,8-19 0,-14 64 472,-2-31-494,0 0 0,0 1 0,1-1 0,-1 1-1,0-1 1,1 0 0,-1 1 0,1-1 0,0 0 0,-1 0 0,1 1-1,0-1 1,0 0 0,0 0 0,0 0 0,0 0 0,0 0-1,0 0 1,0 0 0,0 0 0,1-1 0,-1 1 0,2 0 0,0-1-10,0 0 0,1 0 1,-1-1-1,0 1 0,1-1 1,-1 0-1,0 0 0,0 0 1,0 0-1,0-1 0,0 1 1,0-1-1,0 0 0,0 1 0,-1-1 1,1-1-1,-1 1 0,1 0 1,-1-1-1,2-2 0,42-59 172,-42 58-194,7-10-3,-2-1 0,0-1 0,-1 1-1,0-1 1,-2 0 0,0-1 0,-1 0 0,-1 0 0,0 0 0,-2 0-1,0-1 1,-2-25 0,0 40-10,-1 0 0,0-1 0,-1 1 1,1 0-1,-1 1 0,0-1 0,0 0 0,-1 0 0,0 1 0,1-1 0,-5-4 0,6 8 15,0 0-1,0-1 0,0 1 0,0 0 0,0 0 1,0 0-1,0 0 0,0 0 0,-1 0 0,1 1 1,0-1-1,-1 0 0,1 0 0,0 1 0,-1-1 1,1 1-1,-1 0 0,1-1 0,-1 1 0,1 0 1,-1 0-1,1 0 0,-1 0 0,1 0 0,-1 0 1,1 0-1,-1 0 0,1 1 0,-1-1 0,1 0 1,0 1-1,-1-1 0,1 1 0,-1 0 0,1 0 1,0-1-1,0 1 0,-1 0 0,1 0 0,0 0 1,0 0-1,0 0 0,-1 2 0,-1 1 28,0 0-1,1-1 1,0 1-1,0 0 0,0 0 1,0 0-1,1 1 1,-1-1-1,1 0 1,0 0-1,0 1 1,1-1-1,-1 1 0,1-1 1,0 1-1,1 6 1,-1-8 3,1 1 0,-1-1 0,1 0 0,-1 0 0,1 0 0,0-1 0,0 1 0,0 0 0,1 0 0,-1 0 0,1-1 0,-1 1 0,1-1 0,0 1 1,0-1-1,0 0 0,0 0 0,0 0 0,1 0 0,-1 0 0,1 0 0,-1 0 0,1-1 0,3 2 0,4 0-284,0-1-1,0 0 1,0-1-1,0 0 1,1-1-1,-1 0 1,0 0-1,0-1 1,0-1-1,0 0 1,13-4-1,6-10-4530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4.589"/>
    </inkml:context>
    <inkml:brush xml:id="br0">
      <inkml:brushProperty name="width" value="0.05" units="cm"/>
      <inkml:brushProperty name="height" value="0.05" units="cm"/>
      <inkml:brushProperty name="color" value="#333333"/>
    </inkml:brush>
  </inkml:definitions>
  <inkml:trace contextRef="#ctx0" brushRef="#br0">61 293 9577,'0'0'774,"-2"-8"-117,-8-24 224,10 32-877,0 0 0,0-1 0,0 1 0,0-1 0,-1 1 0,1 0 0,0-1 0,0 1 0,0-1 0,-1 1 0,1 0 0,0-1 0,-1 1 0,1 0 0,0-1 0,-1 1 0,1 0 0,0 0 0,-1-1 0,1 1 0,0 0 0,-1 0 0,1 0 0,-1 0 0,1-1 0,-1 1 0,1 0 0,0 0 0,-1 0 0,1 0 0,-1 0 0,1 0 0,-1 0 0,1 0 0,-1 0 0,1 0 0,0 0 0,-1 1 0,1-1 1,-1 0-1,1 0 0,0 0 0,-1 0 0,1 1 0,-1-1 0,1 0 0,0 1 0,-1-1 0,1 0 0,0 0 0,0 1 0,-1-1 0,1 0 0,0 1 0,0-1 0,-1 1 0,1-1 0,-12 20-72,8-5-45,0-1 1,1 1-1,0 0 0,0 23 1,3-29 95,-1 0 1,1 0 0,1 0 0,0 0-1,0 0 1,1-1 0,0 1-1,5 15 1,-6-23 14,-1 1-1,1-1 1,0 0 0,-1 1-1,1-1 1,0 0 0,0 1-1,0-1 1,0 0 0,0 0-1,0 0 1,0 0 0,0 0-1,1 0 1,-1 0 0,0 0-1,1-1 1,-1 1-1,0 0 1,1-1 0,-1 1-1,1-1 1,-1 1 0,1-1-1,-1 0 1,1 0 0,-1 0-1,1 0 1,-1 0 0,1 0-1,-1 0 1,1 0 0,-1 0-1,1-1 1,-1 1 0,1-1-1,-1 1 1,1-1 0,-1 1-1,0-1 1,1 0 0,-1 0-1,0 0 1,0 0-1,1 0 1,-1 0 0,0 0-1,1-2 1,9-7-8,-2 0 1,1-1-1,-2-1 0,9-13 1,-11 17 17,29-49 24,21-27 1105,-56 84-1127,1-1-1,-1 0 0,1 0 0,0 0 0,-1 1 0,1-1 0,0 0 1,0 0-1,0 1 0,-1-1 0,1 1 0,0-1 0,0 1 1,0-1-1,0 1 0,0 0 0,0-1 0,0 1 0,1 0 0,-1 0-6,-1 0 0,1 0-1,-1 0 1,1 1-1,0-1 1,-1 0 0,1 1-1,-1-1 1,1 0-1,-1 1 1,1-1-1,-1 1 1,1-1 0,-1 1-1,0-1 1,1 1-1,-1-1 1,0 1-1,1 0 1,-1-1 0,0 1-1,1 0 1,7 50 19,-5-30 98,-3-20-118,0 1-1,1-1 1,-1 0 0,0 0 0,1 1 0,-1-1 0,1 0 0,-1 0 0,1 0-1,0 0 1,-1 0 0,1 0 0,0 0 0,0 0 0,0 0 0,0 0 0,-1 0-1,3 0 1,-3-1 2,1 1 0,-1-1 0,1 0 0,0 0 1,-1 0-1,1 0 0,-1-1 0,1 1 0,0 0 0,-1 0 0,1 0 0,-1 0 0,1-1 0,0 1 0,-1 0 0,1 0 0,-1-1 0,1 1 0,-1 0 0,1-1 0,-1 1 0,0-1 0,1 1 1,-1-1-1,1 0 0,2-3 53,0 0 1,0-1 0,0 1-1,0-1 1,-1 0 0,3-8-1,0-10-53,0 0-1,-2-1 1,0 1-1,-2-1 1,-1-24 0,-2 37-186,-1 14 20,3-3 171,-1 1 0,1-1-1,0 1 1,0 0-1,0-1 1,0 1 0,0-1-1,0 1 1,0-1 0,0 1-1,1-1 1,-1 1-1,0-1 1,0 1 0,0-1-1,0 1 1,1-1-1,-1 1 1,0-1 0,0 1-1,1-1 1,-1 0-1,0 1 1,1-1 0,-1 1-1,1-1 1,-1 0-1,0 1 1,1-1 0,-1 0-1,1 0 1,-1 1 0,1-1-1,-1 0 1,1 0-1,-1 0 1,2 1 0,1-1 44,1 0 1,0 0-1,0 0 1,-1 0-1,1-1 1,0 1-1,0-1 1,-1 0-1,1 0 1,-1 0-1,1 0 1,-1-1-1,1 0 1,-1 0-1,0 1 1,0-2-1,0 1 1,0 0-1,5-6 1,5-5 40,-1-1 0,21-31 0,0 0-261,-30 83-453,-7 54 1491,4-91-869,0-1 0,0 1 1,0 0-1,0-1 0,0 1 1,0-1-1,0 1 0,0-1 1,0 1-1,0-1 0,0 1 1,0-1-1,1 1 0,-1 0 1,0-1-1,0 1 0,1-1 0,-1 0 1,0 1-1,1-1 0,-1 1 1,0-1-1,1 1 0,-1-1 1,1 0-1,-1 1 0,1-1 1,-1 0-1,1 1 0,-1-1 1,1 0-1,-1 0 0,1 0 1,-1 1-1,1-1 0,-1 0 1,1 0-1,-1 0 0,1 0 1,-1 0-1,1 0 0,0 0 1,-1 0-1,1 0 0,-1 0 1,1 0-1,-1-1 0,1 1 1,-1 0-1,1 0 0,-1-1 1,1 1-1,-1 0 0,1 0 1,0-1-1,1-1-112,0 1 1,0 0-1,0 0 1,-1-1-1,1 1 0,0-1 1,-1 0-1,1 1 1,-1-1-1,1 0 0,-1 0 1,0 0-1,1-2 1,3-24-3052,-1-6-2295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4.922"/>
    </inkml:context>
    <inkml:brush xml:id="br0">
      <inkml:brushProperty name="width" value="0.05" units="cm"/>
      <inkml:brushProperty name="height" value="0.05" units="cm"/>
      <inkml:brushProperty name="color" value="#333333"/>
    </inkml:brush>
  </inkml:definitions>
  <inkml:trace contextRef="#ctx0" brushRef="#br0">1 14 6054,'0'0'6118,"12"54"-5350,7-51-768,6-3-32,1-7-320,7-11-929,-4-4-897,-3-1-1730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3.090"/>
    </inkml:context>
    <inkml:brush xml:id="br0">
      <inkml:brushProperty name="width" value="0.05" units="cm"/>
      <inkml:brushProperty name="height" value="0.05" units="cm"/>
    </inkml:brush>
  </inkml:definitions>
  <inkml:trace contextRef="#ctx0" brushRef="#br0">99 131 10378,'0'0'544,"-10"6"465,5-4-806,-43 25 1058,46-24-1159,-1-1 0,0 0 0,0 1 0,1-1 0,-1 1 0,1 0 0,0 0 0,-1 0 0,2 0 0,-1 0 0,0 0 0,1 0 0,-1 1 0,1-1 0,0 1 0,-1 3 0,2-6-99,0-1 0,0 1-1,0 0 1,0-1 0,0 1 0,0 0-1,0-1 1,0 1 0,0 0 0,1-1-1,-1 1 1,0 0 0,0-1 0,1 1 0,-1-1-1,0 1 1,1 0 0,-1-1 0,1 1-1,-1-1 1,1 1 0,-1-1 0,1 1 0,-1-1-1,1 0 1,-1 1 0,1-1 0,0 1-1,25 4 8,27-11-52,-43 2 26,-1 0-1,0 0 1,1-1-1,-1 0 1,-1-1 0,1 0-1,-1-1 1,0 1-1,-1-2 1,1 1 0,-2-1-1,1 0 1,7-12-1,-14 21-157,-5 7 224,0 0 1,1 0 0,0 0 0,1 1 0,0-1 0,0 1 0,1 0 0,-2 9-1,5-17-43,-1-1-1,1 1 0,-1-1 1,1 1-1,0-1 0,-1 1 0,1-1 1,-1 0-1,1 0 0,0 1 1,-1-1-1,1 0 0,0 0 0,-1 0 1,1 1-1,0-1 0,0 0 1,-1 0-1,1 0 0,0 0 0,-1 0 1,1 0-1,0-1 0,-1 1 1,2 0-1,21-4 151,-9-1-85,0 0 0,0-1 1,21-13-1,-24 12-207,-1 1 1,1 1 0,1 0-1,-1 0 1,1 1 0,16-3-1,-28 8 130,1-1-1,-1 1 0,0 0 1,0 0-1,0 0 0,0 0 1,-1 0-1,1 0 0,0 0 1,0 0-1,-1 0 0,1-1 0,0 1 1,-1 0-1,1 0 0,-1 0 1,1-1-1,-1 1 0,1 0 1,-1 0-1,1-1 0,-1 1 1,0 0-1,-1 0 0,-8 6 29,10-7-42,0-1 1,-1 1 0,1 0 0,0-1-1,-1 1 1,1-1 0,0 1 0,0 0-1,-1-1 1,1 1 0,0-1 0,0 1-1,0-1 1,0 1 0,0-1 0,-1 1-1,1-1 1,0 1 0,0-1 0,0 1-1,0-1 1,0 1 0,1-1 0,-1 1-1,0-1 1,0 1 0,0 0 0,0-1-1,1 0 1,-1-3-169,1 0-1,1-1 1,-1 1-1,1 0 1,-1 0 0,1 0-1,0 0 1,0 0-1,1 1 1,-1-1-1,1 1 1,0-1 0,0 1-1,0 0 1,0 0-1,1 1 1,-1-1 0,1 0-1,0 1 1,-1 0-1,1 0 1,0 0-1,0 1 1,1-1 0,-1 1-1,0 0 1,8-1-1,0 0-81,0 0 0,-1 1 0,1 0 0,0 1-1,14 2 1,23 8 2424,-47-10-2021,0 1 0,0-1-1,0 1 1,0 0 0,-1 0 0,1 0 0,0 0 0,-1 0 0,1 1 0,-1-1 0,1 0 0,-1 1 0,1-1 0,-1 1 0,0-1-1,0 1 1,0 0 0,0 0 0,0-1 0,0 1 0,-1 0 0,2 3 0,1 46 1509,-3-35-1279,0-15-356,1-1 0,-1 1 1,1 0-1,0-1 0,-1 1 0,1-1 0,0 1 0,0-1 0,-1 1 0,1-1 1,0 0-1,0 1 0,0-1 0,-1 0 0,1 0 0,0 0 0,0 1 0,0-1 1,0 0-1,0 0 0,-1 0 0,1 0 0,0-1 0,0 1 0,1 0 0,28-2 53,-9-2-68,0-1 0,-1-1 0,0-1 0,0-1 0,0 0 0,-1-1 0,-1-1-1,1-1 1,-2-1 0,1-1 0,15-14 0,-30 23 23,1 0-1,-1-1 1,0 1 0,0-1 0,-1 0-1,4-8 1,-6 12-10,1 1 0,-1-1 0,1 0 0,-1 0 0,0 1 0,1-1 0,-1 0 0,0 0 0,1 0-1,-1 0 1,0 1 0,0-1 0,0 0 0,0 0 0,0 0 0,0 0 0,0 0 0,0 0 0,0 1 0,0-1 0,-1 0 0,1 0 0,0 0 0,-1 0 0,1 1 0,0-1 0,-1 0 0,1 0 0,-1 1 0,1-1-1,-1 0 1,1 1 0,-1-1 0,0 0 0,1 1 0,-1-1 0,0 1 0,0-1 0,1 1 0,-1 0 0,0-1 0,0 1 0,1 0 0,-1-1 0,0 1 0,-1 0 0,-5-1-3,0 1 0,0 0 1,0 1-1,0 0 1,1 0-1,-1 0 0,0 1 1,1 0-1,-1 0 1,1 1-1,-1 0 0,-8 5 1,12-6 75,0 0 0,-1 0 0,1 1 0,0-1 0,0 1 1,0 0-1,1 0 0,-1 0 0,1 0 0,-1 0 0,1 0 0,0 1 0,0-1 1,1 1-1,-1 0 0,1-1 0,0 1 0,-1 0 0,2 0 0,-1 0 0,0 0 1,1 0-1,0 6 0,0-8-76,1-1 1,0 1 0,0 0-1,-1-1 1,1 1 0,0-1-1,0 1 1,0-1-1,0 0 1,1 1 0,-1-1-1,0 0 1,1 0 0,-1 0-1,0 0 1,1 0-1,-1 0 1,1 0 0,0-1-1,-1 1 1,1 0 0,0-1-1,-1 1 1,1-1-1,0 0 1,3 1 0,56 5 48,-50-5-37,34 5 254,-9-1-1815,-13-3-4170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5.269"/>
    </inkml:context>
    <inkml:brush xml:id="br0">
      <inkml:brushProperty name="width" value="0.05" units="cm"/>
      <inkml:brushProperty name="height" value="0.05" units="cm"/>
      <inkml:brushProperty name="color" value="#333333"/>
    </inkml:brush>
  </inkml:definitions>
  <inkml:trace contextRef="#ctx0" brushRef="#br0">68 123 4708,'-6'9'2360,"-2"2"-1519,1-4-330,1 0 1,1 1 0,-1-1 0,1 1-1,1 1 1,0-1 0,0 1 0,0-1 0,1 1-1,-3 13 1,6-22-498,1 0 0,-1 1 0,0-1 0,1 0 0,-1 1 0,0-1 0,0 0-1,1 0 1,-1 1 0,0-1 0,1 0 0,-1 0 0,1 0 0,-1 0 0,0 0 0,1 1 0,-1-1 0,0 0 0,1 0-1,-1 0 1,1 0 0,-1 0 0,0 0 0,1 0 0,-1 0 0,1 0 0,-1-1 0,0 1 0,1 0 0,-1 0 0,1 0-1,-1 0 1,0 0 0,1-1 0,-1 1 0,0 0 0,1 0 0,-1-1 0,0 1 0,1-1 0,18-8 66,22-23-71,30-19-2394,-67 48 2036,1 0 0,-1 1-1,1 0 1,0 0 0,0 0 0,0 1 0,0 0-1,0 0 1,0 0 0,0 0 0,1 1-1,-1 0 1,8 0 0,-12 1 399,-1-1 1,1 1-1,0-1 0,-1 1 1,1-1-1,-1 1 1,1 0-1,-1-1 0,1 1 1,-1 0-1,1-1 1,-1 1-1,0 0 0,1-1 1,-1 1-1,0 0 1,0 0-1,0-1 0,1 1 1,-1 0-1,0 0 0,0 0 1,0-1-1,0 1 1,0 0-1,0 0 0,-1 0 1,1-1-1,0 1 1,0 0-1,0 0 0,-1-1 1,0 2-1,-9 27 2497,-2-11-1990,-2 0-1,0-1 1,-1 0 0,-1-1 0,0-1-1,-31 22 1,47-37-701,-1 0 1,1 0 0,0 0-1,0 0 1,-1 0-1,1 0 1,0-1-1,0 1 1,-1 0-1,1 0 1,0 0 0,0 0-1,0 0 1,-1-1-1,1 1 1,0 0-1,0 0 1,0 0 0,0-1-1,0 1 1,-1 0-1,1 0 1,0-1-1,0 1 1,0 0-1,0 0 1,0-1 0,0 1-1,0 0 1,0 0-1,0-1 1,0 1-1,0 0 1,0 0-1,0-1 1,0 1 0,0 0-1,0 0 1,0-1-1,0 1 1,0 0-1,0 0 1,0-1-1,1 1 1,-1 0 0,0 0-1,0-1 1,0 1-1,0 0 1,1 0-1,-1 0 1,0 0-1,0-1 1,8-15-4854</inkml:trace>
  <inkml:trace contextRef="#ctx0" brushRef="#br0" timeOffset="1">514 0 7111,'0'0'-2146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5.629"/>
    </inkml:context>
    <inkml:brush xml:id="br0">
      <inkml:brushProperty name="width" value="0.05" units="cm"/>
      <inkml:brushProperty name="height" value="0.05" units="cm"/>
      <inkml:brushProperty name="color" value="#333333"/>
    </inkml:brush>
  </inkml:definitions>
  <inkml:trace contextRef="#ctx0" brushRef="#br0">1 0 9065,'0'0'4676,"12"53"-4484,5-39 0,-1-2-160,1-4 0,1-2-160,-5-4-512,-4-2-706,-5-1-896,-4-13-576,-4-8-2243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5.971"/>
    </inkml:context>
    <inkml:brush xml:id="br0">
      <inkml:brushProperty name="width" value="0.05" units="cm"/>
      <inkml:brushProperty name="height" value="0.05" units="cm"/>
      <inkml:brushProperty name="color" value="#333333"/>
    </inkml:brush>
  </inkml:definitions>
  <inkml:trace contextRef="#ctx0" brushRef="#br0">0 67 6983,'0'0'2594,"59"45"-2850,-30-52-609,4-10-1345,-7-5-1345</inkml:trace>
  <inkml:trace contextRef="#ctx0" brushRef="#br0" timeOffset="1">222 0 929,'0'0'6294,"-3"11"-4420,0-1-1516,-1 0 19,0 1 1,1 0 0,0 1 0,1-1 0,0 1-1,1-1 1,1 1 0,0 12 0,0-24-378,0 0 0,1 1-1,-1-1 1,1 0 0,-1 0 0,0 1 0,1-1 0,-1 0-1,1 0 1,-1 1 0,1-1 0,-1 0 0,0 0 0,1 0-1,-1 0 1,1 0 0,-1 0 0,1 0 0,-1 0 0,1 0 0,-1 0-1,1 0 1,-1 0 0,1 0 0,-1 0 0,0 0 0,1-1-1,-1 1 1,1 0 0,-1 0 0,1 0 0,0-1 0,16-7 5,32-30-637,-43 32 443,0-1-1,1 2 1,0-1 0,0 1-1,0 0 1,1 0-1,-1 1 1,1 0 0,0 0-1,1 1 1,-1 0-1,1 0 1,10-1 0,-18 4 207,-1 0 0,1 0 0,-1 0 0,1 0 0,-1 0 0,1 0 0,-1 0 0,1 1 0,-1-1 0,0 0 0,1 0 0,-1 0 0,1 1 0,-1-1 0,1 0 0,-1 1 0,0-1 0,1 0 0,-1 1 0,0-1 0,1 0 0,-1 1 0,0-1 0,0 1 0,1-1 0,-1 0 0,0 1 0,0-1 0,0 1 0,1-1 0,-1 1 0,0 0 0,0 23 1505,-14 22 1346,9-36-2540,-1-1-1,0 0 1,0 0 0,-1-1 0,0 1-1,0-1 1,-1-1 0,0 0 0,-1 0-1,0 0 1,-11 6 0,18-34-13131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6.457"/>
    </inkml:context>
    <inkml:brush xml:id="br0">
      <inkml:brushProperty name="width" value="0.05" units="cm"/>
      <inkml:brushProperty name="height" value="0.05" units="cm"/>
      <inkml:brushProperty name="color" value="#333333"/>
    </inkml:brush>
  </inkml:definitions>
  <inkml:trace contextRef="#ctx0" brushRef="#br0">1 1 9801,'0'0'1826,"46"65"-1538,-28-34-224,0 2-64,-1 0-544,-1 1-481,-5-3-288,-3-4-897,-8-4-1506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6.800"/>
    </inkml:context>
    <inkml:brush xml:id="br0">
      <inkml:brushProperty name="width" value="0.05" units="cm"/>
      <inkml:brushProperty name="height" value="0.05" units="cm"/>
      <inkml:brushProperty name="color" value="#333333"/>
    </inkml:brush>
  </inkml:definitions>
  <inkml:trace contextRef="#ctx0" brushRef="#br0">9 412 6854,'0'0'791,"-2"-12"479,-1 1-1031,2 1 0,0-1 0,0-1 0,1 1 0,0 0 0,1 0 0,0 0 0,1 0 0,0 0 0,1 1 0,0-1 0,8-18 0,1 4 186,1 0 1,1 1-1,1 0 0,29-35 0,-38 52-415,0 0 0,0 0-1,1 1 1,0 0 0,0 0 0,1 1-1,-1 0 1,1 0 0,0 0-1,1 1 1,-1 1 0,1-1-1,-1 1 1,1 1 0,0 0-1,0 0 1,17-1 0,-24 3-33,0 0 0,0 0 1,-1 0-1,1 1 0,0-1 1,0 1-1,-1-1 0,1 1 1,-1 0-1,1-1 0,0 1 1,-1 0-1,1 0 0,-1 0 0,0 0 1,1 0-1,-1 1 0,0-1 1,0 0-1,0 1 0,2 1 1,-1 0 37,0 1 0,-1 0 0,1 0 0,-1 0 0,1 0 0,-1 0 0,0 0 0,0 8 0,0-3 257,-1 0-1,0 0 1,-1 0 0,0-1 0,0 1 0,0 0-1,-1-1 1,-5 14 0,6-22-239,-2 9 220,-1 0 0,0 0 0,0-1 0,-1 1 0,0-1 0,-1 0 0,1-1 0,-2 1 0,1-1 0,-1-1 0,-10 9 0,17-15-327,0 0-1,-1 0 0,1 0 0,0 0 0,0 0 1,-1 0-1,1 0 0,0 0 0,0 0 0,-1 0 0,1 0 1,0 0-1,0 0 0,-1-1 0,1 1 0,0 0 1,0 0-1,0 0 0,-1 0 0,1 0 0,0-1 0,0 1 1,0 0-1,-1 0 0,1-1 0,0 1 0,0 0 1,0 0-1,0 0 0,0-1 0,0 1 0,-1 0 0,1 0 1,0-1-1,0 1 0,0 0 0,0 0 0,0-1 1,0 1-1,0 0 0,0-1 0,0 1 0,0 0 0,0 0 1,0-1-1,1 1 0,-1 0 0,0-19-2782,0 15 1944,2-27-5274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7.177"/>
    </inkml:context>
    <inkml:brush xml:id="br0">
      <inkml:brushProperty name="width" value="0.05" units="cm"/>
      <inkml:brushProperty name="height" value="0.05" units="cm"/>
      <inkml:brushProperty name="color" value="#333333"/>
    </inkml:brush>
  </inkml:definitions>
  <inkml:trace contextRef="#ctx0" brushRef="#br0">1 1 8552,'0'0'6855,"49"66"-6599,-23-39 0,3 2-32,4 1-96,2 3-64,0 1-32,0 4-32,-4 3-480,-5 0-1154,-8 0-1665,-12-4-2082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7.520"/>
    </inkml:context>
    <inkml:brush xml:id="br0">
      <inkml:brushProperty name="width" value="0.05" units="cm"/>
      <inkml:brushProperty name="height" value="0.05" units="cm"/>
      <inkml:brushProperty name="color" value="#333333"/>
    </inkml:brush>
  </inkml:definitions>
  <inkml:trace contextRef="#ctx0" brushRef="#br0">0 465 8456,'0'0'2263,"9"10"-1040,0-1-1094,1 1 1,-1-2-1,2 0 0,-1 0 1,1-1-1,0 0 0,0-1 0,24 10 1,-21-11-97,0 0 1,1-2-1,0 1 0,-1-2 1,1 0-1,0 0 0,1-1 1,-1-1-1,16-2 1,-23 0-3,0 0 0,0 0 0,0-1 1,0 0-1,0 0 0,-1-1 1,1 1-1,-1-2 0,0 1 0,0-1 1,-1 0-1,1-1 0,-1 1 0,-1-1 1,1-1-1,-1 1 0,9-15 1,6-12-171,-3-1 1,0-1 0,-2 0 0,-2-1 0,-1-1-1,-2 0 1,-2 0 0,7-74 0,-13 22-3172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29.353"/>
    </inkml:context>
    <inkml:brush xml:id="br0">
      <inkml:brushProperty name="width" value="0.05" units="cm"/>
      <inkml:brushProperty name="height" value="0.05" units="cm"/>
      <inkml:brushProperty name="color" value="#333333"/>
    </inkml:brush>
  </inkml:definitions>
  <inkml:trace contextRef="#ctx0" brushRef="#br0">388 223 2755,'0'0'496,"-10"-5"294,-15-7-443,10 4 51,-1 1-1,0 0 0,-1 1 0,-24-6 1,37 11-346,-1 0 1,1 0-1,-1 1 1,1 0-1,-1 0 1,1 0-1,-1 0 1,1 1-1,-1-1 0,1 1 1,0 1-1,-1-1 1,1 0-1,0 1 1,0 0-1,0 0 1,0 0-1,0 1 1,0-1-1,0 1 1,1 0-1,0 0 0,-5 5 1,-9 14 10,2 0 0,1 1-1,1 0 1,0 1 0,2 0 0,1 1 0,1 1 0,1-1 0,-8 48-1,8-22 66,3 0-1,2 1 0,2-1 1,6 61-1,-2-90-130,0 0 1,1 0-1,2-1 0,0 1 1,1-1-1,1 0 0,1-1 0,1 0 1,1-1-1,24 35 0,-26-42-38,0-1-1,1-1 0,0 0 1,1 0-1,0-1 0,1 0 1,-1 0-1,2-2 0,-1 0 1,1 0-1,0-1 1,1 0-1,-1-1 0,1-1 1,0 0-1,0-1 0,25 2 1,-28-4 19,0 0 0,1-1 0,-1 0 0,1-1 0,-1-1 1,0 1-1,1-2 0,-1 0 0,0 0 0,0-1 0,-1 0 0,1-1 0,-1 0 1,0 0-1,0-1 0,-1-1 0,0 0 0,0 0 0,0-1 0,12-14 1,-2-2 191,-2 0 0,-1-2 0,-1 1 0,-2-2 0,0 0 0,-2 0 1,-1-1-1,-1-1 0,-1 0 0,7-52 0,-4-23 1380,-3-176-1,-8 231-1432,0 7 6,-10-79 0,9 111-129,-1 0 0,0 0 0,-1 0 0,0 1 0,0-1-1,-1 1 1,-1-1 0,1 1 0,-1 0 0,-1 1 0,0-1 0,0 1-1,-13-13 1,15 18-17,0 0 1,0 1-1,-1-1 0,1 1 1,-1 0-1,1 0 0,-1 0 0,0 1 1,1 0-1,-1 0 0,0 0 1,0 0-1,0 1 0,0 0 0,0 0 1,1 0-1,-1 0 0,0 1 0,0 0 1,0 0-1,0 0 0,1 1 1,-1 0-1,1-1 0,-1 2 0,1-1 1,-6 4-1,-12 8 18,2 0 0,0 2 0,1 0 0,-18 20 0,26-25 26,-12 11-85,-8 7-262,2 1 0,-42 55 1,66-74-567,14-12-5695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0.056"/>
    </inkml:context>
    <inkml:brush xml:id="br0">
      <inkml:brushProperty name="width" value="0.05" units="cm"/>
      <inkml:brushProperty name="height" value="0.05" units="cm"/>
      <inkml:brushProperty name="color" value="#333333"/>
    </inkml:brush>
  </inkml:definitions>
  <inkml:trace contextRef="#ctx0" brushRef="#br0">1 1821 5285,'524'-1297'5397,"-515"1277"-5369,38-91 50,5 3 0,103-160 0,-140 252-396,-15 16 282,0 0 0,0 0 0,0 0 0,0 0-1,0 0 1,1 0 0,-1 0 0,0 0 0,0 0 0,0 0-1,0 0 1,0 0 0,1 0 0,-1 0 0,0 0 0,0 0-1,0 0 1,0 0 0,0 0 0,1 0 0,-1 0-1,0 0 1,0 0 0,0 0 0,0 0 0,0 0 0,1 0-1,-1 0 1,0 0 0,0 0 0,0 0 0,0 1-1,0-1 1,0 0 0,0 0 0,0 0 0,1 0 0,-1 0-1,0 0 1,0 1 0,0-1 0,0 0 0,0 0 0,0 0-1,0 0 1,0 0 0,0 1 0,0-1 0,0 0-1,0 0 1,0 0 0,0 0 0,0 1 0,0 2-302,-1 1 0,1 0 0,-1 0 0,0-1 0,0 1 1,0 0-1,0-1 0,-3 4 0,-16 31-1482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39:30.446"/>
    </inkml:context>
    <inkml:brush xml:id="br0">
      <inkml:brushProperty name="width" value="0.05" units="cm"/>
      <inkml:brushProperty name="height" value="0.05" units="cm"/>
      <inkml:brushProperty name="color" value="#333333"/>
    </inkml:brush>
  </inkml:definitions>
  <inkml:trace contextRef="#ctx0" brushRef="#br0">119 1 3395,'0'0'4570,"-4"12"-3486,-13 53-1115,-15 125 1,14-66-96,10-77 140,-25 167 238,29-173-205,2 0 0,2 0 0,5 49-1,-5-90-55,0 1-1,0 0 0,0 0 0,0 0 0,0 0 0,0-1 0,1 1 1,-1 0-1,0 0 0,0 0 0,1 0 0,-1-1 0,0 1 0,1 0 0,-1 0 1,1-1-1,-1 1 0,1 0 0,-1-1 0,1 1 0,-1-1 0,1 1 0,0 0 1,-1-1-1,1 0 0,0 1 0,0-1 0,-1 1 0,1-1 0,0 0 0,0 1 1,0-1-1,1 0-13,0 0 1,0-1 0,0 1 0,0-1 0,0 0-1,0 1 1,0-1 0,0 0 0,0 0-1,-1 0 1,1 0 0,3-3 0,43-44 17,212-292 1801,-106 136-1707,-103 133-2625,-10 9-4644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34.275"/>
    </inkml:context>
    <inkml:brush xml:id="br0">
      <inkml:brushProperty name="width" value="0.05" units="cm"/>
      <inkml:brushProperty name="height" value="0.05" units="cm"/>
    </inkml:brush>
  </inkml:definitions>
  <inkml:trace contextRef="#ctx0" brushRef="#br0">1 268 8552,'0'0'5333,"15"-4"-4431,140-40 88,1 7-1,265-27 0,-133 49-1898,312-35 559,-470 33 1086,212 0 1,-329 18-772,-10 0-2,1-1 0,-1 1-1,1-1 1,-1 0 0,1 0 0,0 0 0,-1-1 0,1 1-1,-1-1 1,1 0 0,-1 0 0,0 0 0,1 0 0,3-2-1,-8 2-251,1 1-1,-1-1 0,1 1 0,0-1 0,-1 1 0,1-1 0,-1 1 1,1-1-1,-1 1 0,1-1 0,-1 1 0,0 0 0,1-1 0,-1 1 0,0 0 1,1-1-1,-1 1 0,0 0 0,1 0 0,-1 0 0,0 0 0,1 0 1,-1 0-1,0 0 0,1 0 0,-2 0 0,-2-1-1124,-15-4-5537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19.222"/>
    </inkml:context>
    <inkml:brush xml:id="br0">
      <inkml:brushProperty name="width" value="0.05" units="cm"/>
      <inkml:brushProperty name="height" value="0.05" units="cm"/>
      <inkml:brushProperty name="color" value="#333333"/>
    </inkml:brush>
  </inkml:definitions>
  <inkml:trace contextRef="#ctx0" brushRef="#br0">24 0 1185,'0'0'7655,"0"11"-7564,-2 378 2530,2-388-2703,0-1 0,0 0-1,0 1 1,0-1 0,0 0-1,0 0 1,0 1-1,0-1 1,0 0 0,0 1-1,-1-1 1,1 0 0,0 0-1,0 1 1,0-1 0,0 0-1,-1 0 1,1 0 0,0 1-1,0-1 1,0 0 0,-1 0-1,1 0 1,0 1 0,-1-1-1,1 0 1,0 0-1,0 0 1,-1 0 0,1 0-1,0 0 1,-1 0 0,1 0-1,0 0 1,0 0 0,-1 0-1,1 0 1,0 0 0,-1 0-1,1 0 1,0 0 0,-1 0-1,1 0 1,0 0 0,0 0-1,-1 0 1,1-1 0,0 1-1,0 0 1,-1 0-1,1 0 1,0 0 0,-1-1-1,-9-5-2762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0:19.597"/>
    </inkml:context>
    <inkml:brush xml:id="br0">
      <inkml:brushProperty name="width" value="0.05" units="cm"/>
      <inkml:brushProperty name="height" value="0.05" units="cm"/>
      <inkml:brushProperty name="color" value="#333333"/>
    </inkml:brush>
  </inkml:definitions>
  <inkml:trace contextRef="#ctx0" brushRef="#br0">13 96 2594,'0'0'3230,"-2"11"-2103,-3 19-838,2 0 0,1 0 0,1 0 0,2 0 0,1 0 0,7 32 0,-6-40-209,2-1 0,0 0 0,1-1 0,2 1 0,0-1 0,1 0 0,0-1 0,2 0 1,23 31-1,-32-47-87,0-1 0,0 0 0,-1 0 0,1 0 0,1-1 0,-1 1 0,0 0 0,0-1 0,1 1 0,-1-1 1,1 0-1,-1 0 0,1 0 0,-1 0 0,1 0 0,3 0 0,-4-1 38,0 0 0,0 0 0,0-1 0,-1 1 0,1 0 0,0-1 0,0 0 0,-1 1 0,1-1 0,-1 0 0,1 0 0,-1 0 0,1 0 0,-1 0 0,1 0 0,-1 0-1,0-1 1,1 1 0,-1-1 0,0 1 0,0 0 0,0-1 0,0 0 0,1-2 0,18-38 504,-2-1 0,-2 0 0,16-71 0,12-32-80,-30 110-370,29-54 0,-13 40-3138,-19 33-1645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2:39.109"/>
    </inkml:context>
    <inkml:brush xml:id="br0">
      <inkml:brushProperty name="width" value="0.05" units="cm"/>
      <inkml:brushProperty name="height" value="0.05" units="cm"/>
      <inkml:brushProperty name="color" value="#333333"/>
    </inkml:brush>
  </inkml:definitions>
  <inkml:trace contextRef="#ctx0" brushRef="#br0">3910 542 4773,'-644'-286'-139,"550"245"560,-1 4 0,-2 4 0,-2 4 0,0 5 0,-2 4 0,0 5 0,-147-5 0,68 19-393,-314 37-1,374-17-123,2 5-1,0 5 1,-178 70-1,203-60 299,2 4-1,1 3 1,3 5 0,-137 105-1,177-118 146,3 3 0,2 1 0,-61 79 0,78-87-200,1 1 0,2 2 0,2 0 0,2 1 0,-26 75 0,36-86-147,1 1 0,1 1 0,2-1 0,0 0 0,2 1 1,2 0-1,0 0 0,6 34 0,-3-42-30,1-1 1,1 1 0,1-1-1,1 0 1,1 0-1,1-1 1,0 0-1,1-1 1,1 0 0,1 0-1,24 27 1,-12-22-78,1 0 0,1-1 1,1-2-1,1-1 0,1-1 1,0-1-1,1-1 0,1-2 1,1-2-1,-1 0 0,53 10 1,11-2 52,2-5 0,173 4 0,777-35 329,1-68 267,-7-69 617,-779 94-1183,484-176-1,-651 198-233,-2-5-1,106-63 0,-172 89 225,0-2-1,-2 0 1,0-2-1,-1 0 1,-1-2-1,-1-1 1,-1 0-1,-1-2 1,-1 0-1,-1-1 1,20-42-1,-31 52 61,0-1-1,-2 1 1,0-1 0,-1 0 0,0 0-1,-1-1 1,-2 1 0,1 0 0,-2-1-1,0 0 1,-2 1 0,1 0-1,-6-21 1,2 18 6,-2 1-1,0 0 0,-1 0 1,0 1-1,-2 0 0,0 0 1,-1 1-1,-1 1 1,0 0-1,-1 0 0,-16-13 1,-5-2 31,-1 2 0,-2 2 0,0 2 0,-2 1 0,-1 1 0,-79-31 0,23 19 212,0 5-1,-103-19 1,5 14-20,-366-18 1,-200 65-4568,554 3 1152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17.928"/>
    </inkml:context>
    <inkml:brush xml:id="br0">
      <inkml:brushProperty name="width" value="0.05" units="cm"/>
      <inkml:brushProperty name="height" value="0.05" units="cm"/>
      <inkml:brushProperty name="color" value="#333333"/>
    </inkml:brush>
  </inkml:definitions>
  <inkml:trace contextRef="#ctx0" brushRef="#br0">0 2678 4516,'0'0'4586,"0"-11"-3961,4-16-230,1 0 0,1 1 0,1-1 0,2 1 0,15-32 0,187-396 216,-12 32-576,104-252-75,51 25 1510,-179 373-1010,-241 398-1574,27-35-5967,33-75 4722,-3-3-599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18.336"/>
    </inkml:context>
    <inkml:brush xml:id="br0">
      <inkml:brushProperty name="width" value="0.05" units="cm"/>
      <inkml:brushProperty name="height" value="0.05" units="cm"/>
      <inkml:brushProperty name="color" value="#333333"/>
    </inkml:brush>
  </inkml:definitions>
  <inkml:trace contextRef="#ctx0" brushRef="#br0">81 666 4676,'0'0'305,"-10"5"597,-10 6-389,-30 15 3213,90-70-2397,85-99-248,205-315 0,-319 441-998,-8 12-36,-1 0 0,1 0 1,1 0-1,-1 0 0,1 1 0,0 0 0,0 0 0,5-4 0,-9 8-42,0 0 0,0-1 0,1 1 0,-1 0-1,0 0 1,0 0 0,0 0 0,1 0 0,-1 0 0,0 0 0,0 0-1,0 0 1,1 0 0,-1 1 0,0-1 0,0 0 0,0 0 0,1 0 0,-1 0-1,0 0 1,0 0 0,0 0 0,0 0 0,1 1 0,-1-1 0,0 0 0,0 0-1,0 0 1,0 0 0,0 0 0,1 1 0,-1-1 0,0 0 0,0 0 0,0 0-1,0 1 1,0-1 0,0 0 0,0 0 0,0 0 0,0 1 0,0-1 0,0 0-1,0 0 1,0 0 0,0 1 0,0-1 0,0 0 0,0 0 0,0 0 0,0 1-1,0 16 152,0-12-63,-6 452 1524,4-391-2257,-3-1 0,-18 87 0,-19 31-7599,34-145 3216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1.827"/>
    </inkml:context>
    <inkml:brush xml:id="br0">
      <inkml:brushProperty name="width" value="0.05" units="cm"/>
      <inkml:brushProperty name="height" value="0.05" units="cm"/>
      <inkml:brushProperty name="color" value="#333333"/>
    </inkml:brush>
  </inkml:definitions>
  <inkml:trace contextRef="#ctx0" brushRef="#br0">0 0 7623,'0'0'539,"0"13"123,3 42 65,2 0 0,3 0 0,2-1 0,33 102 0,103 214-304,-123-322-399,-11-25-990,-1 1 1,9 28-1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2.175"/>
    </inkml:context>
    <inkml:brush xml:id="br0">
      <inkml:brushProperty name="width" value="0.05" units="cm"/>
      <inkml:brushProperty name="height" value="0.05" units="cm"/>
      <inkml:brushProperty name="color" value="#333333"/>
    </inkml:brush>
  </inkml:definitions>
  <inkml:trace contextRef="#ctx0" brushRef="#br0">1 130 7431,'4'12'1030,"11"28"-248,3 0 0,1-1 0,30 44-1,-33-57-746,2-2 0,1 0 0,1-1 0,1-1 0,45 37 0,-65-57-35,1-1 0,0 0 0,-1 0 1,1 0-1,0 0 0,0 0 0,-1 0 1,1 0-1,0 0 0,0-1 0,0 1 0,0-1 1,0 1-1,0-1 0,0 0 0,0 0 1,0 0-1,0 0 0,4 0 0,-4-1 31,-1 0-1,1 0 0,0 0 1,-1 0-1,1 0 1,-1 0-1,0 0 0,1-1 1,-1 1-1,0 0 1,0-1-1,1 1 0,-1-1 1,0 1-1,-1-1 1,1 0-1,1-2 0,2-10 226,0 0 1,0 0-1,-2-1 0,2-22 0,-2 16-161,35-203 950,-15 91-7936,-17 96-508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5.070"/>
    </inkml:context>
    <inkml:brush xml:id="br0">
      <inkml:brushProperty name="width" value="0.05" units="cm"/>
      <inkml:brushProperty name="height" value="0.05" units="cm"/>
      <inkml:brushProperty name="color" value="#333333"/>
    </inkml:brush>
  </inkml:definitions>
  <inkml:trace contextRef="#ctx0" brushRef="#br0">12 39 8392,'0'0'859,"-2"13"-640,-3 15-195,3 0 0,0 1-1,2-1 1,1 1 0,1-1-1,7 33 1,5 7 83,25 75-1,-38-141-74,0 1 0,-1-1 0,1 0 0,0 0-1,0 1 1,1-1 0,-1 0 0,0 0 0,1 0-1,-1 0 1,1 0 0,0-1 0,-1 1 0,5 3-1,-5-5 25,0 0 0,0 1 0,0-1-1,0 0 1,0 0 0,0 0-1,0 0 1,0 0 0,0 0 0,0 0-1,0 0 1,0 0 0,0 0-1,0 0 1,0-1 0,0 1 0,0 0-1,0-1 1,0 1 0,0-1-1,0 1 1,0-1 0,-1 1 0,2-2-1,4-4 223,0 0 1,-1 0-1,1-1 0,-2 0 0,1 0 0,7-15 0,4-17-71,0 0-1,-3-1 1,-2-1-1,-1 0 0,-2-1 1,-2 0-1,-1 0 1,-3-71-1,-5 93 24,3 20-230,0 0 0,0 0 0,0-1 0,0 1 0,0 0 0,-1 0 0,1 0-1,0 0 1,0 0 0,0 0 0,0-1 0,0 1 0,-1 0 0,1 0 0,0 0 0,0 0 0,0 0 0,0 0 0,-1 0 0,1 0 0,0 0-1,0 0 1,0 0 0,-1 0 0,1 0 0,0 0 0,0 0 0,0 0 0,0 0 0,-1 0 0,1 0 0,0 0 0,0 0 0,0 0 0,0 0-1,-1 0 1,1 0 0,0 1 0,0-1 0,0 0 0,0 0 0,0 0 0,-1 0 0,1 0 0,0 1 0,-2 1-8,0 0-1,1 1 1,-1-1 0,1 1-1,-1 0 1,1-1 0,0 1 0,0 0-1,-1 4 1,-2 12-108,1 1 1,0 1-1,1-1 0,2 33 0,1-40-708,0 0 1,1 0-1,1 0 0,6 21 0,-1-11-2875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5.444"/>
    </inkml:context>
    <inkml:brush xml:id="br0">
      <inkml:brushProperty name="width" value="0.05" units="cm"/>
      <inkml:brushProperty name="height" value="0.05" units="cm"/>
      <inkml:brushProperty name="color" value="#333333"/>
    </inkml:brush>
  </inkml:definitions>
  <inkml:trace contextRef="#ctx0" brushRef="#br0">0 297 8488,'0'0'3796,"9"-11"-1832,0-1-1597,-1 0 70,1 2-1,0-1 1,15-13-1,-21 21-424,0 1-1,0-1 1,1 1 0,-1 0-1,1 0 1,-1 0-1,1 1 1,-1-1-1,1 1 1,0-1-1,0 1 1,0 1 0,0-1-1,0 0 1,-1 1-1,1 0 1,0 0-1,7 1 1,-9-1-27,-1 1-1,0 0 1,1 0-1,-1 0 1,0 0 0,1 0-1,-1 0 1,0 0-1,0 1 1,0-1 0,0 0-1,0 1 1,0-1-1,0 0 1,-1 1 0,1-1-1,-1 1 1,1 0-1,-1-1 1,1 1 0,-1-1-1,0 1 1,1 0-1,-1-1 1,0 1-1,0 0 1,0-1 0,-1 1-1,1-1 1,0 1-1,-1 2 1,0 5 161,-12-27 911,-37-79 1319,50 96-2389,0 0-1,0 0 1,0 0 0,0 0 0,0 0 0,1 1 0,-1-1 0,0 0 0,1 0 0,-1 0 0,0 0 0,1 0 0,-1 1 0,1-1 0,-1 0 0,1 0 0,-1 1-1,1-1 1,0 0 0,-1 1 0,1-1 0,0 1 0,0-1 0,1 0 0,27-21-501,-15 12-97,1-2-282,20-17-1773,-17 5-2082,-12 9-1156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5.818"/>
    </inkml:context>
    <inkml:brush xml:id="br0">
      <inkml:brushProperty name="width" value="0.05" units="cm"/>
      <inkml:brushProperty name="height" value="0.05" units="cm"/>
      <inkml:brushProperty name="color" value="#333333"/>
    </inkml:brush>
  </inkml:definitions>
  <inkml:trace contextRef="#ctx0" brushRef="#br0">21 1 7303,'0'0'6758,"-3"9"-6507,-2 16 48,0 0 1,1 0-1,2 0 0,1 0 0,2 41 0,22 139 1068,-16-155-1384,5-5 178,-12-44-136,1-1 1,-1 1 0,0 0 0,1 0 0,-1-1 0,1 1-1,-1 0 1,1-1 0,-1 1 0,1 0 0,-1-1-1,1 1 1,0-1 0,-1 1 0,1-1 0,0 1-1,-1-1 1,1 0 0,1 1 0,-1-1 22,0 0 0,0 0 1,-1-1-1,1 1 0,0-1 1,0 1-1,-1 0 0,1-1 0,0 1 1,-1-1-1,1 0 0,0 1 1,-1-1-1,1 1 0,-1-1 0,1 0 1,-1 0-1,1 1 0,-1-1 1,1 0-1,-1 0 0,0 0 0,0 1 1,1-2-1,21-58 510,-2-1 0,-3-1-1,13-88 1,-20 95-462,-6 24 154,-4 25-2812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43.229"/>
    </inkml:context>
    <inkml:brush xml:id="br0">
      <inkml:brushProperty name="width" value="0.05" units="cm"/>
      <inkml:brushProperty name="height" value="0.05" units="cm"/>
    </inkml:brush>
  </inkml:definitions>
  <inkml:trace contextRef="#ctx0" brushRef="#br0">571 118 3459,'0'0'267,"-5"-11"449,-19-33 175,23 41-810,-1 1 1,0 0-1,0 0 1,0 0-1,0 1 0,0-1 1,0 0-1,0 1 1,-1-1-1,1 1 0,-1 0 1,1 0-1,-1 0 0,1 0 1,-1 0-1,0 1 1,1-1-1,-1 1 0,0 0 1,1-1-1,-4 1 1,-3 1 107,1-1 1,0 1-1,0 1 1,-16 4 0,4 1-43,1 1 1,0 1 0,0 1 0,1 0 0,0 2-1,1 0 1,-23 21 0,9-5 220,2 1-1,-47 63 0,60-70-190,1 1 0,0 1 0,2 0 0,1 1-1,1 0 1,1 1 0,1 0 0,-9 45-1,16-58-147,0-1 0,1 1 0,0 0 0,1 0 0,1 0 0,0 0 0,0 0 0,2 0 0,-1 0 0,2 0 0,-1-1 0,2 0 0,0 0 0,0 0 0,1 0 0,0-1 0,1 0 0,1 0 0,0-1 0,11 12 0,-6-10-94,0-1-1,1 0 1,0-1 0,1-1-1,0 0 1,1-1 0,-1 0-1,2-1 1,-1-1 0,1-1-1,0-1 1,0 0 0,0-1 0,0 0-1,1-2 1,-1 0 0,1-1-1,21-3 1,-18 1 24,0-1-1,0 0 1,-1-2-1,1-1 1,-1 0-1,-1-2 1,1 0-1,-1-1 1,-1-1-1,1-1 1,-2 0-1,0-2 1,0 0-1,27-28 1,-27 20 82,-1 0 1,-2-1-1,0 0 0,-1-1 1,-2-1-1,0 0 1,-1-1-1,-2 1 1,0-2-1,-2 1 0,3-29 1,-5 27 115,-1 0-1,-1 0 1,-2-1 0,-1 1-1,-1-1 1,-1 1 0,-1 0-1,-2 0 1,-1 1 0,-15-40 0,18 56-120,-1 0-1,0 1 1,-1-1 0,0 1 0,0 0 0,-1 0 0,-1 1 0,1 0 0,-1 0 0,0 1 0,-1 0 0,0 0 0,-13-7 0,16 11-84,1 1 1,-1 0-1,0 0 1,1 0-1,-1 1 0,0-1 1,0 1-1,0 1 1,0-1-1,-1 1 1,1 0-1,0 1 0,0-1 1,0 1-1,0 0 1,0 1-1,0-1 0,1 1 1,-1 1-1,0-1 1,1 1-1,0 0 0,-1 0 1,1 0-1,-7 7 1,-5 6-761,1 0 0,1 0 0,1 2 0,1 0 0,-21 36 0,27-43 177,-26 42-3652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6.863"/>
    </inkml:context>
    <inkml:brush xml:id="br0">
      <inkml:brushProperty name="width" value="0.05" units="cm"/>
      <inkml:brushProperty name="height" value="0.05" units="cm"/>
      <inkml:brushProperty name="color" value="#333333"/>
    </inkml:brush>
  </inkml:definitions>
  <inkml:trace contextRef="#ctx0" brushRef="#br0">1 403 8808,'0'0'9903,"8"3"-9855,-5-1-67,0-1 0,0 0 1,0 0-1,0 0 0,0 0 0,0 0 0,0-1 1,1 0-1,-1 1 0,0-1 0,0 0 0,0-1 0,6 0 1,-5 0-54,-1-1 0,1 0 0,-1 0 1,1 0-1,-1 0 0,0 0 0,0-1 1,0 1-1,0-1 0,-1 0 0,1 0 0,-1 0 1,1 0-1,1-4 0,-1 3 84,-1 0 0,1 0-1,0 0 1,0 1 0,1-1-1,-1 1 1,1 0 0,4-3-1,-7 5-2,-1 1 0,1 0 0,0 0 0,-1-1 0,1 1 0,0 0-1,-1 0 1,1 0 0,0 0 0,0 0 0,-1 0 0,1 0 0,0 0 0,0 0 0,-1 0-1,1 0 1,0 0 0,-1 0 0,1 1 0,0-1 0,-1 0 0,2 1 0,-1 0 3,1 0 1,-1 1 0,0-1 0,1 1-1,-1-1 1,0 1 0,0-1 0,0 1-1,0-1 1,0 1 0,0 0 0,0 2-1,9 30 342,-9-28-263,1 1 1,0-1-1,0 0 0,0 1 1,1-1-1,4 8 0,-7-14-66,0 0 0,0 1 0,0-1 0,0 0 0,0 0-1,0 0 1,1 0 0,-1 0 0,0 1 0,0-1 0,0 0 0,0 0 0,0 0-1,0 0 1,0 0 0,1 0 0,-1 0 0,0 0 0,0 1 0,0-1 0,0 0-1,0 0 1,1 0 0,-1 0 0,0 0 0,0 0 0,0 0 0,0 0 0,0 0-1,1 0 1,-1 0 0,0 0 0,0 0 0,0 0 0,0 0 0,1 0 0,-1 0-1,0 0 1,0 0 0,0 0 0,0-1 0,0 1 0,1 0 0,-1 0 0,0 0 0,0 0-1,0 0 1,0 0 0,0 0 0,0 0 0,1-1 0,-1 1 0,0 0 0,0 0-1,0 0 1,0 0 0,0 0 0,0-1 0,0 1 0,0 0 0,0 0 0,0 0-1,0 0 1,0-1 0,4-19 801,-2-25-251,-2 44-550,-1-23 0,0 1 0,-1-1 1,-2 1-1,0 0 0,-2 0 0,-11-31 0,17 52-318,2 5-17,1 0 0,0 0 1,0 0-1,1-1 1,-1 0-1,0 0 0,1 0 1,0 0-1,-1 0 0,1 0 1,6 1-1,-3-1-458,1 0 0,-1 0-1,1-1 1,0 0 0,-1 0-1,1-1 1,0 1 0,0-2 0,-1 1-1,1-1 1,0-1 0,-1 1-1,1-1 1,-1-1 0,1 1 0,-1-1-1,0 0 1,7-5 0,-10 5 700,1 0 1,-1 0 0,0-1 0,0 1-1,0-1 1,-1 0 0,1 0 0,-1-1-1,0 1 1,5-13 6754,-17 24-4526,-12 15-896,-4 23 48,23-42-1283,1 0 0,0-1 0,0 1 0,0 0 0,0 0 0,0 0 0,1 0 0,-1 0 0,1 0 1,0 0-1,0 0 0,0 0 0,0 0 0,1 0 0,0 3 0,-1-5-18,1-1-1,-1 1 1,1-1 0,-1 1-1,1-1 1,-1 0 0,1 1-1,-1-1 1,1 0 0,-1 1 0,1-1-1,0 0 1,-1 0 0,1 0-1,-1 1 1,1-1 0,0 0-1,-1 0 1,1 0 0,-1 0-1,1 0 1,0 0 0,-1 0 0,1 0-1,0 0 1,-1-1 0,1 1-1,-1 0 1,1 0 0,0-1-1,-1 1 1,1 0 0,-1 0 0,1-1-1,-1 1 1,1-1 0,-1 1-1,1 0 1,-1-1 0,0 1-1,1-1 1,-1 1 0,0-1-1,1 1 1,-1-1 0,0 0 0,1 0-1,19-24 720,-5-4-894,16-42 0,-31 89 245,-1-9-37,1 0 1,0-1-1,1 1 1,0 0 0,0 0-1,1 0 1,2 9-1,-3-16-29,1 0 0,-1 0 0,0 0 1,1 0-1,-1 0 0,1 0 0,0 0 0,-1 0 0,1-1 0,0 1 0,0-1 0,0 0 0,0 1 0,0-1 1,1 0-1,-1 0 0,0 0 0,1 0 0,-1-1 0,0 1 0,1-1 0,-1 1 0,1-1 0,-1 0 0,1 0 1,-1 0-1,0 0 0,1 0 0,-1-1 0,1 1 0,3-2 0,2 0 86,0-1 1,0 0-1,0 0 0,0-1 0,-1 0 1,1-1-1,-1 1 0,0-1 0,0-1 1,-1 1-1,0-1 0,9-11 1,-1 2-112,-2 0 0,0-2 1,0 1-1,11-25 1,-18 26-788,-9 44 951,5-29-147,-1 1 0,1-1 0,-1 1 0,1-1 0,-1 1 0,1-1 0,-1 1 0,1-1 0,0 1 0,-1-1 0,1 0 0,-1 1 0,1-1 0,0 0 0,-1 0 0,1 0 0,0 1 0,0-1 0,-1 0 0,1 0 0,0 0 0,-1 0 0,1 0 0,0 0 0,0 0 0,0-1 0,22-1 134,-12-2-85,0-1 0,1 1 1,-2-2-1,1 1 0,-1-1 1,0-1-1,14-12 0,-14 11-300,0 1 0,0 0 0,1 0-1,0 1 1,0 0 0,22-7 0,-32 13 248,1 0 0,0 0-1,0 0 1,-1 0 0,1 0 0,0 0 0,-1 0-1,1 1 1,0-1 0,-1 1 0,1-1 0,0 1 0,-1 0-1,1 0 1,-1 0 0,1 0 0,-1 0 0,1 0 0,-1 0-1,0 0 1,0 0 0,1 1 0,-1-1 0,0 0-1,0 1 1,0-1 0,-1 1 0,1-1 0,0 1 0,0 0-1,-1-1 1,1 3 0,0-1 152,1-1 1,-1 1-1,1-1 1,-1 1-1,1-1 1,0 0-1,0 1 0,0-1 1,3 2-1,-4-3-102,1-1-1,-1 1 1,0-1-1,1 0 1,-1 1-1,0-1 1,1 0-1,-1 0 0,1 0 1,-1 0-1,0 0 1,1 0-1,-1 0 1,0-1-1,1 1 1,-1 0-1,0-1 1,1 1-1,-1-1 1,0 0-1,0 1 1,1-1-1,-1 0 1,0 0-1,2-1 1,8-8-269,8-6 931,-12 13-4294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7.204"/>
    </inkml:context>
    <inkml:brush xml:id="br0">
      <inkml:brushProperty name="width" value="0.05" units="cm"/>
      <inkml:brushProperty name="height" value="0.05" units="cm"/>
      <inkml:brushProperty name="color" value="#333333"/>
    </inkml:brush>
  </inkml:definitions>
  <inkml:trace contextRef="#ctx0" brushRef="#br0">17 35 5894,'-10'-7'6950,"5"-3"-5156,3 2-289,2 3-1248,11 3-1379,9 0-575,0 1-1506,-1 1-2755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1:27.628"/>
    </inkml:context>
    <inkml:brush xml:id="br0">
      <inkml:brushProperty name="width" value="0.05" units="cm"/>
      <inkml:brushProperty name="height" value="0.05" units="cm"/>
      <inkml:brushProperty name="color" value="#333333"/>
    </inkml:brush>
  </inkml:definitions>
  <inkml:trace contextRef="#ctx0" brushRef="#br0">0 305 8936,'0'0'1853,"12"-1"-812,-3-1-921,0 1 0,-1-2 0,1 1-1,0-1 1,-1 0 0,1-1 0,-1 0 0,0-1 0,-1 1 0,1-1 0,-1-1 0,13-11 0,7-9 1160,37-50-1,-58 69-1191,0-1 0,-1 0-1,0 0 1,-1-1 0,1 1-1,-2-1 1,1 0 0,-1 0-1,-1 0 1,0-1 0,0 1-1,1-11 1,-4 19-92,1 0 0,0 0 0,0 0 0,-1 0 0,1 0 0,0 0 0,-1 1 0,1-1 0,-1 0 0,1 0 0,-1 0 0,0 1 0,1-1 0,-1 0 0,0 0 0,1 1 0,-1-1 0,0 1 0,0-1 0,1 1 0,-1-1 0,0 1 0,0-1 0,0 1 0,0 0 0,0-1 0,0 1 0,0 0 0,0 0 0,0 0-1,0 0 1,0 0 0,0 0 0,0 0 0,0 0 0,0 0 0,0 0 0,1 0 0,-1 1 0,0-1 0,-1 1 0,-43 13 13,36-8 115,0 0 1,1 1-1,0 0 1,0 0-1,0 0 1,1 1-1,1 1 1,-1-1-1,1 1 1,0 0-1,1 0 1,0 1-1,1 0 1,0-1-1,0 2 1,1-1-1,1 0 1,-1 0-1,2 1 1,-1 0-1,1 17 1,1-26-108,0 1 1,0-1 0,0 1 0,1-1-1,-1 0 1,1 1 0,0-1 0,-1 1-1,1-1 1,0 0 0,0 0 0,0 0 0,1 1-1,-1-1 1,1 0 0,-1 0 0,1-1-1,-1 1 1,1 0 0,2 1 0,0 0-4,0-1 1,0 0 0,0 0-1,1 0 1,-1 0 0,0-1-1,1 1 1,0-1-1,-1 0 1,5 0 0,6 0-39,0-1 0,0 0 1,-1-1-1,1-1 0,0 0 1,14-4-1,38-19-2274,-58 20 979,0 0 0,0-1-1,-1 1 1,15-14 0,3-11-4953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1:42:58.163"/>
    </inkml:context>
    <inkml:brush xml:id="br0">
      <inkml:brushProperty name="width" value="0.05" units="cm"/>
      <inkml:brushProperty name="height" value="0.05" units="cm"/>
      <inkml:brushProperty name="color" value="#333333"/>
    </inkml:brush>
  </inkml:definitions>
  <inkml:trace contextRef="#ctx0" brushRef="#br0">397 223 64,'0'0'3668,"-3"-9"-2483,0-1-957,-1 0 1,0 1-1,0 0 1,-1-1-1,0 2 1,-1-1-1,0 1 1,0 0-1,-15-14 0,14 15-28,-1 0-1,0 1 0,0-1 0,-1 2 1,1-1-1,-2 1 0,1 1 0,0 0 1,-15-5-1,20 8-215,0 0 1,0 0 0,0 1-1,0-1 1,-1 1-1,1 0 1,0 0-1,0 0 1,-1 1-1,1-1 1,0 1 0,0 0-1,0 1 1,0-1-1,0 0 1,0 1-1,0 0 1,0 0-1,1 0 1,-1 1 0,1-1-1,0 1 1,-1 0-1,1 0 1,-3 4-1,-8 12 41,1 0 0,1 0-1,1 1 1,1 0-1,1 1 1,1 0 0,0 1-1,-8 42 1,7-14 248,2 1 0,-1 96 0,9-113-260,1 1 0,3-1 0,0 0 0,2 0-1,2 0 1,1-1 0,1-1 0,2 0 0,1 0-1,2-1 1,1-1 0,1-1 0,2 0 0,37 42-1,-48-61-48,1 0 0,1-1 0,-1 0 0,1 0 0,1-1 0,0-1 0,0 0 0,0 0 0,1-1 0,26 8 0,-32-12 23,1 0 0,-1-1-1,1 0 1,0 0 0,-1-1-1,1 0 1,-1 0 0,1-1 0,0 0-1,-1-1 1,1 1 0,-1-1-1,0 0 1,1-1 0,-1 0 0,0 0-1,-1-1 1,1 0 0,-1 0-1,1 0 1,6-7 0,3-4 170,-2-1 0,0-1 0,-1 0 0,-1 0 0,0-1 0,-1-1 0,-1 0 0,-1 0 0,-1-1 0,0 0 1,-2-1-1,7-32 0,-4-2 377,-2 0 1,-2 0-1,-4-95 1,-3 114-440,-2 0 1,-2 0 0,-1 0-1,-1 1 1,-2 0 0,-19-43-1,21 59-85,-1-1-1,-1 1 0,-1 0 0,0 1 0,-2 1 0,0 0 0,-1 0 1,0 2-1,-1-1 0,-1 2 0,-34-24 0,43 34-40,1 0 1,-1 0-1,0 1 0,-1 0 1,1 0-1,-1 1 0,1 0 0,-1 0 1,0 0-1,1 1 0,-1 1 1,0-1-1,0 1 0,-10 2 0,12-1-121,1 0 0,-1 1-1,1 0 1,-1 0 0,1 0-1,0 1 1,0-1 0,0 1-1,0 1 1,1-1 0,-1 1-1,1-1 1,0 1 0,0 1 0,0-1-1,0 0 1,1 1 0,0 0-1,-5 8 1,-8 24-2085,4-2-998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9:21.584"/>
    </inkml:context>
    <inkml:brush xml:id="br0">
      <inkml:brushProperty name="width" value="0.05" units="cm"/>
      <inkml:brushProperty name="height" value="0.05" units="cm"/>
    </inkml:brush>
  </inkml:definitions>
  <inkml:trace contextRef="#ctx0" brushRef="#br0">4596 352 8386,'-2'-4'247,"-1"0"1,0 0-1,0 0 1,0 1-1,0-1 1,0 1-1,-1 0 1,0 0 0,1 0-1,-1 0 1,0 1-1,0 0 1,-1 0-1,1 0 1,0 0-1,-7-1 1,-8-2 365,-1 0 1,-30-2-1,29 5-689,-144-32 204,-20-2 40,-703-69-375,607 73-112,-365-33-7,462 56 348,-281 21 1,306 5 21,0 8 0,-155 45 0,-282 122-49,559-177 0,2 1 1,0 1 0,-46 32 0,66-38-2,0 1 1,0 1 0,1 0-1,1 1 1,0 0-1,1 1 1,0 1 0,-17 31-1,20-31-5,2 1 0,0 0 0,1 1 0,0-1 1,2 1-1,0 0 0,1 0 0,1 0 0,1 1 0,0-1 0,3 30 0,0-32-9,1-1 0,0 1 0,1-1 0,1 0 0,0 0 0,1 0 0,1-1 0,0 1 0,1-2 0,1 1 0,0-1 0,0-1 1,21 22-1,-10-17-11,1 0 1,0-1 0,1 0 0,1-2 0,28 13 0,127 47-75,-53-33 77,2-4 0,134 19 0,267 19 50,-503-72-19,809 66 26,2-54-79,-443-23-129,0-17-1,587-113 0,-762 85 175,-169 38 55,0-3 1,60-30 0,-96 41 20,1 0-1,-1-1 1,-1-1 0,1-1 0,-2 1-1,1-2 1,10-11 0,-18 17-12,0 0 0,-1 0 0,1-1 0,-1 1 0,0-1 0,0 0 0,-1 0 0,1 0 0,-1 0 0,-1 0 0,1 0 0,-1 0 0,0-1 0,-1 1 0,1-1 0,-1 1 0,0-1 0,-1 1 0,-1-8 0,-3-3 12,0 0-1,-1 0 1,-1 0 0,0 0 0,-1 1 0,-1 1 0,-12-18 0,-10-8-197,-43-45-1,37 47-302,-2 3-1,-1 1 0,-1 2 1,-2 1-1,-1 3 0,-1 1 0,-2 3 1,-69-28-1,-11 11-221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09:49.464"/>
    </inkml:context>
    <inkml:brush xml:id="br0">
      <inkml:brushProperty name="width" value="0.05" units="cm"/>
      <inkml:brushProperty name="height" value="0.05" units="cm"/>
    </inkml:brush>
  </inkml:definitions>
  <inkml:trace contextRef="#ctx0" brushRef="#br0">711 353 10786,'-49'-7'571,"1"2"0,-1 2 0,-1 2-1,-64 8 1,104-6-545,-1 0-1,1 1 0,-1 0 1,1 1-1,0 0 0,-1 0 1,2 1-1,-1 1 0,0 0 1,1 0-1,0 0 0,0 1 1,0 1-1,1 0 0,0 0 1,1 0-1,-1 1 0,1 0 1,1 0-1,-1 1 0,-8 18 1,-7 17-71,2 2 1,2 0-1,-17 72 1,-18 152-228,31-132 174,7 2 1,4 237-1,14-295 82,5-1-1,2 0 1,5 0 0,3-1 0,3-2 0,33 80 0,-40-124-25,2 0 1,1-2-1,2 0 1,27 36 0,-31-50-5,0-1 0,1 0 0,0-1 1,2-1-1,0 0 0,0-2 0,39 22 0,-25-20-13,0-2 0,1-1-1,1-1 1,0-2 0,1-1-1,-1-2 1,1-1 0,0-2-1,1-2 1,36-2 0,-16-4 21,0-1 1,0-4-1,0-1 0,-1-3 1,81-32-1,-85 25 33,0-2 1,-1-3-1,-1-1 1,-2-3-1,-1-1 1,-1-3-1,-2-1 0,-1-3 1,-2-1-1,-2-2 1,44-60-1,-29 20 178,-3-1 1,-4-3-1,-4-1 0,-3-3 1,-5-1-1,-3-1 0,-5-1 0,-3-2 1,-5-1-1,-4 0 0,4-154 0,-18 195-124,-1 0 1,-4 0-1,-1 0 0,-26-97 0,22 119-29,-1 1 0,-1 0 0,-2 1 0,-1 0 0,-1 2 0,-1-1 0,-2 2 1,-1 1-1,-26-28 0,18 26 32,-1 2 1,-1 1-1,-1 1 1,-1 1-1,-1 2 1,-1 1 0,-1 2-1,-1 2 1,-56-19-1,60 26-75,0 1-1,0 1 0,-1 2 0,0 1 1,0 2-1,0 1 0,-1 2 0,1 1 1,0 1-1,1 2 0,-53 14 0,39-3-111,0 1-1,0 2 0,2 2 1,0 2-1,2 2 0,-66 51 1,-5 29-133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10:13.794"/>
    </inkml:context>
    <inkml:brush xml:id="br0">
      <inkml:brushProperty name="width" value="0.05" units="cm"/>
      <inkml:brushProperty name="height" value="0.05" units="cm"/>
    </inkml:brush>
  </inkml:definitions>
  <inkml:trace contextRef="#ctx0" brushRef="#br0">1 267 10146,'2'-4'174,"8"-2"-286,21-6-360,-21 8 410,25-12-40,2 3 0,0 0 0,1 2 1,57-8-1,78 5 212,248 11 0,-73 21-74,143 1 382,344-47 244,-1-36-469,-469 24-163,5 0-35,1 24 7,-319 18-1,99 17 1,49 25 5,-180-39-6,24 4 27,0-2 0,0-2-1,48-1 1,135-12 205,-199 7-207,152-5 36,262 24 0,-426-16-36,-1 0-1,0 1 0,16 5 1,-31-8-17,0 0-1,0 0 1,0 0 0,0 0 0,1 0 0,-1 0 0,0 0 0,0 0 0,0 0-1,0 0 1,1 0 0,-1 0 0,0 0 0,0 0 0,0 1 0,0-1 0,0 0-1,1 0 1,-1 0 0,0 0 0,0 0 0,0 0 0,0 1 0,0-1 0,0 0-1,0 0 1,0 0 0,0 0 0,1 1 0,-1-1 0,0 0 0,0 0 0,0 0-1,0 0 1,0 1 0,0-1 0,0 0 0,0 0 0,0 0 0,0 0 0,0 1-1,0-1 1,-1 0 0,1 0 0,-8 8 207,-11 2 38,-8 1-255,-2-1-1,1-2 1,-1-1-1,0-1 1,-38 2-1,-152-1-528,179-7 470,-555 11-2316,-214-3 2687,631-12-204,-767 1-828,259 39-829,-1 0 1756,0-22-271,-220-3-222,889-10 88,16-1-309,4-1-123,32-1-877,457-5-179,3 26 1751,63 2 32,763-39 56,-1194 15-165,72-3-7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10:44.574"/>
    </inkml:context>
    <inkml:brush xml:id="br0">
      <inkml:brushProperty name="width" value="0.05" units="cm"/>
      <inkml:brushProperty name="height" value="0.05" units="cm"/>
    </inkml:brush>
  </inkml:definitions>
  <inkml:trace contextRef="#ctx0" brushRef="#br0">2281 91 7554,'-3'-6'213,"0"0"-1,0 1 1,-1 0 0,1-1 0,-1 1 0,0 0 0,-1 1 0,1-1 0,-1 1 0,0 0-1,0 0 1,0 0 0,0 1 0,-1-1 0,0 2 0,-10-5 0,6 4-95,0 0 1,0 1 0,0 1-1,0-1 1,0 2-1,0-1 1,0 2 0,0-1-1,0 1 1,-10 3-1,-80 19-128,-125 47 0,168-48-18,2 2 0,1 2-1,1 3 1,-52 38 0,-182 158-213,216-162 137,3 4 0,4 1 0,2 4 1,-81 122-1,-198 366-379,284-451 594,4 2 0,6 2 0,-44 159 0,47-95-58,9 3 0,-17 221 0,44-261-23,6 1 0,6-1 0,32 206 0,-21-257-25,5-2 0,54 153 0,-55-192-8,3-1 1,1-1 0,2-1 0,3-1 0,1-2 0,45 51 0,-43-60-14,1-1-1,1-2 1,1-1 0,43 27 0,-52-41 1,0-1 1,1-1-1,0-1 1,0-1 0,2-2-1,-1 0 1,45 6 0,-32-10 1,0-2 0,0-2-1,0-2 1,1-1 0,-1-2 0,-1-2 0,1-1 0,68-24 0,-46 9 1,0-4 1,-2-2 0,-1-3-1,86-59 1,-79 40-27,-3-2 0,94-98 0,96-138-88,-174 188 63,99-165 1,36-128-524,-146 250-128,-7-4-1,70-248 1,-87 221 209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10:45.181"/>
    </inkml:context>
    <inkml:brush xml:id="br0">
      <inkml:brushProperty name="width" value="0.05" units="cm"/>
      <inkml:brushProperty name="height" value="0.05" units="cm"/>
    </inkml:brush>
  </inkml:definitions>
  <inkml:trace contextRef="#ctx0" brushRef="#br0">559 17 7066,'-122'-12'344,"-10"7"-352,-16 5-24,-9 5 744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10:50.205"/>
    </inkml:context>
    <inkml:brush xml:id="br0">
      <inkml:brushProperty name="width" value="0.05" units="cm"/>
      <inkml:brushProperty name="height" value="0.05" units="cm"/>
    </inkml:brush>
  </inkml:definitions>
  <inkml:trace contextRef="#ctx0" brushRef="#br0">2 10 10842,'-2'-8'438,"5"6"-202,8 13-152,6 5-144,15 2 119,-4-4 18,-2 2 1,45 34 0,-26-12 136,-2 2 1,-2 2-1,-2 1 1,-2 2-1,-2 2 0,-2 1 1,-2 1-1,25 55 1,166 464 385,-110-193-607,-47-144-305,-53-176 191,-3 1 0,2 70 0,-10-16-609,-4 1 0,-35 205-1,25-255 538,-2-1-45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32.081"/>
    </inkml:context>
    <inkml:brush xml:id="br0">
      <inkml:brushProperty name="width" value="0.05" units="cm"/>
      <inkml:brushProperty name="height" value="0.05" units="cm"/>
    </inkml:brush>
  </inkml:definitions>
  <inkml:trace contextRef="#ctx0" brushRef="#br0">25 65 3075,'0'0'3443,"-4"-8"-2738,-2-1-465,5 7-154,-1-1 0,0 0 0,1 1-1,-1-1 1,1 0 0,0 0 0,0 0-1,0 0 1,0 0 0,1 0 0,-1 0-1,1 0 1,0 0 0,0-4 0,26 19-42,-22-10 45,5 2-32,0 0-1,1-1 1,-1-1-1,1 0 1,0 0 0,0 0-1,14-1 1,-12 0-44,0 0 1,-1 0-1,0 1 1,1 1-1,18 6 1,41 27-142,-50-24 154,0-1 1,0-2 0,1 0 0,26 7-1,256 80 487,-258-81-491,67 11-1,-68-17-26,74 25-1,18 17 26,103 41-62,-187-68 26,-2 2 0,73 50 0,52 33 32,-117-75-34,-1 2-1,-2 2 0,55 50 1,10 34 59,-74-72-16,2-2 1,99 75-1,-115-99-37,-2 1 0,0 1-1,-2 2 1,38 46 0,85 139-76,-128-178 98,1-1 0,1-1 0,2-1 0,1-2 0,2-1 0,1-1 0,1-1 0,43 25 0,-25-17-37,-2 2-1,-2 2 1,-2 2 0,-1 1-1,-2 3 1,40 56-1,-62-70-35,-2 1 0,-1 0 0,-2 1 0,-1 1 0,14 49 0,-16-43 94,2 0-1,2-1 1,33 58-1,-14-43-14,-2 2 0,-2 1 0,38 102 0,-60-130 1,-6-16-8,1-1 0,1 1 0,6 14 0,-11-27-59,0 0 0,0-1-1,0 1 1,0 0-1,0 0 1,0 0 0,1 0-1,-1 0 1,0 0-1,0-1 1,0 1 0,0 0-1,0 0 1,0 0-1,0 0 1,0 0 0,0 0-1,0-1 1,0 1-1,0 0 1,0 0-1,0 0 1,1 0 0,-1 0-1,0 0 1,0 0-1,0 0 1,0 0 0,0-1-1,0 1 1,1 0-1,-1 0 1,0 0 0,0 0-1,0 0 1,0 0-1,0 0 1,0 0 0,1 0-1,-1 0 1,0 0-1,0 0 1,-6-14-3121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6:44.248"/>
    </inkml:context>
    <inkml:brush xml:id="br0">
      <inkml:brushProperty name="width" value="0.05" units="cm"/>
      <inkml:brushProperty name="height" value="0.05" units="cm"/>
    </inkml:brush>
  </inkml:definitions>
  <inkml:trace contextRef="#ctx0" brushRef="#br0">108 94 6983,'0'0'971,"-5"-9"-405,-19-26 123,23 34-682,1 1 1,0-1 0,0 0 0,-1 1 0,1-1-1,0 1 1,-1-1 0,1 0 0,-1 1-1,1-1 1,-1 1 0,1-1 0,-1 1 0,1 0-1,-1-1 1,1 1 0,-1-1 0,0 1-1,1 0 1,-1 0 0,0-1 0,1 1 0,-1 0-1,0 0 1,1 0 0,-1 0 0,0 0-1,1 0 1,-1 0 0,0 0 0,1 0 0,-1 0-1,0 0 1,1 0 0,-1 0 0,0 0-1,1 1 1,-1-1 0,0 0 0,1 0 0,-1 1-1,0-1 1,1 1 0,-1-1 0,1 0-1,-1 1 1,1-1 0,-1 1 0,1-1 0,-1 1-1,1 0 1,-1 0 0,-14 34-36,14-32 71,-8 32 2,1-1 1,2 1-1,1 0 1,0 54-1,16 143 283,-8-198-305,1-1 0,2 0 0,2-1 1,0 1-1,3-1 0,0-1 0,2 0 0,26 46 0,-35-71-39,0-1 1,0 1-1,0-1 0,0 0 0,1-1 0,0 1 1,0-1-1,0 0 0,1 0 0,-1 0 0,1-1 1,0 0-1,0 0 0,0 0 0,1-1 1,-1 0-1,0 0 0,1 0 0,7 0 0,-6-2-5,-1 0-1,1 0 1,0-1-1,-1 0 0,1 0 1,0-1-1,-1 0 0,0 0 1,0-1-1,1 0 1,-1 0-1,-1-1 0,1 0 1,-1 0-1,1 0 0,5-6 1,10-11 101,-1 0 0,0-1 1,-2-1-1,-1-1 0,-1 0 0,23-44 1,-14 16 335,-3 0 0,26-85 0,-36 91 11,13-88 0,-23 109-140,-1-1 1,-1 1-1,-2 0 0,0 0 1,-6-31-1,6 51-247,0 0-1,0 0 1,0 0 0,-1 0 0,0 0-1,0 0 1,0 1 0,0-1-1,-1 1 1,1-1 0,-1 1-1,-1 0 1,1 0 0,0 0 0,-1 1-1,0-1 1,0 1 0,0 0-1,0 0 1,0 0 0,-1 1-1,1-1 1,-1 1 0,0 0 0,0 0-1,0 1 1,0-1 0,0 1-1,0 0 1,0 1 0,0-1-1,0 1 1,-6 0 0,-3 1-124,0 1 1,1 0-1,-1 1 1,1 1-1,-1 0 0,1 0 1,1 2-1,-1-1 1,1 2-1,-1-1 1,-11 11-1,10-7-237,1 0 0,1 1 1,0 1-1,-12 15 0,19-21-259,0 0 0,1 1 0,0-1 0,0 1 1,0 0-1,1 0 0,0 0 0,0 0 0,1 1 0,0-1 0,-1 9 0,3-10-3995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21.259"/>
    </inkml:context>
    <inkml:brush xml:id="br0">
      <inkml:brushProperty name="width" value="0.05" units="cm"/>
      <inkml:brushProperty name="height" value="0.05" units="cm"/>
    </inkml:brush>
  </inkml:definitions>
  <inkml:trace contextRef="#ctx0" brushRef="#br0">3911 422 9882,'-238'-33'3636,"201"30"-3357,0 3 0,1 1 0,-1 1 0,-57 12 0,-130 52-20,4 19-254,207-80-1,-548 234-320,-43 26 216,321-137 37,-71 38-30,240-106 51,-108 77 1,156-91-1,2 4-1,3 2 1,2 2 0,2 3 0,3 3 0,2 2 0,-81 128-1,-38 139-235,144-266 228,4 0-1,2 2 1,-18 96-1,35-129 42,0-1-1,2 1 1,2-1 0,1 1-1,1-1 1,2 1-1,1-1 1,1 0-1,2-1 1,1 1 0,22 49-1,-19-55-6,1-1-1,1 0 1,1 0-1,1-2 1,1 0-1,1-1 1,1 0-1,1-2 1,0 0-1,2-1 1,0-2-1,0 0 1,40 20-1,-26-19 1,0-3 0,0 0 0,2-3 1,-1-1-1,42 6 0,-25-10 16,1-1 0,-1-3 0,56-5 0,16-11 55,-2-5 0,169-49 0,-116 16 6,211-92 0,152-114-57,-355 153-135,215-160 0,-21-17-221,-18-27-37,73-165-71,-372 397 281,-4-2-1,-3-2 1,-4-2-1,-3-3 1,-5-2-1,47-130 1,-79 183-42,-1 0 0,-2-1-1,-1 0 1,-2-1 0,-2 0 0,-2-62 0,-3 68 142,-2 1 0,-1 1 0,-1-1 0,-1 1 1,-2 0-1,-1 0 0,-2 1 0,-21-40 0,16 40 261,0 0 0,-2 1 0,-35-38-1,40 50-123,-1 1 0,0 1 0,0 1 0,-1 0 0,-1 1 0,0 1 0,-25-12 0,13 11-211,0 1-1,-2 2 1,1 1 0,-1 1 0,0 2-1,-39-1 1,13 4-76,1 3 0,-93 15 0,-23 21-343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5:58.475"/>
    </inkml:context>
    <inkml:brush xml:id="br0">
      <inkml:brushProperty name="width" value="0.05" units="cm"/>
      <inkml:brushProperty name="height" value="0.05" units="cm"/>
    </inkml:brush>
  </inkml:definitions>
  <inkml:trace contextRef="#ctx0" brushRef="#br0">0 0 12683,'5'14'920,"-2"-2"-1056,0-3-624,0-10 1312,3-7-680,10-6-120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01.216"/>
    </inkml:context>
    <inkml:brush xml:id="br0">
      <inkml:brushProperty name="width" value="0.05" units="cm"/>
      <inkml:brushProperty name="height" value="0.05" units="cm"/>
    </inkml:brush>
  </inkml:definitions>
  <inkml:trace contextRef="#ctx0" brushRef="#br0">1 0 11490,'6'6'593,"0"-1"0,1 0 0,-1-1 0,10 5 0,-3 0-421,118 66-100,13 9-71,1 28 31,43 28 0,-69-64-24,247 146-8,-264-172 4,182 59 0,-99-41-60,-72-24-2,577 247-237,-570-235 295,3-6-1,162 43 1,-174-62-4,260 78-23,-288-79 29,-1 3 0,106 60-1,-167-81 0,542 282 41,-305-187-84,137 61-44,67 87 110,-454-250-99,1 0-133,0 0 0,-1 1 0,12 10 0,-17-9-232,-1-3 195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01.762"/>
    </inkml:context>
    <inkml:brush xml:id="br0">
      <inkml:brushProperty name="width" value="0.05" units="cm"/>
      <inkml:brushProperty name="height" value="0.05" units="cm"/>
    </inkml:brush>
  </inkml:definitions>
  <inkml:trace contextRef="#ctx0" brushRef="#br0">0 491 10770,'9'12'171,"1"-1"0,1 0-1,0-1 1,0 0-1,1-1 1,0 0 0,0-1-1,1 0 1,0-1-1,25 10 1,-26-13-121,0 0 0,0-1 0,0-1 0,1 0 0,-1 0 0,1-1 1,0-1-1,-1 0 0,1-1 0,-1 0 0,1-1 0,-1 0 0,14-5 0,-20 5-28,1 0-1,-2-1 1,1 0 0,0 0-1,0 0 1,-1-1 0,0 1-1,0-1 1,0-1-1,0 1 1,-1-1 0,1 0-1,-1 0 1,0 0 0,-1 0-1,1-1 1,-1 1 0,0-1-1,-1 0 1,1 0-1,-1 0 1,0-1 0,-1 1-1,0 0 1,1-9 0,0-12 89,-1 0 1,-1 1-1,-1-1 1,-10-47-1,-16-66-233,20 114-16,-1 1 0,-1 0 0,-15-30 0,6 29-61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02.777"/>
    </inkml:context>
    <inkml:brush xml:id="br0">
      <inkml:brushProperty name="width" value="0.05" units="cm"/>
      <inkml:brushProperty name="height" value="0.05" units="cm"/>
    </inkml:brush>
  </inkml:definitions>
  <inkml:trace contextRef="#ctx0" brushRef="#br0">1 0 5401,'61'29'622,"64"38"0,15 9 327,187 55 615,9-25-874,28 9-467,275 124 262,-443-158-248,193 84 174,151 62-76,-309-133-210,118 42 2,-62-25-31,397 134 270,-150-112 364,-442-113-689,-82-18-45,-1-1-50,0 1 0,1 1 0,13 5 0,-23-8 38,0 0 0,0 0 1,0 0-1,0 0 0,-1 1 0,1-1 0,0 0 0,0 0 0,0 0 1,0 0-1,0 0 0,0 0 0,0 0 0,0 0 0,-1 0 1,1 0-1,0 0 0,0 0 0,0 0 0,0 1 0,0-1 0,0 0 1,0 0-1,0 0 0,0 0 0,0 0 0,0 0 0,0 0 1,0 1-1,0-1 0,0 0 0,0 0 0,0 0 0,0 0 0,0 0 1,0 0-1,0 0 0,0 1 0,0-1 0,0 0 0,0 0 0,0 0 1,0 0-1,0 0 0,0 0 0,0 0 0,0 1 0,0-1 1,0 0-1,0 0 0,0 0 0,1 0 0,-1 0 0,0 0 0,0 0 1,0 0-1,0 0 0,0 0 0,-9 2-212,-5-2-1,-6 0-45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03.276"/>
    </inkml:context>
    <inkml:brush xml:id="br0">
      <inkml:brushProperty name="width" value="0.05" units="cm"/>
      <inkml:brushProperty name="height" value="0.05" units="cm"/>
    </inkml:brush>
  </inkml:definitions>
  <inkml:trace contextRef="#ctx0" brushRef="#br0">1 443 10778,'0'0'38,"0"-1"1,1 1-1,-1-1 0,1 1 0,-1 0 0,0-1 1,1 1-1,-1 0 0,1-1 0,-1 1 0,1 0 0,-1-1 1,1 1-1,-1 0 0,1 0 0,-1 0 0,1 0 1,0 0-1,-1-1 0,1 1 0,-1 0 0,1 0 0,-1 0 1,1 0-1,0 1 0,-1-1 0,1 0 0,-1 0 0,2 0 1,18 8 69,-16-7-25,94 43 669,104 41-120,-152-67-571,0-2 0,60 11 0,-104-26-57,3 1 9,0 0 1,0-1-1,0-1 1,16 0-1,-23 0-6,-1 0 0,1 0 0,0-1-1,0 1 1,0 0 0,-1-1 0,1 0 0,0 0 0,0 1-1,-1-1 1,1 0 0,-1 0 0,1 0 0,-1 0-1,1-1 1,-1 1 0,0 0 0,1-1 0,-1 1 0,0-1-1,0 1 1,0-1 0,0 1 0,0-1 0,-1 0 0,1 0-1,0 1 1,0-4 0,0-2 19,0 0 0,-1 0 1,0-1-1,0 1 0,0 0 0,-1 0 0,0 0 0,0 0 1,-1 0-1,-3-8 0,-4-11 74,-16-30 0,22 51-88,-34-63-168,-4 1 0,-79-99 0,65 93 13,11 12-30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4.596"/>
    </inkml:context>
    <inkml:brush xml:id="br0">
      <inkml:brushProperty name="width" value="0.05" units="cm"/>
      <inkml:brushProperty name="height" value="0.05" units="cm"/>
    </inkml:brush>
  </inkml:definitions>
  <inkml:trace contextRef="#ctx0" brushRef="#br0">386 0 9482,'-4'4'43,"1"0"0,0 0-1,0 0 1,0 0 0,0 1 0,1-1-1,-1 1 1,1 0 0,0 0 0,1 0-1,-1 0 1,1 0 0,-1 5 0,-1 12-116,0 39 0,3-39 101,-6 60-81,-2-1 0,-26 102 0,-56 158-197,26-108 11,18-30 57,8 2-1,10 2 0,-3 280 1,72 562-2878,98-9 5022,-68-612-1423,101 533 1024,-142-833-1445,5-2 0,53 125 0,8 2-6,-19-47-100,-65-176-144,-7-20 95,-1 0 1,0 0-1,4 19 1,-5-15-31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5.162"/>
    </inkml:context>
    <inkml:brush xml:id="br0">
      <inkml:brushProperty name="width" value="0.05" units="cm"/>
      <inkml:brushProperty name="height" value="0.05" units="cm"/>
    </inkml:brush>
  </inkml:definitions>
  <inkml:trace contextRef="#ctx0" brushRef="#br0">0 841 11290,'262'-89'1478,"-103"50"-1327,255-31 1,172 20-138,-464 42-11,319-35 56,447-104 1,414-174-868,-1173 283 680,-13 3-60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5.749"/>
    </inkml:context>
    <inkml:brush xml:id="br0">
      <inkml:brushProperty name="width" value="0.05" units="cm"/>
      <inkml:brushProperty name="height" value="0.05" units="cm"/>
    </inkml:brush>
  </inkml:definitions>
  <inkml:trace contextRef="#ctx0" brushRef="#br0">393 2 8882,'3'-1'68,"-1"1"-1,1-1 1,-1 1 0,1 0 0,-1 0 0,1 0-1,0 0 1,-1 1 0,1-1 0,-1 1-1,1 0 1,-1-1 0,1 1 0,-1 0-1,0 0 1,1 1 0,-1-1 0,0 0 0,0 1-1,0 0 1,0-1 0,0 1 0,0 0-1,0 0 1,-1 0 0,1 0 0,-1 0 0,1 0-1,-1 0 1,0 1 0,0-1 0,0 1-1,0-1 1,0 0 0,-1 1 0,1-1-1,-1 1 1,1 0 0,-1-1 0,0 1 0,0-1-1,0 1 1,-1 2 0,0 3 75,0 0-1,0 0 1,-1 0 0,0 0 0,-1-1-1,1 1 1,-2-1 0,1 1-1,-5 6 1,-45 62 417,35-52-421,-2 4-34,-143 204 325,21 9-376,137-231-54,-4 8-4,-12 34-1,20-47 2,-1-1 0,1 1-1,0 0 1,0 0 0,1 0 0,-1 0 0,1-1-1,0 1 1,1 0 0,-1 0 0,1 0 0,2 8-1,-2-11 2,0 0 0,0 0 0,0 0-1,0 0 1,0 0 0,1 0-1,-1 0 1,1 0 0,-1-1-1,1 1 1,0-1 0,0 1-1,0-1 1,0 1 0,0-1 0,0 0-1,0 0 1,0 0 0,0 0-1,0-1 1,1 1 0,-1 0-1,4 0 1,5 0-6,1 0-1,0-1 1,20-2 0,-25 2 4,73-9-28,104-23-1,82-36-68,-137 35-21,234-66 22,-178 44 39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7.097"/>
    </inkml:context>
    <inkml:brush xml:id="br0">
      <inkml:brushProperty name="width" value="0.05" units="cm"/>
      <inkml:brushProperty name="height" value="0.05" units="cm"/>
    </inkml:brush>
  </inkml:definitions>
  <inkml:trace contextRef="#ctx0" brushRef="#br0">0 427 13971,'9'-2'214,"-1"0"0,1 0-1,-1-1 1,0 0 0,0 0 0,0 0 0,-1-1 0,1-1 0,-1 1-1,0-1 1,0 0 0,-1-1 0,1 0 0,9-12 0,1-2 264,-2 0 1,0-1 0,19-39-1,-23 39-138,-1 0 0,9-29 0,-16 43-262,-1-1 1,-1 1-1,1-1 1,-1 1-1,0-1 0,-1 1 1,0-1-1,0 1 0,0-1 1,-4-14-1,4 20-68,0 0 1,-1-1-1,0 1 0,0 0 0,0 0 1,0 0-1,0-1 0,0 1 1,0 0-1,-1 0 0,1 1 0,-1-1 1,1 0-1,-1 0 0,0 1 0,1-1 1,-1 1-1,0-1 0,0 1 1,0 0-1,0 0 0,-1 0 0,1 0 1,0 0-1,0 0 0,-1 1 0,1-1 1,0 1-1,-1 0 0,1-1 0,0 1 1,-1 0-1,1 0 0,-1 1 1,1-1-1,-4 1 0,-1 1-25,1 0-1,0 0 1,0 1 0,0 0-1,0 0 1,1 0-1,-1 0 1,1 1 0,0 0-1,0 0 1,0 1 0,-6 6-1,5-2-13,-1 1 0,1 0 0,0 0 1,1 0-1,1 0 0,-1 1 0,-4 17 0,8-21 4,-1-1 0,1 1 1,0-1-1,0 1 0,1-1 0,0 1 1,0-1-1,0 1 0,1 0 0,0-1 1,0 1-1,1-1 0,0 0 0,4 10 0,-5-14 2,0 0-1,0-1 1,0 1-1,0-1 1,1 1-1,-1-1 1,0 1-1,1-1 1,-1 0-1,1 0 1,0 1-1,-1-1 1,1 0-1,0-1 1,0 1-1,0 0 1,0 0-1,0-1 1,-1 1-1,1-1 0,0 0 1,0 1-1,0-1 1,0 0-1,0 0 1,0 0-1,0-1 1,0 1-1,3-1 1,3-1 9,0-1 0,0 1 0,0-2 0,0 1 0,-1-1 0,8-4 1,32-24-170,5-3-36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6.444"/>
    </inkml:context>
    <inkml:brush xml:id="br0">
      <inkml:brushProperty name="width" value="0.05" units="cm"/>
      <inkml:brushProperty name="height" value="0.05" units="cm"/>
    </inkml:brush>
  </inkml:definitions>
  <inkml:trace contextRef="#ctx0" brushRef="#br0">57 90 96,'0'0'1169,"-5"-9"-619,1 0-378,-3-3 404,1 0-1,-2 0 0,1 0 0,-12-12 0,28 30-403,0-1-1,0 0 0,0 0 1,1-1-1,-1 0 0,1-1 0,0 0 1,1 0-1,-1-1 0,11 0 1,40 12-39,-23 1 105,0 1 0,-2 2 1,65 41-1,98 86 1096,-103-72-1154,292 202 1133,-137-54-1212,-38-31-37,-170-155-58,599 453 186,45 6-134,-523-373-13,414 338 519,-501-390-480,4-3 1,2-4-1,3-3 0,101 51 1,-154-93-107,-10-3-59,1-2 0,0-1 0,0 0 0,1-2 0,32 7 1,-71-27-10437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7.784"/>
    </inkml:context>
    <inkml:brush xml:id="br0">
      <inkml:brushProperty name="width" value="0.05" units="cm"/>
      <inkml:brushProperty name="height" value="0.05" units="cm"/>
    </inkml:brush>
  </inkml:definitions>
  <inkml:trace contextRef="#ctx0" brushRef="#br0">168 1 16964,'-19'9'1168,"-8"9"-944,-2 4-96,3 2 312,1 7-96,7 1-80,4 0-56,6-1-24,7-1 0,4-4-56,7-4-48,7-7-24,5-4-56,4-11-296,4-3-264,3-13 440,-3-5-72,1-8-72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8.387"/>
    </inkml:context>
    <inkml:brush xml:id="br0">
      <inkml:brushProperty name="width" value="0.05" units="cm"/>
      <inkml:brushProperty name="height" value="0.05" units="cm"/>
    </inkml:brush>
  </inkml:definitions>
  <inkml:trace contextRef="#ctx0" brushRef="#br0">45 452 16796,'-9'11'885,"5"-6"-699,-1 0 0,1 1 0,0 0 0,0 0 0,0 0 0,1 0 0,-3 9 0,6-15-168,-1 1-1,1-1 0,0 1 1,0-1-1,0 0 0,0 1 1,0-1-1,0 1 0,0-1 0,0 1 1,0-1-1,0 1 0,0-1 1,0 1-1,0-1 0,0 1 0,0-1 1,0 1-1,0-1 0,1 1 1,-1-1-1,0 1 0,0-1 1,1 0-1,-1 1 0,0-1 0,1 0 1,-1 1-1,0-1 0,1 1 1,-1-1-1,0 0 0,1 0 1,0 1-1,1 0-7,0-1-1,-1 0 1,1 1 0,0-1 0,0 0-1,0 0 1,-1 0 0,1 0 0,0-1-1,2 1 1,41-14-440,31-24-675,-57 27 739,1 1-1,0 1 0,32-11 1,-50 19 406,1 1-1,-1-1 1,0 0 0,1 1-1,-1 0 1,0 0 0,1 0-1,-1 0 1,1 0 0,-1 0 0,0 0-1,1 1 1,-1-1 0,0 1-1,1 0 1,-1-1 0,0 1-1,0 0 1,0 1 0,0-1-1,0 0 1,0 0 0,0 1 0,0 0-1,0-1 1,0 1 0,-1 0-1,1-1 1,-1 1 0,2 4-1,13 11 723,-15-16-720,0-1 0,0 1 0,0 0 0,1 0 0,-1 0-1,0-1 1,1 1 0,-1-1 0,1 1 0,-1-1 0,1 0 0,-1 1-1,0-1 1,1 0 0,-1 0 0,1 0 0,-1 0 0,1 0 0,-1 0-1,1-1 1,-1 1 0,1 0 0,-1-1 0,0 1 0,3-2 0,4-2 16,0 0 0,0-1 1,9-6-1,-8 5-41,31-21-156,-15 9-328,1 1 0,0 1 0,1 1-1,38-14 1,-62 28 408,0 0 1,0 0-1,0 0 0,0 1 0,0-1 1,0 1-1,0 0 0,0 0 0,0 0 1,1 0-1,-1 0 0,0 1 0,0-1 0,0 1 1,0 0-1,3 1 0,-1 1 80,0 1 0,0-1 0,0 1 0,0 0 0,-1 0 0,5 6 0,9 8 742,-17-17-708,1 0 0,-1 0 1,0-1-1,1 1 0,-1 0 1,0 0-1,1-1 0,-1 1 1,1-1-1,-1 1 0,1-1 1,-1 0-1,1 1 0,0-1 1,-1 0-1,1 0 0,-1 0 1,1 0-1,-1-1 0,1 1 1,-1 0-1,1-1 0,0 1 1,-1-1-1,0 1 0,1-1 1,-1 1-1,1-1 0,-1 0 1,0 0-1,2-1 0,5-4 86,0-1-1,-1 0 0,13-14 0,-11 11-101,25-29-135,-17 20-198,-1 1 0,31-25 0,-46 42 273,0 0 1,0 0-1,1 0 0,-1 0 1,0 0-1,1 0 0,-1 1 1,0-1-1,1 0 0,-1 1 0,1-1 1,-1 1-1,1 0 0,-1-1 1,1 1-1,-1 0 0,1 0 1,-1 0-1,1 0 0,0 0 1,2 1-1,-1 1 58,0-1 1,0 1-1,0 0 1,0 0-1,-1 0 1,1 0-1,-1 1 1,3 2-1,-1-1 137,-3-3-142,0 0 1,0-1-1,1 1 0,-1 0 0,0-1 1,0 1-1,1-1 0,-1 1 0,1-1 1,-1 0-1,0 1 0,1-1 0,-1 0 0,0 0 1,1 0-1,-1 0 0,1 0 0,-1-1 1,0 1-1,1 0 0,-1-1 0,0 1 1,1 0-1,-1-1 0,0 0 0,1 1 1,-1-1-1,0 0 0,1-1 0,7-3 46,0-2 0,14-12-1,-13 11-89,36-32-270,-18 14-449,1 2 0,2 1 0,53-31 0,-80 52 604,0 0 1,0 0-1,0 0 0,0 1 0,1 0 0,-1 0 1,0 0-1,5 0 0,-8 1 111,1 0 0,-1 0 1,0 0-1,1 0 0,-1 1 0,0-1 0,0 1 1,0-1-1,1 1 0,-1-1 0,0 1 0,0-1 1,0 1-1,0 0 0,0 0 0,0 0 0,0 0 1,0-1-1,0 1 0,0 0 0,-1 1 0,1-1 1,0 0-1,-1 0 0,1 0 0,0 0 0,-1 0 1,0 1-1,1-1 0,-1 2 0,3 4 80,-1 2 258,1-1 1,0 1 0,7 12 0,-8-18-234,0-1-1,0 1 1,1 0 0,-1 0 0,0-1-1,1 1 1,0-1 0,0 0 0,0 0 0,0 0-1,0 0 1,4 1 0,7 5-136,0 0 0,0 1 0,-1 0 0,0 1 0,-1 0 0,0 1 0,-1 0 1,20 26-1,-11-10-126,-2 1 1,-1 0 0,17 41 0,-30-61 233,0 1 0,-1 0 0,0 0 0,0 0 0,1 14 0,-3-20-1,-1 0 0,0-1 0,0 1 0,0-1-1,0 1 1,-1 0 0,1-1 0,-1 1 0,0-1 0,1 1-1,-1-1 1,0 1 0,0-1 0,-1 0 0,1 1-1,0-1 1,-1 0 0,0 0 0,1 0 0,-1 0-1,0 0 1,0 0 0,0-1 0,-3 3 0,1-1 28,0-1 0,1 0 0,-1 0 0,0 0 0,0-1 1,0 0-1,0 1 0,0-1 0,0 0 0,-1-1 0,1 1 1,0-1-1,0 0 0,-1 0 0,1 0 0,0-1 0,0 1 1,-1-1-1,1 0 0,0 0 0,0-1 0,0 1 0,0-1 1,0 0-1,1 0 0,-1 0 0,0 0 0,1-1 0,-5-4 1,4 4-90,1-1 1,0 0 0,0 0 0,0 0 0,0 0 0,1 0 0,-1 0 0,1-1 0,0 1-1,0-1 1,1 1 0,0-1 0,-1 0 0,1 1 0,1-1 0,-1 0 0,1 0-1,0 0 1,0 0 0,0 0 0,1 0 0,0 1 0,0-1 0,0 0 0,4-8 0,4-6-173,1 1 1,1 0 0,1 1 0,19-22 0,9-14-174,-11 10 212,0-3-54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7.496"/>
    </inkml:context>
    <inkml:brush xml:id="br0">
      <inkml:brushProperty name="width" value="0.05" units="cm"/>
      <inkml:brushProperty name="height" value="0.05" units="cm"/>
    </inkml:brush>
  </inkml:definitions>
  <inkml:trace contextRef="#ctx0" brushRef="#br0">249 505 16484,'-4'-3'87,"-1"0"0,0 0 0,0 0 0,-1 1 1,1-1-1,-1 1 0,1 1 0,-1-1 0,0 1 1,1 0-1,-1 0 0,0 0 0,0 1 0,0 0 0,1 0 1,-1 1-1,0 0 0,0 0 0,1 0 0,-1 0 1,0 1-1,-6 3 0,5-2-82,0 1 1,0 1-1,0-1 0,1 1 0,-1 0 1,1 1-1,0 0 0,0 0 0,1 0 1,0 0-1,0 1 0,1 0 1,-1 0-1,1 0 0,-3 11 0,2-7-49,2 1-1,-1-1 1,2 1-1,0 0 1,-2 19-1,4-27 26,0 0 0,-1 0 0,1 0 0,1 0 0,-1-1 0,0 1 0,1 0 1,0 0-1,0 0 0,0-1 0,0 1 0,1 0 0,-1-1 0,1 0 0,0 1 0,0-1 0,1 0 0,-1 0 0,0 0 0,6 5 0,-6-7 11,-1 0 0,1 0 0,-1 0 1,1-1-1,0 1 0,-1 0 0,1-1 0,-1 1 1,1-1-1,0 0 0,0 0 0,-1 0 0,1 0 1,0 0-1,-1 0 0,1 0 0,0 0 0,3-1 1,-2-1-2,1 1 0,-1-1 0,0 1 0,1-1 0,-1 0 0,0 0 0,0-1 1,3-3-1,4-3 2,-1-2 0,0 1 0,13-23 0,0-3 218,-3-2-1,0 0 1,-3-1 0,-1-1 0,-2 0 0,-1-1 0,-3-1 0,-1 1-1,2-45 1,-13 64 97,3 22-305,0 0 0,0-1 0,0 1 0,0 0 0,0 0 0,0 0 0,0 0 0,0 0 0,0 0 0,0 0 0,0 0 0,0 0 0,0 0 0,0 0 0,0 0 0,0-1 0,0 1 0,0 0 0,0 0 0,0 0 0,0 0 0,0 0 1,-1 0-1,1 0 0,0 0 0,0 0 0,0 0 0,0 0 0,0 0 0,0 0 0,0 0 0,0 0 0,0 0 0,0 0 0,0 0 0,-1 0 0,1 0 0,0 0 0,0 0 0,0 0 0,0 0 0,0 0 0,0 0 0,0 0 0,0 0 0,0 0 0,0 0 1,0 0-1,0 0 0,-1 0 0,1 0 0,0 0 0,0 0 0,0 0 0,0 1 0,0-1 0,0 0 0,0 0 0,0 0 0,0 0 0,0 0 0,-4 14 107,0 24-189,0 0 0,4 64 0,2-81-76,0 0-1,1 0 1,1 0 0,1 0 0,1-1 0,11 29 0,-15-45 97,0-1-1,0 0 1,0 1 0,0-1 0,0 0 0,1 0 0,-1-1 0,1 1-1,4 3 1,-6-5 27,1 0 0,-1 0 0,1 0 0,-1 0 0,1-1-1,-1 1 1,1-1 0,-1 1 0,1-1 0,0 1 0,-1-1-1,1 0 1,0 0 0,-1 0 0,1 0 0,0 0 0,-1 0 0,1-1-1,0 1 1,-1 0 0,1-1 0,0 1 0,-1-1 0,2 0-1,2-3-25,0 1 0,0 0 0,-1-1 0,0 0 0,0 0 0,0 0-1,0-1 1,-1 1 0,1-1 0,-1 0 0,0 0 0,3-8 0,2-6-11,0 0 0,6-24 0,-9 25 98,0-1 0,-1 1 0,-1-1 0,-1 0 0,0-1 0,-3-33 0,1 117 36,1-54-64,0 0 1,1 0-1,0-1 1,1 1-1,0-1 1,0 1-1,8 13 1,-9-21-2,-1 0 0,0 0 0,1 0 0,-1 0 0,1 0 0,-1-1 1,1 1-1,0 0 0,0-1 0,0 0 0,0 1 0,0-1 0,0 0 0,0 0 1,4 1-1,-4-2 0,1 1 0,0-1 0,-1 0 1,1 0-1,-1 0 0,1-1 0,-1 1 0,1-1 1,-1 1-1,1-1 0,-1 0 0,0 0 1,1 0-1,-1 0 0,0 0 0,0-1 0,4-2 1,8-8 12,0 0 1,-1 0-1,-1-2 1,0 0 0,0 0-1,9-17 1,-4 7 27,21-23 0,-37 46-39,0-1 0,0 1 1,0 0-1,0 0 0,0-1 0,1 1 0,-1 0 0,0 0 0,1 0 0,-1 0 0,1 1 0,-1-1 0,1 0 0,-1 1 0,1-1 0,-1 1 0,1-1 0,0 1 0,-1 0 0,1 0 0,2-1 1,-2 2 3,0 0 0,0 0 0,-1 0 0,1 0 0,-1 1 0,1-1 0,-1 0 0,1 0 0,-1 1 0,0-1 0,0 1 0,0 0 0,0-1 0,0 1 0,0 0 1,0-1-1,0 1 0,0 4 0,19 53 117,-15-42-81,1 0 0,0 0 0,1 0 0,1-1 0,11 17 0,-19-31-44,1-1-1,0 1 0,0-1 0,0 1 1,0-1-1,0 0 0,0 0 0,0 1 1,1-1-1,-1 0 0,0 0 0,1 0 1,-1 0-1,1 0 0,-1-1 0,1 1 1,-1 0-1,1-1 0,-1 1 0,1-1 0,0 0 1,-1 1-1,1-1 0,0 0 0,-1 0 1,1 0-1,0 0 0,-1 0 0,1 0 1,0-1-1,-1 1 0,1-1 0,-1 1 1,1-1-1,0 1 0,-1-1 0,1 0 0,-1 0 1,0 0-1,1 0 0,-1 0 0,0 0 1,1 0-1,-1 0 0,1-2 0,3-3-31,0 0 1,0 0-1,-1 0 0,1-1 0,-2 0 0,1 0 0,-1 0 0,4-12 0,-3 6-31,-2 1 1,1-1-1,-1 0 0,0-13 1,-2 23 39,0 0 0,0 0 0,0 0 0,0 0 0,0 0 1,0 0-1,-1 0 0,1 0 0,-1 0 0,0 0 0,0 0 0,0 0 1,-1 1-1,1-1 0,-1 0 0,1 1 0,-1-1 0,0 1 0,0 0 1,0-1-1,0 1 0,0 0 0,-4-2 0,6 4 18,-1-1-1,1 1 0,-1 0 0,1 0 1,-1 0-1,1-1 0,-1 1 1,0 0-1,1 0 0,-1 0 1,1 0-1,-1 0 0,1 0 1,-1 0-1,0 0 0,1 0 0,-1 1 1,1-1-1,-1 0 0,1 0 1,-1 0-1,1 1 0,-1-1 1,1 0-1,-1 1 0,1-1 0,-1 0 1,1 1-1,0-1 0,-1 0 1,1 1-1,0-1 0,-1 1 1,1-1-1,0 1 0,-1-1 1,1 1-1,0-1 0,0 1 0,-1-1 1,1 1-1,0 0 0,0 0 6,0-1-1,0 0 0,0 1 0,0-1 0,0 1 0,0-1 0,0 1 0,0-1 0,0 1 0,0-1 0,0 0 0,0 1 1,0-1-1,1 1 0,-1-1 0,0 1 0,0-1 0,0 0 0,1 1 0,-1-1 0,0 0 0,1 1 0,-1-1 1,0 0-1,0 1 0,1-1 0,-1 0 0,1 0 0,-1 1 0,0-1 0,1 0 0,-1 0 0,1 0 0,-1 1 1,0-1-1,1 0 0,-1 0 0,1 0 0,-1 0 0,1 0 0,-1 0 0,1 0 0,-1 0 0,0 0 0,1 0 1,-1 0-1,1 0 0,-1-1 0,1 1 0,-1 0 0,0 0 0,1 0 0,-1 0 0,1-1 0,-1 1 0,6-3 5,0 1 0,-1-1 0,1-1 0,-1 1-1,0-1 1,0 1 0,0-1 0,0-1-1,7-8 1,34-48 8,-41 53-15,66-110-289,-71 118 286,0 0 0,0 0 0,0 0 0,1-1 0,-1 1 0,0 0 0,0 0 0,0 0 0,0 0 0,0-1 0,0 1 0,0 0 0,0 0 0,1 0 0,-1 0 0,0 0 0,0-1 0,0 1 0,0 0 1,0 0-1,1 0 0,-1 0 0,0 0 0,0 0 0,0 0 0,0 0 0,1 0 0,-1 0 0,0 0 0,0 0 0,0 0 0,1 0 0,-1 0 0,0 0 0,0 0 0,0 0 0,0 0 0,1 0 0,2 9-106,-2 23 141,0-18 1,0 1 65,0 1-1,1-1 1,1 1 0,0-1 0,6 16 0,-8-28-72,1 0 0,-1 0 1,0 0-1,1 0 1,0 0-1,-1-1 0,1 1 1,0-1-1,1 1 0,-1-1 1,0 1-1,1-1 1,-1 0-1,1 0 0,-1 0 1,1-1-1,0 1 0,0-1 1,0 1-1,0-1 1,0 0-1,0 0 0,1 0 1,-1-1-1,0 1 0,0-1 1,1 1-1,-1-1 0,0 0 1,0-1-1,4 1 1,1-2-9,0 0 0,-1 0 0,1 0 0,-1-1 0,0 0 0,0 0 0,0-1 0,0 0 0,12-9 0,3-5-15,28-30 0,-10 9-41,-39 38 40,0-1 1,0 1-1,0 0 1,0 0 0,1 0-1,-1 0 1,0 1 0,1-1-1,-1 0 1,1 1-1,-1-1 1,1 0 0,-1 1-1,1 0 1,-1-1-1,1 1 1,1 0 0,0 0 14,0 1 0,-1 0 0,1 0 0,-1 0 1,0 0-1,1 0 0,-1 1 0,4 2 0,-2-1 12,-1-1-1,1-1 1,-1 1-1,1-1 0,-1 0 0,1 0 0,-1 0 0,1 0 0,0 0 1,0-1-1,-1 0 0,1 1 0,0-2 0,0 1 0,-1 0 0,1-1 0,0 1 1,-1-1-1,1 0 0,0-1 0,-1 1 0,1 0 0,-1-1 0,6-3 0,7-6 34,0 0-1,-1 0 0,21-21 0,-16 15-34,-10 7-73,33-24-76,-40 32 53,0 0-1,-1 0 1,1 1-1,0 0 1,0-1-1,0 1 1,0 0-1,0 0 0,0 1 1,1-1-1,-1 1 1,0 0-1,0-1 1,4 2-1,-6-1 37,-1 0-1,1 0 0,-1 0 0,1 0 1,-1 0-1,0 0 0,1 0 1,-1 0-1,1 1 0,-1-1 0,0 0 1,1 0-1,-1 0 0,1 1 1,-1-1-1,0 0 0,1 1 0,-1-1 1,0 0-1,0 1 0,1-1 1,-1 0-1,0 1 0,0-1 0,1 0 1,-1 1-1,0-1 0,0 1 1,0-1-1,0 1 0,1 0 1,-1 1-205,-1-9-153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8.027"/>
    </inkml:context>
    <inkml:brush xml:id="br0">
      <inkml:brushProperty name="width" value="0.05" units="cm"/>
      <inkml:brushProperty name="height" value="0.05" units="cm"/>
    </inkml:brush>
  </inkml:definitions>
  <inkml:trace contextRef="#ctx0" brushRef="#br0">1 1 14411,'6'16'-1040,"9"-12"1088,5-4 64,8-7-496</inkml:trace>
  <inkml:trace contextRef="#ctx0" brushRef="#br0" timeOffset="1">437 252 13219,'0'0'9,"-1"9"149,0 0 0,1 0 0,0 0 0,2 14 0,-1-20-173,0 1 0,0 0 0,1-1 1,-1 1-1,1-1 0,0 1 0,0-1 0,0 0 0,0 0 0,0 0 0,1 0 0,0 0 1,4 4-1,16 13-164,-1 0 0,20 26 1,-34-36 245,0 1 0,0 1 1,-1-1-1,-1 1 0,0 0 1,-1 1-1,4 13 0,-2-4 213,-2 1 1,3 24-1,-7-38-125,0 0-1,-1 0 1,0 0-1,0 0 1,-1 0 0,0 0-1,-1 0 1,-2 11 0,3-19-110,1 1 0,-1 0 0,1-1 0,-1 1 1,0-1-1,0 0 0,1 1 0,-1-1 0,0 0 0,0 1 1,0-1-1,-1 0 0,1 0 0,0 0 0,0 0 0,0 0 0,-1 0 1,1 0-1,-1 0 0,1-1 0,-1 1 0,1-1 0,-3 2 1,1-2 11,1 0 1,-1 0-1,0-1 1,1 1-1,-1 0 1,1-1 0,-1 0-1,1 1 1,-1-1-1,1 0 1,0 0-1,-1 0 1,-2-3 0,-4-2 68,-1-1 1,1 0-1,1-1 0,-1 0 1,-8-12-1,8 9-99,0-1 0,2 0 0,0 0 0,0-1 0,1 0 0,0 0 0,1 0 0,-3-15 0,6 21-31,1 0-1,-1 0 1,1 0 0,1 0-1,-1 0 1,1 0-1,1 0 1,-1-1-1,1 1 1,1 0-1,-1 0 1,1 1-1,0-1 1,0 0-1,1 1 1,0-1 0,8-11-1,39-42-300,-12 16 315,-2-4-79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8.883"/>
    </inkml:context>
    <inkml:brush xml:id="br0">
      <inkml:brushProperty name="width" value="0.05" units="cm"/>
      <inkml:brushProperty name="height" value="0.05" units="cm"/>
    </inkml:brush>
  </inkml:definitions>
  <inkml:trace contextRef="#ctx0" brushRef="#br0">1 1 15931,'43'197'1100,"-29"-142"-1091,34 80 0,-37-111 7,-2 0 11,2 0-1,0-2 1,17 25 0,-28-47-25,0 1 0,0-1 0,0 0 0,0 1 0,0-1 0,0 0 0,1 1 1,-1-1-1,0 0 0,0 0 0,0 1 0,0-1 0,1 0 0,-1 0 0,0 1 0,0-1 1,1 0-1,-1 0 0,0 0 0,0 0 0,1 1 0,-1-1 0,0 0 0,1 0 0,-1 0 1,0 0-1,0 0 0,1 0 0,-1 0 0,0 0 0,1 0 0,-1 0 0,0 0 0,1 0 1,-1 0-1,0 0 0,1 0 0,-1 0 0,3-14 39,-7-22 17,-29-116 102,-4-19-107,37 169-50,-2-21-73,8 21-10,6 9 9,-4-1-23,0-1 0,0 0 1,1-1-1,0 0 1,0 0-1,0-1 0,0 0 1,13 2-1,-14-3 47,0-1 1,1 2-1,-1-1 0,0 1 1,-1 1-1,1-1 0,0 1 0,-1 0 1,0 1-1,0 0 0,9 8 1,-15-12 49,3 3 130,-1 0 0,1 0 1,1 0-1,-1 0 1,10 5-1,-13-8-109,0-1-1,0 1 1,0-1-1,1 1 1,-1-1 0,0 0-1,0 0 1,0 0-1,0 0 1,1 0 0,-1 0-1,0 0 1,0 0-1,0 0 1,0 0 0,1-1-1,-1 1 1,0 0-1,0-1 1,0 1 0,0-1-1,0 1 1,0-1-1,0 0 1,0 1 0,0-1-1,0 0 1,-1 0-1,1 0 1,0 0 0,0 1-1,-1-1 1,2-2-1,9-13 76,-1-1 0,10-21-1,-14 25-70,-6 13-27,0-1 0,0 1 0,1-1-1,-1 1 1,0-1 0,0 1 0,1 0-1,-1-1 1,0 1 0,1-1 0,-1 1-1,0 0 1,1-1 0,-1 1 0,0 0-1,1-1 1,-1 1 0,1 0-1,-1 0 1,0-1 0,1 1 0,-1 0-1,1 0 1,-1 0 0,1 0 0,-1 0-1,1 0 1,-1 0 0,1 0 0,-1 0-1,1 0 1,-1 0 0,1 0-1,-1 0 1,1 0 0,-1 0 0,1 0-1,-1 0 1,1 1 0,-1-1 0,0 0-1,1 0 1,-1 0 0,1 1 0,-1-1-1,1 0 1,-1 1 0,0-1-1,1 0 1,-1 1 0,20 26 69,-14-18-35,3 1 50,-1 0 0,14 12 0,-19-20-97,0 1-1,0-1 1,0 1-1,0-1 1,0 0 0,1 0-1,-1-1 1,1 1-1,0-1 1,-1 0-1,1 1 1,5-1 0,-8-1-1,0 0 1,-1 0 0,1 0 0,0 0 0,0-1 0,0 1 0,-1 0 0,1-1 0,0 1-1,0-1 1,-1 1 0,1-1 0,0 1 0,-1-1 0,1 1 0,-1-1 0,1 1 0,-1-1 0,1 0-1,-1 0 1,1 1 0,-1-1 0,0 0 0,1 1 0,-1-1 0,0 0 0,1 0 0,-1 0-1,0 1 1,0-1 0,0 0 0,0 0 0,0 0 0,0 0 0,0 1 0,0-1 0,0-2-1,-3-19-137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19.447"/>
    </inkml:context>
    <inkml:brush xml:id="br0">
      <inkml:brushProperty name="width" value="0.05" units="cm"/>
      <inkml:brushProperty name="height" value="0.05" units="cm"/>
    </inkml:brush>
  </inkml:definitions>
  <inkml:trace contextRef="#ctx0" brushRef="#br0">5 1 15499,'-3'12'1073,"1"-3"-937,2 2-240,9-7-1625,7-5 1729,5-10-328,10-3-192</inkml:trace>
  <inkml:trace contextRef="#ctx0" brushRef="#br0" timeOffset="1">352 13 16692,'-56'91'1757,"64"-100"-2262,0 2-1,0-1 0,1 1 1,0 1-1,1-1 0,13-5 1,-21 10 447,1 1 0,0 0 0,0 0 0,-1 0 0,1 1 0,0-1 0,0 1 0,0-1 0,-1 1 0,1 0 0,0 0 0,0 0 0,0 1 0,0-1 0,0 0 0,-1 1 0,1 0 0,0 0 0,0 0 0,-1 0 0,1 0 0,-1 1 0,1-1 0,-1 1 0,1-1 0,-1 1 0,0 0 0,0 0 0,0 0 0,3 4 0,-1 0 202,0 0 1,0 1-1,0-1 0,-1 1 0,0 0 1,0 0-1,-1 0 0,0 0 0,0 0 1,-1 1-1,1 10 0,-1-13-34,-1-1 0,0 0 0,0 0 0,0 0 0,0 0 0,-1 1 0,0-1 0,0 0-1,0 0 1,0 0 0,-1 0 0,0 0 0,1-1 0,-1 1 0,-1 0 0,1-1 0,0 1 0,-1-1 0,0 0 0,0 0 0,0 0 0,-3 2 0,6-4-103,-1-1 0,1 1 0,0-1 0,-1 0-1,1 1 1,0-1 0,-1 0 0,1 0 0,-1 1 0,1-1 0,0 0 0,-1 0 0,1 0 0,-1 1 0,1-1 0,-1 0 0,1 0 0,0 0 0,-1 0 0,1 0 0,-1 0 0,1 0 0,-1 0 0,1 0-1,-1 0 1,1 0 0,-1 0 0,1 0 0,-1 0 0,1-1 0,0 1 0,-1 0 0,1 0 0,-1 0 0,1-1 0,0 1 0,-1 0 0,1-1 0,0 1 0,-1 0 0,1-1 0,0 1 0,-1 0 0,1-1 0,0 1-1,-1-1 1,-1-12 75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0.460"/>
    </inkml:context>
    <inkml:brush xml:id="br0">
      <inkml:brushProperty name="width" value="0.05" units="cm"/>
      <inkml:brushProperty name="height" value="0.05" units="cm"/>
    </inkml:brush>
  </inkml:definitions>
  <inkml:trace contextRef="#ctx0" brushRef="#br0">0 0 16179,'24'103'1704,"3"9"-1138,10-5-129,4-2 0,72 130 0,-107-224-154,-7-17 149,-10-21 47,-98-176 736,107 200-1220,0-1 0,0 1 1,0-1-1,1 1 0,0-1 1,-2-5-1,3 9 3,0-1-1,0 1 1,0 0 0,0 0-1,0 0 1,0-1 0,0 1-1,0 0 1,0 0 0,0-1 0,0 1-1,1 0 1,-1 0 0,0 0-1,0 0 1,0-1 0,0 1-1,0 0 1,0 0 0,1 0 0,-1 0-1,0-1 1,0 1 0,0 0-1,0 0 1,1 0 0,-1 0-1,0 0 1,0 0 0,0 0 0,1 0-1,-1 0 1,0-1 0,0 1-1,1 0 1,-1 0 0,0 0-1,19 5-90,-10-2 64,1 1 0,0-2 1,0 0-1,0 0 0,0 0 0,0-1 0,0-1 0,0 0 0,0 0 0,0-1 0,0 0 0,0-1 0,0 0 0,0-1 0,11-4 0,-15 4 38,1 0 0,-1 0 0,0 0-1,-1-1 1,1 0 0,-1 0 0,0 0-1,1-1 1,-2 0 0,1 0-1,-1 0 1,0 0 0,0-1 0,0 0-1,-1 0 1,1 0 0,-2 0 0,1 0-1,-1 0 1,0-1 0,0 1 0,0-1-1,0-10 1,-2 16-4,0 1 1,1 0-1,-1-1 0,0 1 1,0-1-1,0 1 0,0-1 0,0 1 1,0-1-1,0 1 0,0-1 1,0 1-1,0-1 0,0 1 1,0 0-1,0-1 0,0 1 1,0-1-1,0 1 0,0-1 1,-1 1-1,1-1 0,0 1 1,0 0-1,0-1 0,-1 1 0,1-1 1,0 1-1,-1 0 0,1-1 1,-1 1-1,0 0 2,1 1 0,-1-1 0,1 1 0,-1 0 0,1-1-1,0 1 1,-1 0 0,1 0 0,0-1 0,-1 1 0,1 0 0,0 0 0,0 0 0,0-1 0,0 1-1,-1 0 1,1 0 0,0 0 0,1 0 0,-2 4-2,1 0 1,0 1-1,1-1 1,-1 0-1,1 0 0,0 0 1,0-1-1,1 1 1,-1 0-1,1 0 0,0-1 1,1 1-1,-1-1 1,1 1-1,0-1 0,0 0 1,0 0-1,0 0 1,7 5-1,-5-5-7,0-1 0,0 0-1,0 0 1,0 0 0,0-1-1,0 0 1,1 0 0,-1 0-1,1-1 1,0 0 0,-1 0 0,1 0-1,0-1 1,0 0 0,-1 0-1,1 0 1,7-2 0,-3 0 4,0 0 0,-1-1 1,1 0-1,-1-1 1,0 0-1,0 0 0,0-1 1,16-11-1,-11 5-115,0-1 0,-1 0 1,0-1-1,12-16 0,-25 28 86,0 1 1,1-1-1,-1 1 0,0-1 0,1 1 1,-1 0-1,0-1 0,1 1 1,-1-1-1,1 1 0,-1 0 1,1-1-1,-1 1 0,1 0 1,-1-1-1,1 1 0,-1 0 0,1 0 1,-1 0-1,1-1 0,-1 1 1,1 0-1,-1 0 0,1 0 1,0 0-1,-1 0 0,1 0 1,-1 0-1,1 0 0,-1 0 0,1 0 1,0 1-1,-1-1 0,1 0 1,-1 0-1,2 1 0,14 19-652,-15-18 644,1 1-1,0 0 0,0-1 1,0 1-1,0-1 0,5 4 1,-5-5 44,0 0 1,0 0 0,0 0 0,0-1 0,0 1 0,1-1 0,-1 0 0,0 1-1,0-1 1,1 0 0,-1 0 0,0 0 0,0-1 0,1 1 0,-1 0-1,0-1 1,0 0 0,0 1 0,1-1 0,-1 0 0,0 0 0,0 0 0,0 0-1,-1-1 1,1 1 0,0 0 0,0-1 0,2-2 0,4-4 34,0 0 0,0 0 0,-1-1 0,8-12 0,8-17 17,-12 19-203,23-30 1,-33 48 124,0 0 1,-1 0-1,1 0 1,0 0 0,0 0-1,0 1 1,-1-1-1,1 0 1,0 1 0,0-1-1,0 0 1,0 1-1,0-1 1,0 1 0,0 0-1,0-1 1,0 1-1,1 0 1,-1-1 0,0 1-1,0 0 1,0 0-1,0 0 1,0 0 0,0 0-1,1 0 1,-1 1-1,0-1 1,0 0 0,0 0-1,0 1 1,0-1-1,0 1 1,0-1 0,0 1-1,0-1 1,0 1-1,1 1 1,3 3-24,0 0 0,0 0 0,0 1 1,-1 0-1,5 7 0,7 8 113,-14-18-49,0-1 0,0 0 0,0 0 0,1 1 0,-1-2 0,1 1 0,-1 0 0,1 0 0,0-1 0,0 0-1,0 1 1,0-1 0,0 0 0,0-1 0,0 1 0,0 0 0,0-1 0,0 0 0,1 1 0,-1-1 0,0-1 0,0 1 0,0 0 0,0-1 0,0 1 0,1-1 0,-1 0-1,0 0 1,-1 0 0,1-1 0,0 1 0,4-3 0,7-6 4,0 0 0,-1-1-1,0 0 1,21-25 0,-13 13-287,-20 22 238,0 0 1,0 0-1,-1 1 1,1-1 0,0 0-1,0 0 1,0 1 0,0-1-1,0 1 1,0-1 0,1 1-1,-1-1 1,0 1 0,2-1-1,-3 1 6,1 0 0,-1 0-1,1 0 1,-1 0 0,1 0-1,-1 1 1,0-1 0,1 0-1,-1 0 1,1 0 0,-1 1-1,0-1 1,1 0 0,-1 0-1,0 1 1,1-1 0,-1 0-1,0 1 1,1-1 0,-1 0-1,0 1 1,0-1 0,1 0-1,-1 1 1,0 0 0,1 2-95,0 0 0,0 1 0,-1-1 0,1 0 0,-1 0 0,0 1 0,0-1 0,-1 6 0,1-9 106,0 0 1,0 0 0,0 0-1,0 0 1,0 0 0,0 1-1,0-1 1,0 0 0,0 0-1,0 0 1,0 0 0,0 0-1,0 0 1,0 0-1,0 1 1,0-1 0,0 0-1,0 0 1,0 0 0,0 0-1,0 0 1,-1 0 0,1 0-1,0 0 1,0 0 0,0 1-1,0-1 1,0 0-1,0 0 1,0 0 0,0 0-1,-1 0 1,1 0 0,0 0-1,0 0 1,0 0 0,0 0-1,0 0 1,0 0 0,0 0-1,-1 0 1,1 0-1,0 0 1,0 0 0,0 0-1,0 0 1,0 0 0,0 0-1,0 0 1,-1 0 0,1 0-1,0 0 1,0 0 0,0-1-1,0 1 1,-7-6-73,-6-17-72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0.961"/>
    </inkml:context>
    <inkml:brush xml:id="br0">
      <inkml:brushProperty name="width" value="0.05" units="cm"/>
      <inkml:brushProperty name="height" value="0.05" units="cm"/>
    </inkml:brush>
  </inkml:definitions>
  <inkml:trace contextRef="#ctx0" brushRef="#br0">0 44 16732,'0'5'1192,"5"4"-1128,3-3-240,5-4 776,4-2-488,5-2-176</inkml:trace>
  <inkml:trace contextRef="#ctx0" brushRef="#br0" timeOffset="1">496 228 12451,'10'-3'94,"-1"0"1,0-1 0,0 0-1,0 0 1,-1-1 0,0-1-1,1 1 1,-2-1 0,1 0 0,-1-1-1,9-9 1,-3 1-145,0 0 1,-1-1-1,-1 0 0,14-29 1,-23 42 52,-1 0 0,1 0 1,-1 0-1,0-1 0,0 1 1,-1 0-1,1-1 0,-1 1 0,1-5 1,-1 7 3,0 1 0,0-1 0,0 1 0,-1-1 0,1 0 0,0 1 0,0-1 0,0 0 0,-1 1 0,1-1 0,0 1 0,-1-1 0,1 1 0,0-1 0,-1 1 0,1-1 0,-1 1 0,1-1 0,0 1 0,-1-1 0,0 1 0,0-1 12,0 1 0,-1-1 0,1 1 0,0 0 0,0 0 0,0 0 0,-1 0 0,1 0 0,0 0 0,0 0 1,-1 0-1,1 0 0,0 0 0,0 1 0,-2 0 0,-4 2 110,0 0-1,0 0 1,1 1-1,-1 0 1,1 0-1,0 0 1,0 1-1,0 0 1,1 0-1,0 1 1,-9 11 0,8-9 41,0 1 1,0 0-1,1 0 1,0 1-1,1-1 1,0 1 0,-5 20-1,8-26-118,0 0-1,0-1 1,1 1 0,0 0-1,0 0 1,0 0 0,0-1-1,0 1 1,1 0-1,0 0 1,-1-1 0,1 1-1,1 0 1,-1-1 0,1 1-1,-1-1 1,3 4-1,-2-5-51,0 0-1,0 0 0,0 0 1,0-1-1,0 1 0,1-1 1,-1 1-1,0-1 1,1 0-1,-1 0 0,1 0 1,-1 0-1,1 0 0,0-1 1,-1 1-1,1-1 0,0 0 1,-1 0-1,1 0 0,0 0 1,0 0-1,-1 0 0,1-1 1,0 1-1,2-2 0,14-4-43,1 0 0,32-17 0,-51 23 43,52-27-152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3.532"/>
    </inkml:context>
    <inkml:brush xml:id="br0">
      <inkml:brushProperty name="width" value="0.05" units="cm"/>
      <inkml:brushProperty name="height" value="0.05" units="cm"/>
    </inkml:brush>
  </inkml:definitions>
  <inkml:trace contextRef="#ctx0" brushRef="#br0">240 29 16652,'-1'-2'74,"0"0"0,0 1 1,1-1-1,-1 0 1,0 1-1,0-1 1,-1 1-1,1-1 1,0 1-1,0 0 0,-1-1 1,1 1-1,-1 0 1,1 0-1,-1 0 1,1 0-1,-1 0 1,0 0-1,-2 0 0,2 0-28,-1 1 0,0 0 0,1-1 0,-1 1 0,0 0 0,0 1 0,1-1-1,-1 0 1,0 1 0,1 0 0,-1 0 0,1-1 0,-4 3 0,-3 1-4,0 1 1,1 0-1,-1 1 1,1 0-1,0 1 1,0-1-1,1 1 1,0 1-1,0-1 1,1 1-1,0 1 1,1-1-1,-1 1 1,-5 13-1,1 1-55,1 0 0,0 0 1,2 1-1,-8 44 0,11-41 0,2 0 1,0 0-1,3 42 0,0-57-14,0-1-1,1 1 1,1-1 0,-1 0 0,2 0 0,-1 0-1,2 0 1,-1 0 0,2-1 0,11 18-1,-15-24 12,1-1 0,0 0 0,0 1 0,0-1 0,0 0 0,1-1 0,-1 1 0,1 0 0,-1-1 0,1 0 0,0 0 0,0 0-1,0-1 1,0 1 0,1-1 0,-1 0 0,0 0 0,0 0 0,1 0 0,-1-1 0,1 0 0,-1 0 0,0 0 0,1-1 0,-1 1 0,0-1-1,1 0 1,-1 0 0,0-1 0,0 1 0,0-1 0,0 0 0,0 0 0,0 0 0,-1 0 0,1-1 0,-1 0 0,4-3 0,-1 1 40,-1-2 1,1 1 0,-1-1-1,-1 1 1,1-1 0,-1-1-1,0 1 1,-1 0 0,4-11-1,-6 13 28,0 1 0,0-1-1,0 1 1,0-1 0,-1 1-1,0-1 1,0 1-1,0-7 1,-1 9-10,1-1 0,-1 1-1,1 0 1,-1 0 0,0 0-1,0-1 1,0 1 0,0 0-1,0 0 1,-1 0 0,1 1-1,0-1 1,-1 0 0,0 0 0,1 1-1,-5-4 1,5 5-32,0-1 1,0 0 0,0 1-1,-1-1 1,1 1-1,0-1 1,-1 1 0,1 0-1,0 0 1,-1-1-1,1 1 1,0 0 0,-1 0-1,1 0 1,-1 0-1,1 1 1,0-1 0,-1 0-1,1 1 1,0-1-1,-1 0 1,1 1 0,0 0-1,0-1 1,0 1-1,-1 0 1,1-1 0,0 1-1,0 0 1,0 0-1,0 0 1,0 0 0,0 0-1,1 0 1,-1 0-1,-1 2 1,1 0-507,6-7 242,9-9-19,24-44-277,-25 35 490,2 0 0,24-28-1,-38 49 60,0 0 0,0 0-1,0 0 1,0 0 0,0 0-1,0 0 1,1 0-1,-1 1 1,0-1 0,0 0-1,1 1 1,-1-1 0,0 1-1,1-1 1,-1 1 0,1 0-1,-1-1 1,2 1 0,-2 0-1,0 0 0,0 1 0,0-1 1,0 0-1,0 1 0,0-1 1,0 1-1,0-1 0,-1 1 1,1-1-1,0 1 0,0 0 0,0-1 1,-1 1-1,1 0 0,0 0 1,-1-1-1,1 1 0,0 1 1,2 5-7,1 0 0,-2-1 1,1 1-1,-1 1 1,2 8-1,-4-13 8,38 195 71,-32-179-225,-6-19 150,0 0-1,0 1 1,0-1 0,0 0 0,0 0-1,0 0 1,0 0 0,0 0 0,0 0-1,0 0 1,0 1 0,0-1 0,0 0-1,0 0 1,0 0 0,0 0 0,1 0-1,-1 0 1,0 0 0,0 0 0,0 0-1,0 0 1,0 1 0,0-1 0,0 0-1,0 0 1,0 0 0,0 0 0,1 0-1,-1 0 1,0 0 0,0 0 0,0 0-1,0 0 1,0 0 0,0 0 0,0 0-1,0 0 1,1 0 0,-1 0 0,0 0-1,0 0 1,0 0 0,0 0 0,0 0-1,0 0 1,0 0 0,0 0 0,1 0-1,-1 0 1,0 0 0,0 0 0,0 0-1,0 0 1,0-1 0,0 1 0,0 0-1,7-29-221,-2-1 78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4.324"/>
    </inkml:context>
    <inkml:brush xml:id="br0">
      <inkml:brushProperty name="width" value="0.05" units="cm"/>
      <inkml:brushProperty name="height" value="0.05" units="cm"/>
    </inkml:brush>
  </inkml:definitions>
  <inkml:trace contextRef="#ctx0" brushRef="#br0">0 220 13427,'1'1'155,"0"-1"0,0 0 1,0 0-1,-1 1 0,1-1 0,0 0 1,0 0-1,0 0 0,0 0 0,-1 0 1,1 0-1,0 0 0,0 0 0,0 0 1,0 0-1,-1-1 0,1 1 0,0 0 1,0 0-1,0-1 0,-1 1 0,1-1 1,0 1-1,-1-1 0,1 1 0,1-2 1,22-17 5,-20 16 148,15-13 109,-1-1 0,25-31-1,-35 39-205,-1 0 0,-1-1-1,0 0 1,0 0-1,-1-1 1,0 1 0,5-19-1,-10 29-191,0-1-1,0 1 1,0-1-1,0 0 1,0 1-1,0-1 1,0 1-1,0-1 1,-1 1-1,1-1 1,0 1-1,0-1 0,0 1 1,0-1-1,-1 1 1,1-1-1,0 1 1,-1 0-1,1-1 1,0 1-1,-1-1 1,1 1-1,0 0 1,-1-1-1,1 1 1,-1 0-1,1-1 1,0 1-1,-1 0 1,1 0-1,-1-1 1,1 1-1,-1 0 1,1 0-1,-1 0 1,1 0-1,-1 0 1,1 0-1,-1 0 1,1 0-1,-1 0 1,0 0-1,1 0 1,-1 0-1,1 0 1,-1 0-1,-1 0-103,-1 0-1,1 1 1,-1-1 0,1 0-1,0 1 1,0 0-1,-1-1 1,1 1 0,-3 1-1,-22 9-162,13-3 63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8.760"/>
    </inkml:context>
    <inkml:brush xml:id="br0">
      <inkml:brushProperty name="width" value="0.05" units="cm"/>
      <inkml:brushProperty name="height" value="0.05" units="cm"/>
    </inkml:brush>
  </inkml:definitions>
  <inkml:trace contextRef="#ctx0" brushRef="#br0">774 1 7527,'-488'592'-1174,"401"-488"1203,44-56 15,3 2-1,-51 80 1,87-122-258,0 0 0,1 1 0,0-1 0,0 1 0,-1 9 0,3-14 52,0 0 1,0 0-1,1-1 1,0 1 0,-1 0-1,1 0 1,1 0-1,-1 0 1,1 0-1,-1 0 1,1 0-1,0-1 1,4 8-1,4-1-2069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5.072"/>
    </inkml:context>
    <inkml:brush xml:id="br0">
      <inkml:brushProperty name="width" value="0.05" units="cm"/>
      <inkml:brushProperty name="height" value="0.05" units="cm"/>
    </inkml:brush>
  </inkml:definitions>
  <inkml:trace contextRef="#ctx0" brushRef="#br0">172 45 15555,'0'-2'132,"1"0"0,-1 0-1,0 0 1,1 1 0,-1-1-1,0 0 1,0 0 0,0 0-1,-1 0 1,1 0 0,0 0-1,-1 0 1,1 1 0,-1-1-1,0 0 1,1 0 0,-1 0 0,0 1-1,-2-3 1,2 3-72,-1 0-1,1 0 1,0 1 0,-1-1-1,1 1 1,-1-1 0,1 1 0,-1 0-1,1-1 1,-1 1 0,1 0-1,-1 0 1,1 0 0,-1 0 0,1 1-1,-1-1 1,1 0 0,-1 0 0,1 1-1,-1-1 1,1 1 0,0 0-1,-1-1 1,1 1 0,-2 1 0,-3 2-17,0-1-1,0 1 1,0 1 0,1-1 0,0 1 0,0 0 0,0 0 0,1 0 0,0 1 0,0 0 0,-6 11 0,0 3-72,1-1 1,-9 33-1,12-32-9,1 0 0,1 0 1,1 0-1,-1 32 0,4-42-18,0-1 0,0 1 0,1-1 0,0 0 0,1 1 0,0-1 0,1 0 0,0 0 0,0 0 0,1 0-1,9 16 1,-12-24 35,1 1 0,-1 0 0,1-1 0,-1 1-1,1 0 1,0-1 0,-1 0 0,1 1-1,0-1 1,0 0 0,0 0 0,0 0 0,0 0-1,0-1 1,0 1 0,1 0 0,-1-1-1,0 0 1,0 1 0,0-1 0,1 0-1,-1 0 1,0 0 0,0 0 0,1-1 0,-1 1-1,0-1 1,0 1 0,0-1 0,0 0-1,0 1 1,4-3 0,3-2-50,-1 0-1,0 0 1,0 0-1,0-1 1,-1 0 0,11-12-1,-1-3 53,0-1 1,-1 0-1,-2-1 0,0-1 0,-1 0 0,-2-1 0,0 0 1,9-37-1,-16 112 5,5 151-74,0 78 891,-10-218-461,-3 0 0,-17 90 0,19-140-328,-1-1 0,0 1 0,0-1 0,-1 0 0,-7 12-1,10-21-19,0 1 0,1-1-1,-1 0 1,0 0-1,0 0 1,0 1-1,0-1 1,0 0 0,0-1-1,0 1 1,-1 0-1,1 0 1,0 0-1,0-1 1,-1 1-1,1 0 1,0-1 0,-1 1-1,-1-1 1,1 0-6,0 0 0,0-1 0,1 1 1,-1-1-1,0 1 0,1-1 0,-1 0 1,1 0-1,-1 0 0,1 0 0,-1 0 1,1 0-1,-1 0 0,1 0 0,0 0 1,0-1-1,0 1 0,0-1 0,0 1 1,-2-4-1,-2-3-33,1 0 1,0-1-1,0 0 1,1 1-1,0-2 1,0 1-1,1 0 1,1 0-1,-2-12 1,1-12-125,3-43 0,2 32-66,2 1 0,3 0 0,24-82 0,59-120-1649,-71 196 1642,2-7-233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5.960"/>
    </inkml:context>
    <inkml:brush xml:id="br0">
      <inkml:brushProperty name="width" value="0.05" units="cm"/>
      <inkml:brushProperty name="height" value="0.05" units="cm"/>
    </inkml:brush>
  </inkml:definitions>
  <inkml:trace contextRef="#ctx0" brushRef="#br0">1 487 15331,'3'1'181,"0"-1"0,0 0-1,0 0 1,0 0 0,-1-1-1,1 1 1,0-1 0,0 1-1,0-1 1,0 0-1,4-2 1,30-18 456,-26 15-349,9-6-121,-1-1-1,0-1 1,-1 0 0,0-2-1,-1 0 1,-1 0 0,-1-2 0,0 0-1,13-22 1,-26 36-146,0 1 0,-1-1 0,1 0 0,-1 0 0,0 0 0,0 0 0,0 0 0,-1 0-1,1-8 1,-1 11-15,0 0-1,0 0 0,0 0 1,-1 0-1,1 0 0,0 1 1,0-1-1,-1 0 0,1 0 0,0 0 1,-1 0-1,1 1 0,-1-1 1,1 0-1,-1 0 0,1 1 1,-1-1-1,0 0 0,0 0 0,0 0-3,0 1 0,0 0-1,0-1 1,-1 1 0,1 0-1,0 0 1,0 0 0,0 0 0,0 0-1,0 0 1,0 0 0,0 0-1,-1 0 1,1 0 0,0 1-1,0-1 1,0 0 0,0 1-1,0-1 1,-1 1 0,-4 2-18,0 1 0,1-1 0,-1 1 0,1 0 1,0 1-1,0-1 0,0 1 0,1 0 0,-1 0 0,-4 9 1,-3 4-122,-18 37 1,21-36 38,-10 32-1,17-46 80,1 0 0,0 0 1,0 0-1,0 0 0,0 0 0,1 0 0,0 0 0,0 0 0,0 0 0,1 0 0,0 0 0,2 8 0,-2-12 12,-1 1 0,1-1-1,0 0 1,0 0 0,0-1 0,0 1-1,0 0 1,0 0 0,0 0 0,0-1-1,0 1 1,0 0 0,0-1 0,1 1 0,-1-1-1,0 0 1,0 1 0,1-1 0,-1 0-1,0 0 1,1 0 0,-1 0 0,0 0-1,0 0 1,1 0 0,-1 0 0,0 0-1,1 0 1,-1-1 0,0 1 0,0-1-1,2 0 1,7-2-28,-1-1 0,0 0-1,9-5 1,62-45-142,-65 42 189,0 1 0,1 0 1,0 2-1,1-1 0,0 2 0,32-11 0,-45 18 5,0 0 0,0 1-1,-1-1 1,1 1 0,0 0-1,0 0 1,0 1 0,0-1 0,0 1-1,5 1 1,13 3 95,-20-5-102,0 0 0,0 0 0,0-1 0,0 1 0,0 0 0,0-1-1,0 0 1,0 1 0,-1-1 0,1 0 0,0 0 0,0 0 0,-1 0 0,1 0 0,0 0-1,-1-1 1,3-2 0,27-32 63,-17 19-42,-2 4-8,-1 1-16,0-1 1,0 2-1,1 0 1,1 0-1,14-9 1,-24 19 4,0-1-1,0 0 1,-1 1-1,1 0 1,0-1 0,1 1-1,-1 1 1,0-1 0,0 0-1,0 1 1,0-1-1,1 1 1,-1 0 0,0 0-1,0 1 1,0-1 0,1 0-1,-1 1 1,0 0 0,0 0-1,0 0 1,0 0-1,0 0 1,0 1 0,0-1-1,-1 1 1,1 0 0,0 0-1,-1 0 1,1 0-1,-1 0 1,2 3 0,14 16 158,-14-16-83,1 0 0,-1 1 1,1-1-1,0-1 1,0 1-1,7 4 0,-10-8-58,0 0 0,0 0 0,1-1 0,-1 1 0,0 0 0,0-1 0,0 1 0,1-1 0,-1 0 0,0 0 0,0 0 0,1 0 0,-1 0 0,0 0-1,1-1 1,-1 1 0,0-1 0,0 1 0,0-1 0,0 0 0,1 0 0,-1 0 0,2-2 0,12-8 52,0-1 0,-1-1 0,-1 0 1,0-1-1,-1-1 0,0 0 0,11-17 0,30-34-843,-51 62 571,0 1 1,1 0 0,-1 1 0,1-1 0,-1 1 0,1-1 0,0 1 0,0 0 0,0 1-1,1-1 1,-1 1 0,0 0 0,1 0 0,-1 0 0,7 0 0,2-1-336,-10 1 431,1 0 0,0-1 0,0 1 0,-1-1-1,1 1 1,-1-1 0,1 0 0,3-3 0,14-13-286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6.522"/>
    </inkml:context>
    <inkml:brush xml:id="br0">
      <inkml:brushProperty name="width" value="0.05" units="cm"/>
      <inkml:brushProperty name="height" value="0.05" units="cm"/>
    </inkml:brush>
  </inkml:definitions>
  <inkml:trace contextRef="#ctx0" brushRef="#br0">105 59 14419,'-26'26'4086,"18"-17"-3790,0 0-1,0 0 0,1 0 0,1 1 1,0 0-1,0 1 0,1-1 0,0 1 0,1 0 1,0 1-1,0-1 0,-2 20 0,6-30-284,-1 0 0,1 0-1,0-1 1,0 1 0,0 0-1,0 0 1,0 0-1,0 0 1,0-1 0,0 1-1,0 0 1,1 0-1,-1-1 1,0 1 0,0 0-1,1 0 1,-1-1 0,0 1-1,1 0 1,-1 0-1,1-1 1,0 2 0,0-2-10,0 0 0,-1 0 0,1 1 0,0-1 1,-1 0-1,1 0 0,0 0 0,-1-1 0,1 1 1,0 0-1,-1 0 0,1 0 0,0 0 0,-1 0 1,1-1-1,-1 1 0,1 0 0,0-1 0,-1 1 1,2-1-1,28-26-277,9-27-250,-28 38 242,20-24 0,-31 39 278,1 1 1,-1-1-1,0 1 0,1 0 0,-1-1 0,0 1 0,1-1 0,-1 1 1,0-1-1,1 1 0,-1 0 0,1-1 0,-1 1 0,0 0 0,1 0 1,-1-1-1,1 1 0,-1 0 0,1 0 0,-1 0 0,1-1 0,0 1 1,-1 0-1,1 0 0,-1 0 0,1 0 0,-1 0 0,1 0 0,-1 0 1,1 0-1,-1 0 0,1 1 0,-1-1 0,1 0 0,-1 0 0,1 0 1,-1 0-1,1 1 0,-1-1 0,1 1 0,10 22 136,-10-21-115,-1 0 1,1 1 0,0-1-1,0 0 1,0 1-1,0-1 1,0 0-1,1 0 1,2 4 0,-2-6-6,0 1 1,-1 0 0,1 0 0,0 0 0,0-1 0,0 1-1,0-1 1,0 0 0,0 1 0,0-1 0,0 0 0,0 0 0,0 0-1,0-1 1,0 1 0,0 0 0,0-1 0,0 1 0,0-1-1,3-1 1,38-21 69,-40 21-78,27-17-2,-1 0-468,1 0 0,65-27 0,-93 45 404,1 0-1,0 0 1,0 0 0,0 0 0,0 1 0,0-1 0,0 1 0,1 0 0,-1 0 0,0 0-1,0 0 1,0 0 0,0 1 0,0 0 0,0-1 0,0 1 0,4 2 0,-2 0-5,1 1 0,0 0 0,-1 1 0,0-1 0,0 1 0,5 6 0,-7-7 115,-1-3-6,0 1 1,-1 0 0,1-1-1,0 0 1,0 1 0,0-1-1,1 0 1,-1 0 0,0 0-1,0 0 1,0 0 0,1-1-1,-1 1 1,1-1 0,-1 1-1,0-1 1,1 0 0,-1 0-1,1 0 1,-1 0 0,0 0-1,1-1 1,-1 1 0,1-1-1,-1 0 1,0 1 0,0-1-1,1 0 1,3-3 0,6-3-127,0-1 0,0 0 0,0-1 0,10-11-1,9-5-1292,-25 21 988,-3 4-123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29.492"/>
    </inkml:context>
    <inkml:brush xml:id="br0">
      <inkml:brushProperty name="width" value="0.05" units="cm"/>
      <inkml:brushProperty name="height" value="0.05" units="cm"/>
    </inkml:brush>
  </inkml:definitions>
  <inkml:trace contextRef="#ctx0" brushRef="#br0">159 30 18052,'-2'-2'206,"0"0"0,1 0 0,-1-1 0,-1 1 0,1 0 0,0 1 0,0-1 0,-1 0 0,1 1 0,-1-1 0,0 1 0,1 0 0,-1 0 0,0 0 0,0 0 0,1 0 0,-1 1 0,0-1 0,-5 1 0,3-1-122,1 1-1,0-1 1,-1 1 0,1 1-1,0-1 1,-1 1-1,1-1 1,0 1-1,0 1 1,0-1 0,-1 0-1,1 1 1,-4 2-1,5 0-97,-1-1-1,0 1 1,1 1-1,0-1 1,0 0-1,0 1 0,0-1 1,1 1-1,0 0 1,0 0-1,0 0 1,0 0-1,1 0 1,0 0-1,0 1 1,0-1-1,1 0 0,0 6 1,-1-2-93,1-1-1,1 0 1,-1 1 0,1-1 0,1 1-1,-1-1 1,2 0 0,-1 0 0,1 0-1,6 13 1,-8-19 59,0 0 0,1 0-1,-1 0 1,0-1 0,1 1 0,-1 0 0,1-1-1,-1 1 1,1-1 0,0 1 0,0-1-1,-1 0 1,1 0 0,0 0 0,0 0 0,0 0-1,0 0 1,1-1 0,-1 1 0,0-1-1,2 1 1,-1-1-15,1 0 1,-1-1-1,0 1 0,0-1 0,0 0 0,-1 0 0,1 0 0,0 0 0,0 0 1,0-1-1,-1 1 0,1-1 0,3-2 0,4-5-45,0 0 1,-1-1-1,0 0 0,-1 0 0,13-19 1,1-6 446,-18 35-83,-2 8-107,-1 16 4,-1-19-103,43 365 399,-16-176-1960,-26-186 1227,-1-6 223,0-1 0,0 1 1,0-1-1,0 0 1,0 1-1,1-1 0,-1 0 1,1 1-1,-1-1 1,1 0-1,-1 1 0,2 1 1,0-5-359,1-12-150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0.049"/>
    </inkml:context>
    <inkml:brush xml:id="br0">
      <inkml:brushProperty name="width" value="0.05" units="cm"/>
      <inkml:brushProperty name="height" value="0.05" units="cm"/>
    </inkml:brush>
  </inkml:definitions>
  <inkml:trace contextRef="#ctx0" brushRef="#br0">9 129 11114,'-3'12'343,"1"0"0,0 0 0,1 0 0,0 1 0,1-1 0,1 0 0,0 1 0,0-1 0,1 0 0,7 22 0,-8-32-307,-1 0-1,1-1 1,-1 1-1,1 0 1,0 0-1,0-1 1,0 1-1,0 0 1,0-1-1,1 1 1,-1-1 0,0 1-1,1-1 1,-1 0-1,1 0 1,-1 0-1,4 2 1,-4-2-6,1-1 0,-1 0 1,0 0-1,0 0 0,1 0 0,-1 0 1,0 0-1,1 0 0,-1 0 0,0 0 1,0-1-1,1 1 0,-1 0 1,0-1-1,0 1 0,1-1 0,-1 0 1,0 1-1,2-3 0,2-1 54,1-1-1,-1-1 0,0 1 1,0-1-1,-1 1 1,0-1-1,6-11 1,5-15 126,-2 0 0,-1 0 1,9-42-1,-13 58-283,-8 17 69,0-1 1,1 0-1,-1 0 0,0 0 1,0 0-1,1 0 0,-1 0 1,0 0-1,0 0 0,1 0 1,-1 1-1,0-1 0,0 0 0,1 0 1,-1 0-1,0 1 0,0-1 1,0 0-1,1 0 0,-1 0 1,0 1-1,0-1 0,0 0 1,0 0-1,0 1 0,0-1 1,0 0-1,1 0 0,-1 1 1,0-1-1,0 0 0,0 1 0,6 35-136,-3 4 43,-2-25 111,0-1 0,0 0-1,1 0 1,1 0 0,5 16 0,-8-30-11,0 0 1,0 1-1,0-1 1,0 0 0,0 1-1,1-1 1,-1 0-1,0 1 1,0-1 0,0 0-1,0 1 1,1-1-1,-1 0 1,0 1 0,0-1-1,1 0 1,-1 0-1,0 1 1,1-1-1,-1 0 1,0 0 0,0 1-1,1-1 1,-1 0-1,0 0 1,1 0 0,-1 0-1,1 0 1,-1 0-1,0 0 1,1 1 0,-1-1-1,0 0 1,1 0-1,-1 0 1,1-1-1,-1 1 1,0 0 0,1 0-1,-1 0 1,0 0-1,1 0 1,-1 0 0,0 0-1,1-1 1,-1 1-1,0 0 1,1 0 0,-1 0-1,0-1 1,1 1-1,-1 0 1,0 0-1,0-1 1,1 1 0,-1 0-1,0-1 1,0 1-1,0 0 1,1-1 0,-1 1-1,0 0 1,0-1-1,0 1 1,0-1-1,14-28 69,-13 27-79,57-163-956,-47 143 721</inkml:trace>
  <inkml:trace contextRef="#ctx0" brushRef="#br0" timeOffset="1">362 66 5321,'10'14'680,"0"-14"-1048,2-8 304,4-22 872,-1-12-624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0.717"/>
    </inkml:context>
    <inkml:brush xml:id="br0">
      <inkml:brushProperty name="width" value="0.05" units="cm"/>
      <inkml:brushProperty name="height" value="0.05" units="cm"/>
    </inkml:brush>
  </inkml:definitions>
  <inkml:trace contextRef="#ctx0" brushRef="#br0">2 58 10490,'-1'38'683,"1"117"1428,1-129-1478,2 1 0,1-1 0,12 45-1,-15-69-635,-1 0 0,0 0 0,1 0 0,0 0 0,0 0 0,-1 0 0,1 0-1,0 0 1,1-1 0,-1 1 0,0 0 0,0-1 0,1 1 0,-1 0 0,1-1 0,-1 0-1,3 2 1,-4-3-6,1 0 0,-1 0 0,1 0 0,-1 0 0,0 0 0,1 0 0,-1 0 0,0 0-1,1 0 1,-1 0 0,0-1 0,1 1 0,-1 0 0,0 0 0,1 0 0,-1-1 0,0 1-1,0 0 1,1 0 0,-1-1 0,0 1 0,0 0 0,1 0 0,-1-1 0,0 1 0,0 0 0,0-1-1,0 1 1,0 0 0,1-1 0,-1 1 0,0 0 0,0-1 0,0 1 0,0 0 0,0-1-1,0 0 1,3-15-114,-3 15 107,1-8-24,0-6 70,1 0 1,0 0-1,6-16 1,-7 27-7,1-1 0,0 1 1,0 0-1,0 0 0,1 0 1,-1 0-1,1 0 0,0 0 1,0 1-1,0-1 0,0 1 1,1 0-1,-1 0 0,7-4 1,19-10 62,-13 9-65,-1-2 0,0 1 0,-1-2-1,0 0 1,0 0 0,12-15 0,-16 14 20,0-1 0,-1 0 0,9-17 1,-15 25 74,0-1 0,-1 1 1,0-1-1,0 0 1,0 0-1,0 0 0,-1 0 1,0 0-1,-1 0 1,1 0-1,-2-8 0,2 13-89,-1 1 0,0-1 0,0 1 0,0-1 0,0 1 0,0-1 0,0 1 0,-1-1 0,1 1 0,0-1 0,0 1 0,0-1 0,0 1 0,-1-1 0,1 1 0,0-1 0,0 1 0,-1-1 0,1 1 0,0 0 0,-1-1 0,1 1 0,-1 0 0,1-1-1,0 1 1,-1 0 0,1-1 0,-1 1 0,0 0 0,0 0 8,1 0 0,-1 0 0,0 0 0,0 1-1,1-1 1,-1 0 0,0 1 0,0-1 0,1 0 0,-1 1 0,0-1-1,1 1 1,-1-1 0,1 1 0,-1-1 0,0 2 0,-19 26 492,16-19-512,0 0 0,1 1 0,0 0 0,0 0 0,1 0 0,1 0 0,-1 0 0,2 0 0,-1 0 0,3 20 0,-2-28-70,1-1 1,-1 1-1,1-1 1,-1 0-1,1 1 1,0-1-1,-1 0 1,1 0-1,0 1 0,0-1 1,0 0-1,0 0 1,0 0-1,0 0 1,0 0-1,0 0 1,1 0-1,-1-1 1,0 1-1,0 0 1,1-1-1,-1 1 0,1-1 1,-1 1-1,0-1 1,1 1-1,-1-1 1,1 0-1,-1 0 1,1 0-1,-1 0 1,1 0-1,-1 0 1,1 0-1,-1-1 0,1 1 1,-1 0-1,0-1 1,1 1-1,1-2 1,3-4-367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1.587"/>
    </inkml:context>
    <inkml:brush xml:id="br0">
      <inkml:brushProperty name="width" value="0.05" units="cm"/>
      <inkml:brushProperty name="height" value="0.05" units="cm"/>
    </inkml:brush>
  </inkml:definitions>
  <inkml:trace contextRef="#ctx0" brushRef="#br0">1 41 14211,'10'72'1916,"25"95"0,33 67-546,0 0-1022,-51-165 43,11 102-1,-29-158-369,-2-9 3,2-5-23,0 0-1,-1 0 1,1 0 0,0-1 0,0 1 0,1 0 0,-1 0 0,0 0 0,0-1 0,0 1-1,1 0 1,-1-1 0,0-2 0,-22-64-347,3-1 1,3 0-1,-9-80 0,17 90-121,-3-114 0,12 154 407,1-1 1,1 0 0,0 1 0,2-1-1,0 1 1,1 0 0,1 0 0,1 1-1,16-31 1,-9 26 67,1 0-1,25-29 1,-32 43-4,0 1 0,0 0 0,1 0 0,0 1 0,0 0 0,1 1 0,0 0 0,14-7 0,-23 12 9,0 1 0,1-1-1,-1 0 1,0 1 0,1-1 0,-1 1 0,1 0 0,-1-1 0,1 1-1,0 0 1,-1 0 0,1 0 0,-1 0 0,1 0 0,-1 0 0,1 1-1,-1-1 1,1 0 0,-1 1 0,1-1 0,-1 1 0,1-1 0,-1 1-1,2 1 1,-2-1 13,0 1-1,0-1 1,0 1-1,1 0 1,-2 0-1,1-1 1,0 1-1,0 0 1,0 0-1,-1 0 1,1 0-1,-1 0 1,0 0-1,0 0 1,1 4-1,-2 4 66,1 1-1,-1-1 1,-1 0 0,0 0 0,0 0-1,-5 11 1,1-4-28,-1 0 0,-1-1 0,-1 0 0,0 0 0,-1-1 0,-1 0 1,0-1-1,-1 0 0,-1-1 0,0 0 0,0-1 0,-1-1 0,-20 13 0,29-21 137,1-1 0,-1 0 0,0 0 0,1-1 0,-11 3 0,14-4-175,-1 0-1,0 0 0,1 1 0,-1-1 1,0 0-1,1-1 0,-1 1 0,0 0 1,0 0-1,1-1 0,-1 1 0,1-1 1,-1 0-1,0 1 0,1-1 0,-1 0 1,1 0-1,0 0 0,-1 0 0,0-1 1,-10-15 275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2.227"/>
    </inkml:context>
    <inkml:brush xml:id="br0">
      <inkml:brushProperty name="width" value="0.05" units="cm"/>
      <inkml:brushProperty name="height" value="0.05" units="cm"/>
    </inkml:brush>
  </inkml:definitions>
  <inkml:trace contextRef="#ctx0" brushRef="#br0">1 32 13955,'10'80'1474,"-6"-38"-836,2 0 1,1 0-1,24 72 1,-24-100-468,-7-14-167,0 0 0,0 0 0,0 0-1,1 0 1,-1 0 0,0 0 0,0 0 0,0 0-1,0 0 1,0 0 0,0 0 0,0 0 0,0 0-1,0 1 1,1-1 0,-1 0 0,0 0 0,0 0-1,0 0 1,0 0 0,0 0 0,0 0-1,0-1 1,0 1 0,1 0 0,-1 0 0,0 0-1,0 0 1,0 0 0,0 0 0,0 0 0,0 0-1,0 0 1,0 0 0,0 0 0,0 0 0,1 0-1,-1 0 1,0 0 0,0 0 0,0 0 0,0-1-1,0 1 1,0 0 0,0 0 0,0 0 0,0 0-1,0 0 1,0 0 0,0 0 0,0 0-1,0-1 1,0 1 0,0 0 0,0 0 0,0 0-1,-1-27 256,-25-68 128,-2-10-432,28 105 33,0-1 0,0 0 0,0 1 0,1-1 1,-1 1-1,0-1 0,0 0 0,0 1 0,1-1 1,-1 1-1,0-1 0,1 1 0,-1-1 0,0 1 1,1-1-1,-1 1 0,1-1 0,-1 1 0,1-1 1,-1 1-1,1 0 0,-1-1 0,1 1 0,0-1 0,21-10-442,-1 0-43,-13 3 397,0 0 1,0-1-1,-1 0 0,0-1 1,10-16-1,1-6-174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2.904"/>
    </inkml:context>
    <inkml:brush xml:id="br0">
      <inkml:brushProperty name="width" value="0.05" units="cm"/>
      <inkml:brushProperty name="height" value="0.05" units="cm"/>
    </inkml:brush>
  </inkml:definitions>
  <inkml:trace contextRef="#ctx0" brushRef="#br0">208 198 17436,'-3'-2'191,"0"0"0,0 0 1,-1 0-1,1 0 0,-1 1 1,0-1-1,1 1 0,-1 0 0,0 0 1,0 0-1,1 1 0,-1-1 1,0 1-1,0 0 0,0 0 1,0 0-1,-7 2 0,7 0-102,-1-1 0,0 1 0,1 1 0,-1-1 0,1 1 0,-1-1 0,1 1 0,0 0 0,0 1 0,1-1 0,-1 1 1,-3 4-1,-2 4-120,1 1 0,0-1 0,0 2 0,2-1 0,0 1 0,0 0 0,1 0 0,-4 19 0,5-15-90,-3 36-1,7-50 89,-1 0-1,1-1 0,0 1 1,0 0-1,1 0 0,-1 0 1,1 0-1,0 0 0,0-1 1,0 1-1,0 0 0,1-1 1,-1 1-1,1-1 0,0 1 1,3 3-1,-4-6 14,0-1-1,0 1 0,1 0 1,-1 0-1,0-1 1,0 1-1,1-1 0,-1 1 1,0-1-1,1 1 1,-1-1-1,1 0 1,-1 0-1,0 0 0,1 0 1,-1 0-1,1 0 1,-1 0-1,0 0 1,1 0-1,-1-1 0,0 1 1,1-1-1,-1 1 1,0-1-1,1 1 0,-1-1 1,0 0-1,0 0 1,0 1-1,0-1 1,0 0-1,1 0 0,0-1 1,4-4-98,1 0 1,-1-1-1,-1 1 0,8-11 1,-3 1-58,0 0 0,0-1 0,-2-1 1,12-34-1,-17 43 158,0 1 0,-1-1 1,0 0-1,-1 0 0,0 0 1,0-1-1,-1 1 0,-1 0 1,1 0-1,-1 0 0,-1 0 1,-3-14-1,4 21 26,0 0 1,0 1-1,-1-1 1,1 0-1,0 0 1,-1 1-1,0-1 1,1 1-1,-3-2 1,3 2-22,1 1 1,0 0-1,0-1 0,-1 1 1,1 0-1,0 0 0,0-1 1,-1 1-1,1 0 0,0 0 0,-1 0 1,1-1-1,0 1 0,-1 0 1,1 0-1,-1 0 0,1 0 1,0 0-1,-1 0 0,1 0 1,0 0-1,-1 0 0,1 0 1,-1 0-1,1 0 0,0 0 0,-1 0 1,1 0-1,0 0 0,-1 0 1,1 0-1,-1 1 0,1-1 1,0 0-1,-1 0 0,1 0 1,0 1-1,0-1 0,-1 0 1,1 0-1,0 1 0,-1-1 0,1 0 1,0 1-1,0-1 0,0 0 1,-1 1-1,1-1 0,0 0 1,0 1-1,0-1 0,0 0 1,0 1-1,0-1 0,0 1 1,0-1-1,0 1 0,0-1-30,0 1 0,0-1 0,0 1 0,0-1 0,1 0 0,-1 1 1,0-1-1,0 1 0,1-1 0,-1 0 0,0 1 0,0-1 0,1 0 0,-1 1 0,1-1 0,-1 0 0,0 1 0,1-1 0,-1 0 0,1 0 0,-1 1 0,0-1 0,1 0 0,-1 0 0,1 0 0,-1 0 0,1 0 1,-1 0-1,1 0 0,-1 0 0,1 0 0,-1 0 0,1 0 0,-1 0 0,1 0 0,-1 0 0,0 0 0,1 0 0,-1 0 0,2-1 0,22-5-672,-1-6 221,4-7-42</inkml:trace>
  <inkml:trace contextRef="#ctx0" brushRef="#br0" timeOffset="1">430 1 11787,'-22'45'2278,"18"-37"-1869,0-1-1,0 1 1,1-1-1,0 1 1,0 0-1,-2 12 1,5-19-390,0 0-1,0-1 1,0 1-1,0-1 1,0 1-1,0 0 1,0-1-1,1 1 1,-1 0-1,0-1 1,0 1 0,1-1-1,-1 1 1,0-1-1,1 1 1,-1-1-1,1 1 1,-1-1-1,0 1 1,1-1 0,-1 1-1,1-1 1,0 0-1,-1 1 1,1-1-1,-1 0 1,1 1-1,-1-1 1,1 0-1,0 0 1,-1 0 0,1 1-1,0-1 1,-1 0-1,1 0 1,-1 0-1,1 0 1,0 0-1,-1 0 1,1 0 0,1-1-1,36-3-122,-23 1 109,5 2-50,0 0 0,36 5-1,-47-3 48,0 0 0,0 1 0,-1 0-1,1 1 1,-1 0 0,1 0 0,-1 1-1,13 8 1,-20-12 14,1 1 1,-1 1-1,1-1 0,-1 0 1,1 0-1,-1 1 0,0-1 1,0 0-1,1 1 0,-1-1 1,0 1-1,0 0 0,-1-1 1,1 1-1,0 0 0,0 0 1,-1-1-1,1 1 0,0 4 1,-2-4 18,1 0-1,0 0 1,0 0 0,-1 1 0,0-1 0,1 0 0,-1 0-1,0 0 1,0 0 0,0 0 0,0 0 0,0 0-1,-1 0 1,1-1 0,-1 1 0,1 0 0,-2 1 0,-6 5 142,0-1 0,0 1 0,-1-1 0,0-1 0,0 0 0,-16 7 0,19-10-164,0 0-1,0-1 0,0 1 1,0-2-1,0 1 1,0-1-1,-1 0 0,1-1 1,0 0-1,-1 0 1,-10-2-1,-5-6 33,8-6-89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3.744"/>
    </inkml:context>
    <inkml:brush xml:id="br0">
      <inkml:brushProperty name="width" value="0.05" units="cm"/>
      <inkml:brushProperty name="height" value="0.05" units="cm"/>
    </inkml:brush>
  </inkml:definitions>
  <inkml:trace contextRef="#ctx0" brushRef="#br0">0 0 14379,'18'36'900,"-2"0"0,-2 2 0,-1-1 0,11 57 0,-14-57-416,2 9-34,11 42 478,24 173 0,-47-230-841,0-31-85,0 0 0,0 1 0,0-1 0,0 1 0,0-1 0,0 0 0,0 1 0,-1-1 0,1 0 0,0 1 0,0-1 0,0 0 0,0 1 0,-1-1 0,1 0 0,0 1 0,0-1 0,-1 0 0,1 0 0,0 1 0,-1-1 0,1 0 0,0 0 0,-1 1 0,0-1-1,0-1 0,1 1 1,-1 0-1,1 0 0,-1-1 0,0 1 0,1 0 1,-1-1-1,0 1 0,1-1 0,-1 1 0,1-1 1,-1 1-1,1-1 0,-1 1 0,1-1 0,0 0 1,-1 1-1,1-2 0,-6-7-41,0-1 0,1 0 0,0 0 0,1 0 0,0-1 0,-2-11 0,-12-68-474,13 50 224,0-1 0,3 1 0,5-75 0,-2 98 257,1 1 0,1 0-1,0 0 1,2 0-1,0 1 1,0-1-1,1 1 1,1 0-1,1 1 1,0 0-1,1 0 1,15-18-1,-21 28 45,0 1-1,1-1 0,-1 1 0,1 0 0,0 0 1,0 0-1,0 1 0,1 0 0,-1 0 0,0 0 1,1 0-1,0 0 0,-1 1 0,1 0 0,0 0 1,7 0-1,-12 1-4,1-1-1,-1 1 1,0 0 0,1 0-1,-1 0 1,1 0 0,-1 0-1,1 0 1,-1 0 0,1 1-1,-1-1 1,1 0 0,-1 0-1,1 0 1,-1 0 0,1 1-1,-1-1 1,0 0 0,1 0-1,-1 1 1,1-1 0,-1 0-1,0 1 1,1-1 0,-1 0-1,0 1 1,0-1 0,1 0-1,-1 1 1,0-1 0,1 1-1,-3 17 255,-17 19 216,18-36-468,-14 24-98,-2-1-1,-39 43 0,56-67 78,0 0 0,-1 0-1,1 0 1,0-1-1,0 1 1,0 0 0,0 0-1,0 0 1,-1 0-1,1 0 1,0-1 0,0 1-1,0 0 1,0 0-1,0 0 1,0 0 0,0-1-1,0 1 1,0 0-1,0 0 1,0 0 0,0-1-1,-1 1 1,1 0-1,0 0 1,1 0 0,-1-1-1,0 1 1,0 0-1,0 0 1,0 0 0,0-1-1,0 1 1,0 0-1,0 0 1,0 0 0,0 0-1,0-1 1,0 1-1,1 0 1,-1 0 0,0 0-1,0 0 1,9-9-422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9.110"/>
    </inkml:context>
    <inkml:brush xml:id="br0">
      <inkml:brushProperty name="width" value="0.05" units="cm"/>
      <inkml:brushProperty name="height" value="0.05" units="cm"/>
    </inkml:brush>
  </inkml:definitions>
  <inkml:trace contextRef="#ctx0" brushRef="#br0">1024 0 5093,'-16'12'539,"-357"324"1585,15 44-1830,315-332-313,-83 99 655,108-125-530,2 1 0,1 1 1,1 1-1,-19 42 0,31-61-161,0 0 0,0-1 0,0 1 1,1 0-1,0 0 0,0 0 0,0 0 0,1 0 0,0 1 0,0-1 1,1 0-1,1 10 0,-1-14-55,0 1 1,1 0-1,-1-1 0,1 1 1,-1-1-1,1 1 0,0-1 1,0 0-1,0 0 1,0 0-1,0 0 0,0 0 1,0 0-1,1 0 1,-1-1-1,1 1 0,-1-1 1,1 0-1,0 0 1,0 0-1,-1 0 0,1 0 1,0 0-1,0-1 0,0 0 1,5 1-1,40-3-1705,11-12-838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4.370"/>
    </inkml:context>
    <inkml:brush xml:id="br0">
      <inkml:brushProperty name="width" value="0.05" units="cm"/>
      <inkml:brushProperty name="height" value="0.05" units="cm"/>
    </inkml:brush>
  </inkml:definitions>
  <inkml:trace contextRef="#ctx0" brushRef="#br0">12 475 13691,'0'0'34,"1"0"1,-1 0-1,0 0 0,1 1 0,-1-1 1,0 0-1,0 0 0,1 0 1,-1 0-1,1 0 0,-1 1 1,0-1-1,1 0 0,-1 0 1,0 0-1,1 0 0,-1 0 1,0 0-1,1 0 0,-1 0 0,1 0 1,-1 0-1,0-1 0,1 1 1,-1 0-1,0 0 0,1 0 1,-1 0-1,0 0 0,1-1 1,-1 1-1,0 0 0,0 0 1,1-1-1,6-15 1929,-2-35 2032,-3 27-3043,1 8-1010,-3 8-48,1-1-1,1 1 1,0-1-1,0 1 1,0 0-1,1-1 1,0 1-1,1 1 1,7-15-1,-9 21 113,0-1 0,0 0-1,-1 0 1,1 0 0,-1 0 0,1 0 0,-1-1-1,0 1 1,0 0 0,0-1 0,0 1 0,-1-1-1,1 1 1,-1-1 0,1 1 0,-1-1 0,0 1-1,0-1 1,0-4 0,-1-7 26,-1 0-1,-3-17 1,4 26-37,0 1 0,-1-1 0,1 0 0,-1 1 0,0-1-1,0 1 1,-1 0 0,1 0 0,-7-8 0,9 12 1,0-1-1,-1 1 0,1 0 1,0 0-1,-1 0 1,1-1-1,0 1 0,-1 0 1,1 0-1,0 0 1,-1 0-1,1 0 0,0 0 1,-1-1-1,1 1 1,0 0-1,-1 0 1,1 0-1,-1 0 0,1 0 1,0 1-1,-1-1 1,1 0-1,0 0 0,-1 0 1,1 0-1,0 0 1,-1 0-1,1 0 0,0 1 1,-1-1-1,1 0 1,0 0-1,-1 1 1,1-1-1,0 0 0,0 0 1,-1 1-1,1-1 1,0 0-1,0 1 0,0-1 1,-1 0-1,1 1 1,0-1-1,0 0 0,0 1 1,0-1-1,0 1 1,-9 22-96,8-19 70,-6 15 38,1 1-1,0 0 1,2 0 0,0 0-1,-1 33 1,4-52-4,1 1 1,0-1-1,1 0 0,-1 0 1,0 0-1,0 1 1,0-1-1,1 0 1,-1 0-1,1 0 0,-1 0 1,1 0-1,-1 0 1,1 0-1,-1 0 1,1 0-1,0 0 0,0 0 1,-1 0-1,1 0 1,0 0-1,0 0 1,0-1-1,0 1 1,0 0-1,0-1 0,0 1 1,0-1-1,1 1 1,-1-1-1,0 0 1,0 1-1,0-1 0,0 0 1,1 0-1,-1 0 1,0 0-1,2 0 1,5-1 12,-1 1 1,1-2-1,-1 1 1,0-1-1,8-3 1,-12 4-14,53-19 27,78-22 3,-111 36-18,1 1-1,0 1 1,44-1-1,-45 9 29,-14-3 239,-16-12 29,-29-30 13,2 3-212,-35-49 0,69 86-127,0 1 1,0 0-1,-1 0 0,1-1 1,0 1-1,0 0 0,0-1 1,-1 1-1,1 0 1,0-1-1,0 1 0,0 0 1,0-1-1,0 1 1,0-1-1,0 1 0,0 0 1,0-1-1,0 1 1,0-1-1,0 1 0,0 0 1,0-1-1,0 1 1,0 0-1,0-1 0,0 1 1,0 0-1,1-1 1,-1 1-1,0 0 0,0-1 1,0 1-1,1 0 1,-1-1-1,0 1 0,0 0 1,1 0-1,-1-1 1,0 1-1,1 0 0,-1 0 1,1-1-1,20-4-598,-11 2 338,58-19-324,-27 9 224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5.007"/>
    </inkml:context>
    <inkml:brush xml:id="br0">
      <inkml:brushProperty name="width" value="0.05" units="cm"/>
      <inkml:brushProperty name="height" value="0.05" units="cm"/>
    </inkml:brush>
  </inkml:definitions>
  <inkml:trace contextRef="#ctx0" brushRef="#br0">90 409 14419,'-2'2'1242,"-8"5"-685,0 1 0,0 0 0,1 1 0,0 0 0,-11 14 0,18-20-531,0 0 0,0 0 0,0 0 0,0 0 0,0 1 1,1-1-1,-1 1 0,1-1 0,0 1 0,0-1 1,0 1-1,1 0 0,-1 0 0,1-1 0,0 1 0,0 0 1,0 0-1,1-1 0,-1 1 0,1 0 0,0-1 0,0 1 1,2 3-1,-2-4-16,1 0 0,0-1 1,0 1-1,0-1 0,0 1 1,0-1-1,0 0 0,1 0 1,-1 0-1,1 0 0,-1-1 1,1 1-1,0-1 0,0 1 1,0-1-1,0 0 0,0 0 1,0 0-1,0 0 0,0-1 0,0 0 1,0 1-1,0-1 0,5 0 1,1-1 0,0 1 1,-1-1 0,1 0-1,0-1 1,-1 0-1,1-1 1,12-5 0,-6 1-3,-1-1 1,-1-1 0,1 0 0,-1-1 0,-1 0 0,0-1-1,-1-1 1,0 0 0,15-21 0,-19 25 23,-1-1 1,0 0-1,-1-1 0,0 0 1,-1 1-1,1-1 0,-2-1 1,0 1-1,0-1 1,-1 1-1,0-1 0,-1 0 1,0 0-1,-1 1 0,0-13 1,0 21-25,0 0 1,-1 1-1,1-1 1,0 1-1,0-1 0,-1 0 1,1 1-1,-1-1 1,1 1-1,-1-1 1,0 1-1,0 0 0,0-1 1,1 1-1,-1 0 1,0-1-1,-1 1 1,1 0-1,0 0 1,0 0-1,0 0 0,-1 0 1,1 0-1,-1 0 1,1 0-1,0 1 1,-1-1-1,1 0 1,-1 1-1,-1-1 0,1 1-6,0 0 0,0 1-1,1-1 1,-1 1 0,0-1-1,1 1 1,-1-1 0,0 1-1,1 0 1,-1 0 0,1 0-1,-1 0 1,1 0-1,-1 0 1,1 0 0,0 1-1,-1-1 1,1 0 0,0 1-1,0-1 1,0 1 0,0-1-1,0 1 1,1-1 0,-1 1-1,-1 3 1,0 1-11,0 0 1,0 0 0,1 0-1,-1 0 1,2 0-1,-1 1 1,0-1-1,2 13 1,-1-18 3,0 1 0,0-1 0,1 1 0,-1-1-1,1 0 1,-1 0 0,1 1 0,-1-1 0,1 0 0,-1 0 0,1 1 0,0-1 0,0 0 0,0 0 0,0 0-1,0 0 1,0 0 0,2 1 0,-2-1 0,1-1-1,0 1 0,0-1 0,-1 1 1,1-1-1,0 0 0,0 0 1,0 0-1,0 0 0,-1 0 1,1 0-1,0 0 0,0-1 1,-1 1-1,1-1 0,0 1 1,0-1-1,2-1 0,3-1-22,0-1-1,0-1 0,0 1 1,0-1-1,-1 0 1,0 0-1,0-1 0,10-12 1,38-58-345,-44 61 268,57-98-1107,-67 113 1207,0 0 0,0 0-1,0 0 1,0-1-1,0 1 1,0 0-1,0 0 1,1-1 0,-1 1-1,0 0 1,0 0-1,0 0 1,0-1 0,1 1-1,-1 0 1,0 0-1,0 0 1,0 0 0,1 0-1,-1-1 1,0 1-1,0 0 1,0 0-1,1 0 1,-1 0 0,0 0-1,0 0 1,1 0-1,-1 0 1,0 0 0,0 0-1,1 0 1,-1 0-1,0 0 1,0 0 0,1 0-1,-1 0 1,0 0-1,0 0 1,1 0-1,-1 0 1,0 0 0,0 0-1,0 1 1,1-1-1,-1 0 1,0 0 0,0 0-1,0 0 1,1 1-1,-1-1 1,0 0 0,0 0-1,0 0 1,0 1-1,0-1 1,1 0-1,-1 0 1,0 0 0,0 1-1,0-1 1,0 0-1,0 0 1,0 1 0,0-1-1,0 0 1,0 1-1,3 16-159,-2 24 414,-1-27-58,0-1 0,1 1 0,1-1 0,4 20 0,-6-32-172,0 0-1,0-1 1,0 1 0,1 0 0,-1-1-1,0 1 1,0 0 0,0-1 0,1 1-1,-1-1 1,0 1 0,1-1-1,-1 1 1,1-1 0,-1 1 0,0-1-1,1 1 1,-1-1 0,1 1 0,-1-1-1,1 1 1,0-1 0,-1 0 0,1 0-1,-1 1 1,1-1 0,0 0 0,-1 0-1,1 1 1,1-1 0,-1-1 1,0 1 1,0-1 0,1 1-1,-1-1 1,0 1 0,0-1 0,0 0-1,0 0 1,0 0 0,0 1-1,0-1 1,0 0 0,0 0-1,1-2 1,5-6 58,-1-1 1,8-16-1,-12 23-59,58-141-346,-42 96-380,-18 48 691,0-1 0,0 1 0,0 0-1,0 0 1,0 0 0,0 0 0,0 0 0,0 0-1,0 0 1,0-1 0,0 1 0,0 0 0,0 0-1,0 0 1,0 0 0,0 0 0,0 0 0,0 0-1,0-1 1,0 1 0,0 0 0,0 0 0,0 0-1,0 0 1,0 0 0,1 0 0,-1 0 0,0 0 0,0 0-1,0-1 1,0 1 0,0 0 0,0 0 0,0 0-1,0 0 1,0 0 0,1 0 0,-1 0 0,0 0-1,0 0 1,0 0 0,0 0 0,0 0 0,0 0-1,0 0 1,1 0 0,-1 0 0,0 0 0,0 0-1,0 0 1,0 0 0,0 0 0,0 0 0,0 0-1,1 0 1,-1 0 0,0 0 0,0 0 0,0 0-1,0 0 1,0 0 0,0 0 0,0 0 0,0 1-1,3 11-365,-1 28 451,-1-26-14,-1 3 126,0-10-29,1 0 0,-1 0 1,1 0-1,2 9 0,-3-16-140,1 1 0,-1-1 0,0 1 1,0-1-1,1 1 0,-1-1 0,0 1 0,1-1 1,-1 0-1,1 1 0,-1-1 0,1 0 0,-1 1 0,0-1 1,1 0-1,-1 1 0,1-1 0,-1 0 0,1 0 1,0 0-1,-1 0 0,1 1 0,-1-1 0,1 0 1,-1 0-1,1 0 0,-1 0 0,1 0 0,-1 0 0,1 0 1,0-1-1,-1 1 0,1 0 0,-1 0 0,1 0 1,-1 0-1,1-1 0,-1 1 0,1 0 0,-1-1 1,1 1-1,-1 0 0,0-1 0,1 1 0,-1 0 0,1-1 1,-1 1-1,1-1 0,22-21-19,-22 21 0,30-35-445,-18 20-44,1 1 0,1 0 0,24-20 0,-38 34 444,0 1-1,0-1 0,-1 0 0,1 1 0,0-1 0,0 1 0,0-1 0,0 1 0,0-1 1,0 1-1,0 0 0,0-1 0,0 1 0,0 0 0,1 0 0,-1 0 0,0 0 0,0 0 0,2 0 1,-2 1 17,-1-1 1,1 0-1,-1 1 1,1-1 0,0 1-1,-1 0 1,1-1-1,-1 1 1,1-1-1,-1 1 1,0 0 0,1-1-1,-1 1 1,0 0-1,1-1 1,-1 1 0,0 0-1,0-1 1,0 1-1,0 0 1,1 1-1,-1 5-84,0 1-1,0-1 1,0 1-1,-3 9 1,3-15 115,-14 114-203,13-114 234,0-7-4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5.615"/>
    </inkml:context>
    <inkml:brush xml:id="br0">
      <inkml:brushProperty name="width" value="0.05" units="cm"/>
      <inkml:brushProperty name="height" value="0.05" units="cm"/>
    </inkml:brush>
  </inkml:definitions>
  <inkml:trace contextRef="#ctx0" brushRef="#br0">175 3 18572,'-4'-1'134,"-1"0"0,0 1 1,0-1-1,0 1 0,1 0 1,-1 0-1,0 1 0,0-1 0,0 1 1,1 0-1,-1 0 0,1 1 0,-1-1 1,1 1-1,-1 0 0,1 1 0,0-1 1,0 1-1,-6 4 0,3-2-84,1 0 0,0 1 0,1-1-1,0 1 1,-1 0 0,2 1 0,-1-1-1,1 1 1,0 0 0,-6 15 0,9-21-53,1 0 0,-1 0 1,1 0-1,0 0 1,-1 1-1,1-1 0,0 0 1,-1 0-1,1 0 0,0 1 1,0-1-1,0 0 0,0 0 1,0 0-1,1 1 1,-1-1-1,0 0 0,0 0 1,1 0-1,-1 0 0,1 0 1,-1 0-1,1 1 1,-1-1-1,2 1 0,-1-1-25,1-1-1,-1 1 1,0 0-1,1-1 1,-1 1-1,1-1 1,-1 1-1,1-1 1,0 0-1,-1 1 0,1-1 1,-1 0-1,1 0 1,0 0-1,-1 0 1,3-1-1,10-2-310,-1 0-1,0-1 0,19-7 1,-24 8 121,3-1 1,9-4-408,1 0 0,0 2 0,0 0 1,1 2-1,37-4 0,-57 8 597,0 0 1,0 0 0,0 0-1,-1 0 1,1 0 0,0 0-1,0 0 1,0 1-1,0-1 1,0 1 0,-1 0-1,1-1 1,0 1 0,0 0-1,-1 0 1,1 0 0,-1 0-1,1 0 1,-1 0-1,1 1 1,-1-1 0,0 1-1,1-1 1,-1 1 0,0-1-1,1 4 1,-1-3 70,0 1 0,-1 0 1,1 0-1,-1 0 0,0 0 0,0 0 0,0 0 1,-1-1-1,1 1 0,-1 0 0,1 0 1,-1 0-1,0-1 0,0 1 0,0 0 0,-3 4 1,-9 14 463,0-1 0,-2-1 0,0-1 0,-2 0 0,1-1 0,-2 0 0,0-2 0,-28 19 0,38-29-287,1 1-1,-1-1 1,0-1-1,-1 1 1,1-2 0,-1 1-1,1-1 1,-1 0-1,0-1 1,0 0-1,0 0 1,-17 0-1,-14-4 280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39.072"/>
    </inkml:context>
    <inkml:brush xml:id="br0">
      <inkml:brushProperty name="width" value="0.05" units="cm"/>
      <inkml:brushProperty name="height" value="0.05" units="cm"/>
    </inkml:brush>
  </inkml:definitions>
  <inkml:trace contextRef="#ctx0" brushRef="#br0">302 2 13027,'-3'0'39,"0"-1"0,0 1-1,-1 0 1,1 0 0,0 0 0,0 0 0,-1 0 0,1 1 0,0 0 0,0-1-1,0 1 1,0 0 0,0 0 0,0 1 0,0-1 0,0 1 0,0-1 0,1 1-1,-1 0 1,1 0 0,-1 0 0,1 1 0,0-1 0,-4 4 0,-2 6-28,1-1 1,-1 1-1,2 1 1,-8 19-1,-18 49 49,3 1 0,-26 128 0,-2 178 102,50-287-60,4-1 0,5 1 0,4-1 0,4 1 0,5-2 0,30 107 1,50 96 134,-64-226-176,72 134-1,-84-178-55,1-2-1,1 0 1,2-2 0,0 0-1,2-1 1,1-2-1,48 36 1,-60-50-4,1-1 1,0-1-1,0-1 0,1 0 0,1-1 1,-1-1-1,1 0 0,0-2 1,0 0-1,0 0 0,1-2 1,-1 0-1,1-1 0,-1-1 0,1 0 1,0-1-1,26-6 0,-27 2 18,-1 0 1,0-1-1,0 0 0,-1-2 0,1 0 0,-2 0 0,1-2 0,-1 1 1,-1-2-1,0 0 0,0-1 0,-1 0 0,-1 0 0,0-2 1,17-26-1,-6 4 143,-2-1 0,-2-1 1,-1 0-1,-2-2 0,13-52 1,-5-3 292,-5 1 1,7-112 0,-12-192 945,-32 12-217,9 308-905,-2 1 1,-45-145-1,47 191-256,-2 0 0,-1 1 0,-1 1 1,-1 0-1,-35-48 0,42 67-92,0 0 1,-1 0-1,0 1 0,0 1 1,-1-1-1,0 2 1,-1-1-1,1 1 0,-1 1 1,-1 0-1,1 0 0,-1 1 1,0 1-1,0 0 1,-1 1-1,1 0 0,-23-2 1,15 5-182,1 1 1,0 1-1,-1 0 1,1 2-1,0 0 0,-27 11 1,-36 7-558,43-19 315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40.121"/>
    </inkml:context>
    <inkml:brush xml:id="br0">
      <inkml:brushProperty name="width" value="0.05" units="cm"/>
      <inkml:brushProperty name="height" value="0.05" units="cm"/>
    </inkml:brush>
  </inkml:definitions>
  <inkml:trace contextRef="#ctx0" brushRef="#br0">608 180 11050,'1'-7'184,"2"-7"138,-1-1-1,0 0 1,-1 0-1,-1-28 0,0 39-250,-1 1-1,1 0 0,-1 0 0,0 0 1,1 0-1,-1 0 0,0 0 1,-1 0-1,1 0 0,-1 1 1,1-1-1,-1 0 0,0 1 0,0-1 1,0 1-1,0 0 0,0-1 1,-1 1-1,1 0 0,-1 0 1,1 1-1,-1-1 0,0 0 0,1 1 1,-1 0-1,0 0 0,0 0 1,0 0-1,0 0 0,-5 0 1,-2 0-10,1 0 0,-1 2 0,1-1 0,-1 1 1,1 0-1,-1 1 0,1 0 0,0 1 0,-1 0 1,1 0-1,1 1 0,-1 0 0,0 0 1,1 1-1,-14 11 0,1 1-56,0 0-1,2 1 1,0 1 0,-24 33-1,11-8-36,3 2-1,2 0 0,1 2 1,3 1-1,2 1 0,2 1 1,-23 98-1,24-53 10,3 0 0,5 1 0,3 148 0,10-156 11,24 146 1,-14-170 2,2 0 1,3-1-1,28 63 1,-29-86-28,3-2 1,1 0 0,1-1-1,2-2 1,42 49-1,-44-60-34,2-1 0,1-2 0,0 0 0,2-1 0,0-2 0,2-1 0,55 27 1,-66-37 14,1-1 1,0 0-1,0-1 1,0-2-1,0 0 1,1 0 0,0-2-1,-1-1 1,29-1-1,-35-1 36,0-1 0,1 0 0,-1-1-1,0-1 1,0 0 0,-1 0-1,1-2 1,-1 1 0,0-2-1,0 1 1,-1-2 0,0 1 0,0-2-1,18-17 1,-7 1 87,-1-2 1,-1 0-1,-2-1 0,0-1 0,-2-1 1,-1 0-1,-1-1 0,10-36 0,-3-5 307,-2 0 0,14-122 0,-22 92 136,-5 1-1,-4-1 1,-18-162 0,8 205-433,-2 0 0,-3 1 0,-2 0 0,-3 2 0,-2 0 0,-3 1 0,-44-79 0,55 114-216,-2 0 0,1 2-1,-2 0 1,0 0 0,-2 1-1,-30-24 1,35 32-51,-1 0 0,0 1 1,-1 1-1,0 0 0,0 1 0,0 0 1,0 1-1,-1 1 0,0 0 0,-31-3 1,27 6 38,0 1 0,1 1 0,-1 0 0,0 2 1,0 0-1,1 1 0,-1 1 0,-33 14 0,20-4-194,-33 23-1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47.706"/>
    </inkml:context>
    <inkml:brush xml:id="br0">
      <inkml:brushProperty name="width" value="0.05" units="cm"/>
      <inkml:brushProperty name="height" value="0.05" units="cm"/>
    </inkml:brush>
  </inkml:definitions>
  <inkml:trace contextRef="#ctx0" brushRef="#br0">1 1 10946,'0'71'586,"16"419"1256,65 480-622,27 365-969,-16-529-204,37 297 14,-29-541-76,-93-535-12,17 42-1,-18-60 28,1-8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48.435"/>
    </inkml:context>
    <inkml:brush xml:id="br0">
      <inkml:brushProperty name="width" value="0.05" units="cm"/>
      <inkml:brushProperty name="height" value="0.05" units="cm"/>
    </inkml:brush>
  </inkml:definitions>
  <inkml:trace contextRef="#ctx0" brushRef="#br0">1 534 10162,'153'-86'1229,"72"-35"-635,-110 70-412,2 4 0,1 6-1,197-40 1,358-7-47,5 70-83,-462 25-32,0 11 1,231 48-1,-204-13-7,367 131 1,-339-81-10,472 254 1,247 244 44,-172-145 23,-483-312-35,7-16 0,5-14-1,4-15 1,373 53-1,-522-122-28,0-9 1,2-9-1,-1-9 0,1-9 0,-1-8 0,206-43 1,612-182-1787,-911 209 1448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49.765"/>
    </inkml:context>
    <inkml:brush xml:id="br0">
      <inkml:brushProperty name="width" value="0.05" units="cm"/>
      <inkml:brushProperty name="height" value="0.05" units="cm"/>
    </inkml:brush>
  </inkml:definitions>
  <inkml:trace contextRef="#ctx0" brushRef="#br0">1 125 14763,'6'-9'511,"0"-4"-196,1 2 1,0-1-1,1 1 1,0 0-1,1 0 1,0 1-1,1 0 1,11-9-1,-20 18-286,0 0 0,0 1-1,0-1 1,0 0 0,0 1 0,0-1 0,0 1-1,0-1 1,0 1 0,0 0 0,0-1-1,1 1 1,-1 0 0,0 0 0,0 0-1,0-1 1,0 1 0,1 1 0,-1-1-1,0 0 1,0 0 0,0 0 0,0 1-1,0-1 1,2 1 0,-1 0-14,-1 0 0,0 1 0,0-1 1,0 0-1,0 1 0,0-1 0,0 1 0,0-1 1,0 1-1,0 0 0,-1-1 0,1 1 0,-1 0 0,1 3 1,1 7-19,-1 0 0,0 0 0,-1 21 0,0-32 10,-6 46-17,-1-1 1,-3 1-1,-1-2 1,-20 52-1,-23 94 7,53-182-1,-1 0-1,1 1 1,0-1-1,1 0 1,1 12-1,-1-20-2,0 1 1,0 0-1,1 0 1,-1 0-1,0 0 1,1-1 0,-1 1-1,1 0 1,0-1-1,0 1 1,0 0-1,0-1 1,0 1-1,0-1 1,0 1-1,0-1 1,0 0-1,1 1 1,-1-1-1,1 0 1,-1 0-1,1 0 1,-1 0-1,1 0 1,-1 0-1,1 0 1,0-1-1,0 1 1,-1-1-1,1 1 1,0-1-1,0 0 1,3 1-1,2-2-73,0 1-1,0-1 1,0 0-1,0-1 1,0 0-1,0 0 1,0 0-1,-1-1 1,9-4-1,7-6-68,27-19-1,-4-2-71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0.322"/>
    </inkml:context>
    <inkml:brush xml:id="br0">
      <inkml:brushProperty name="width" value="0.05" units="cm"/>
      <inkml:brushProperty name="height" value="0.05" units="cm"/>
    </inkml:brush>
  </inkml:definitions>
  <inkml:trace contextRef="#ctx0" brushRef="#br0">157 61 14227,'-1'-4'160,"0"0"0,0 1 0,0-1 0,0 0 0,-1 0 0,1 1 0,-1-1 0,0 0 0,0 1 0,0 0 0,-1-1 0,-2-2 0,3 5-119,1 0 0,-1 0-1,1 0 1,-1 0-1,0 0 1,1 0 0,-1 0-1,0 1 1,1-1-1,-1 1 1,0-1-1,0 1 1,0 0 0,1 0-1,-1 0 1,0 0-1,0 0 1,0 0 0,0 0-1,1 0 1,-1 1-1,0-1 1,0 1 0,1-1-1,-1 1 1,0 0-1,1 0 1,-1 0-1,-1 1 1,-3 2-21,0 0 0,1 1 0,0-1 0,0 1 0,0 1 0,1-1 0,0 0 0,0 1 0,0 0 0,1 0 0,-1 0 0,1 0 0,1 1 0,-1-1 0,-1 10 0,0-2-51,1 0 0,1 0 0,0 1 0,1-1 0,0 0 0,3 23 0,-2-31 14,1-1-1,0 1 1,0 0 0,1 0 0,-1-1 0,1 1-1,1-1 1,-1 0 0,1 1 0,0-1 0,0 0-1,0-1 1,1 1 0,-1 0 0,1-1 0,1 0-1,-1 0 1,6 4 0,-5-5 0,0 0-1,0-1 1,0 1 0,0-1-1,0-1 1,0 1 0,1-1-1,-1 0 1,1 0 0,-1 0-1,1-1 1,-1 0 0,1 0-1,-1 0 1,1-1 0,-1 0-1,1 0 1,-1 0 0,7-3-1,-3 1 89,0-1 0,-1 0 0,0-1-1,0 0 1,0 0 0,-1-1 0,0 0 0,0 0-1,0-1 1,-1 0 0,0 0 0,0 0 0,0-1-1,-1 1 1,-1-2 0,1 1 0,-1 0 0,5-18-1,-6 20 30,-1 0 1,-1 0-1,1 0 0,-1-1 0,-1 1 0,1 0 1,-1-1-1,0 1 0,0-1 0,-1 1 0,1 0 0,-2-1 1,1 1-1,-1 0 0,0 0 0,0 0 0,0 0 1,-1 0-1,0 1 0,0-1 0,0 1 0,-1-1 0,0 1 1,0 1-1,-1-1 0,1 0 0,-1 1 0,-7-5 1,8 6-125,-1 0 0,0 0 0,0 1 1,0 0-1,-1 0 0,1 0 1,-1 1-1,1-1 0,-1 1 0,1 1 1,-1-1-1,1 1 0,-1 0 1,0 0-1,-8 2 0,10-2-85,-1 1-1,1 0 0,0 1 1,-1-1-1,1 1 1,0 0-1,0-1 1,0 2-1,1-1 0,-1 0 1,0 1-1,1 0 1,0 0-1,0 0 0,0 0 1,0 0-1,0 1 1,0 0-1,1-1 1,-3 5-1,1 12-431,8-4-118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0.916"/>
    </inkml:context>
    <inkml:brush xml:id="br0">
      <inkml:brushProperty name="width" value="0.05" units="cm"/>
      <inkml:brushProperty name="height" value="0.05" units="cm"/>
    </inkml:brush>
  </inkml:definitions>
  <inkml:trace contextRef="#ctx0" brushRef="#br0">152 0 12395,'-41'49'1961,"30"-37"-1477,-1 1 0,-11 18 1,13-15-416,0 0-1,2 1 1,0 0 0,1 1 0,-6 19-1,11-28-65,0 0 0,0 0 0,1 1 0,0-1 0,0 0 0,1 1 0,1-1 0,-1 0 0,2 1 0,-1-1 0,1 0 0,4 11-1,-4-15 1,0-1-1,0 1 0,0-1 0,0 0 0,1 0 0,0 0 0,0-1 0,0 1 0,0 0 0,1-1 0,-1 0 0,1 0 0,0 0 0,0 0 0,7 3 0,-4-3 8,0-1 1,-1 1-1,1-1 0,0-1 0,1 1 0,-1-1 0,0-1 0,0 1 1,13-2-1,-7 0 96,0-1 1,-1 0-1,1-1 0,0-1 1,-1 0-1,0 0 1,0-1-1,0-1 0,-1 0 1,1 0-1,12-12 0,-17 13 47,-1 0-1,-1-1 0,1 0 0,-1-1 0,0 1 0,0-1 0,-1 0 1,0 0-1,0 0 0,-1 0 0,0-1 0,0 0 0,-1 1 0,0-1 0,2-10 1,-4 13-88,1 0 1,-1 0 0,0 0-1,-1 0 1,1 0 0,-1 0-1,0 1 1,0-1 0,0 0-1,-1 0 1,0 1 0,0-1-1,0 1 1,0-1 0,-1 1-1,1 0 1,-1 0 0,0 0 0,-1 1-1,1-1 1,-1 1 0,1-1-1,-1 1 1,0 0 0,0 0-1,-5-2 1,2 2-208,0 0 0,0 0 0,-1 1 0,1 0 0,-1 0 0,1 1 0,-1 0 1,0 0-1,0 1 0,0-1 0,1 2 0,-10 1 0,-27-1-548,24-5 119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9.438"/>
    </inkml:context>
    <inkml:brush xml:id="br0">
      <inkml:brushProperty name="width" value="0.05" units="cm"/>
      <inkml:brushProperty name="height" value="0.05" units="cm"/>
    </inkml:brush>
  </inkml:definitions>
  <inkml:trace contextRef="#ctx0" brushRef="#br0">910 0 3908,'0'0'4575,"-11"9"-4773,-332 292-119,210-178 469,95-88-169,-142 135 251,141-130-132,3 1 0,-45 66 0,75-98-185,0 0 0,1 0 0,-1 1 0,2 0 0,0 0 0,0 0 0,0 0 0,2 1 0,-1-1 0,-1 15 0,4-24 16,0 0-1,0 1 1,0-1 0,0 0 0,0 0-1,0 0 1,0 1 0,0-1-1,0 0 1,1 0 0,-1 0 0,0 0-1,1 1 1,-1-1 0,1 0-1,0 0 1,-1 0 0,1 0 0,0 0-1,-1 0 1,1 0 0,0-1 0,0 1-1,0 0 1,0 0 0,0 0-1,0-1 1,0 1 0,2 0 0,38 4-1599,0-5 86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1.462"/>
    </inkml:context>
    <inkml:brush xml:id="br0">
      <inkml:brushProperty name="width" value="0.05" units="cm"/>
      <inkml:brushProperty name="height" value="0.05" units="cm"/>
    </inkml:brush>
  </inkml:definitions>
  <inkml:trace contextRef="#ctx0" brushRef="#br0">146 381 18436,'0'-1'47,"-1"1"0,1-1 0,-1 0 0,0 0 0,1 0 1,-1 1-1,0-1 0,1 0 0,-1 1 0,0-1 0,0 0 0,0 1 0,0-1 0,1 1 1,-1 0-1,0-1 0,0 1 0,0 0 0,0-1 0,0 1 0,0 0 0,0 0 0,0 0 1,-2 0-1,1 0-20,0 1 0,0-1 0,0 1 0,0 0 1,0-1-1,0 1 0,0 0 0,0 0 0,0 1 1,0-1-1,-1 2 0,-3 1-5,1 1 1,0 1 0,0-1-1,0 1 1,1 0-1,-5 8 1,5-8-53,0 1 1,1 1-1,1-1 1,-1 0-1,1 1 1,0 0-1,1-1 1,-1 1-1,2 0 1,-1 8-1,1-10-24,1 0 0,0 0-1,0 0 1,0-1 0,1 1-1,-1 0 1,2-1-1,-1 1 1,0-1 0,1 1-1,0-1 1,1 0-1,6 8 1,28 29-235,-15-16 198,22 29-1,-39-45 81,1 0 1,-2 0-1,1 0 1,-1 1-1,-1-1 1,0 1-1,3 13 1,-6-14-3,1-1 0,-1 1-1,-1 0 1,1-1 0,-2 1 0,1-1 0,-1 1-1,-1-1 1,0 1 0,0-1 0,-1 0 0,0 0-1,-1 0 1,-4 9 0,4-12 10,1 1 0,-2-1-1,1 0 1,-1 0 0,0 0-1,0-1 1,0 1 0,-1-1 0,0-1-1,0 1 1,0-1 0,-1 0 0,1 0-1,-1-1 1,0 0 0,0 0-1,0-1 1,-10 3 0,14-4 10,1-1 0,-1 1 0,1-1-1,-1 1 1,1-1 0,-1 0 0,1 0 0,-1 0 0,1-1 0,-1 1 0,1 0-1,-1-1 1,1 0 0,0 1 0,-1-1 0,1 0 0,0 0 0,-1 0 0,1-1-1,0 1 1,0-1 0,0 1 0,0-1 0,0 1 0,1-1 0,-1 0 0,0 0-1,1 0 1,-1 0 0,1 0 0,0 0 0,0-1 0,0 1 0,-1-4 0,0 0 10,0-1-1,1 0 1,0 1 0,0-1 0,1 0 0,0 0 0,0 0 0,0 1 0,1-1 0,0 0 0,4-12 0,2-1 30,1 0 0,1 0 1,1 1-1,0 0 0,22-28 0,77-83 451,-77 93-244,-20 23-165,2 0 165,-1-2 0,0 0 1,-1 0-1,16-32 0,-26 44-197,0 1-1,0-1 1,-1 0 0,0 0-1,0 0 1,0-1-1,0 1 1,0 0 0,-1 0-1,0 0 1,0-1 0,0 1-1,-1 0 1,1 0-1,-1 0 1,0 0 0,0 0-1,0-1 1,-1 2-1,1-1 1,-1 0 0,0 0-1,0 0 1,0 1-1,-1-1 1,1 1 0,-1 0-1,-5-5 1,1 1-93,-1 1-1,0 0 1,0 1 0,-1 0 0,1 0 0,-1 1-1,0 0 1,0 0 0,-18-4 0,17 6-485,0 0 1,0 1-1,0 0 1,0 0 0,-16 2-1,22-2-80,-3-3-154</inkml:trace>
  <inkml:trace contextRef="#ctx0" brushRef="#br0" timeOffset="1">445 0 16363,'-10'14'1225,"3"15"-929,-4 5-120,2 16 440,3 5-336,4 13-72,4 4-24,5 6-24,4 4-80,4 1-56,1 0 8,1-10-96,-2-1-120,-1-12-376,-4-7-528,-3-20 896,3-17-152,1-29-128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2.053"/>
    </inkml:context>
    <inkml:brush xml:id="br0">
      <inkml:brushProperty name="width" value="0.05" units="cm"/>
      <inkml:brushProperty name="height" value="0.05" units="cm"/>
    </inkml:brush>
  </inkml:definitions>
  <inkml:trace contextRef="#ctx0" brushRef="#br0">177 18 16684,'1'-1'72,"-1"0"0,1 1 0,0-1 0,0 1 0,0-1 0,-1 0 0,1 0 0,0 0 0,-1 1 0,1-1 0,0 0 0,-1 0 0,1 0 0,-1 0 0,1-2 0,-1 3-48,0 0 1,-1-1-1,1 1 0,0 0 1,0 0-1,-1-1 0,1 1 1,0 0-1,-1 0 0,1 0 1,0 0-1,-1 0 0,1-1 1,-1 1-1,1 0 0,0 0 0,-1 0 1,1 0-1,0 0 0,-1 0 1,1 0-1,0 0 0,-1 0 1,1 0-1,-1 0 0,1 1 1,0-1-1,-1 0 0,-4 1 82,0 0-1,0 1 0,0 0 1,0-1-1,1 2 0,-6 2 1,-2 4-34,1 0 0,0 1 1,1 0-1,0 1 0,0 0 1,1 1-1,1 0 0,0 0 0,1 1 1,0-1-1,1 2 0,0-1 1,1 1-1,0 0 0,2 0 1,-1 0-1,2 0 0,-2 20 0,4-28-67,0-1-1,0 1 0,0 0 1,1 0-1,0-1 0,0 1 1,1-1-1,-1 1 0,1-1 1,1 1-1,-1-1 0,1 0 0,-1 0 1,5 5-1,-4-7 7,-1 0 0,1-1 0,0 1-1,0-1 1,0 0 0,0 0 0,0 0 0,0 0-1,1 0 1,-1-1 0,1 1 0,-1-1 0,1 0-1,0 0 1,-1 0 0,1-1 0,0 1 0,0-1 0,-1 0-1,1 0 1,0 0 0,6-2 0,-4 1 35,0 0 0,0-1 0,1 0 0,-1 0 0,0-1 0,-1 0 0,1 0 0,0 0 0,-1-1 0,0 0 0,0 0 0,0 0 0,0 0 0,-1-1-1,1 0 1,-1 0 0,0 0 0,-1 0 0,1-1 0,-1 0 0,0 1 0,-1-1 0,5-12 0,-5 9 8,1 0 0,-1 1-1,0-1 1,-1 0 0,0 0 0,-1 0-1,1 0 1,-2 0 0,1 0-1,-1 0 1,-1 0 0,0 0-1,0 1 1,0-1 0,-1 0 0,-7-13-1,5 14-107,0 1-1,0 0 1,-1 0 0,1 0-1,-2 0 1,-11-9 0,16 14-45,-1 0 1,1 0 0,-1 1-1,1-1 1,-1 1 0,0-1 0,1 1-1,-1 0 1,0 0 0,0 0 0,0 0-1,0 1 1,0-1 0,0 1-1,0 0 1,0 0 0,0 0 0,0 0-1,0 0 1,0 1 0,0-1 0,0 1-1,-4 1 1,7-2 11,-1 1 1,0-1-1,0 0 0,0 1 0,1-1 1,-1 0-1,0 1 0,0-1 0,1 1 1,-1-1-1,0 1 0,0 0 0,1-1 1,-1 1-1,1 0 0,-1-1 0,1 1 1,-1 0-1,1-1 0,-1 1 1,1 0-1,0 0 0,-1 0 0,1 0 1,0-1-1,0 1 0,0 0 0,-1 0 1,1 0-1,0 0 0,0 0 0,0 0 1,1-1-1,-1 2 0,1 0 6,-1-1 0,1 0-1,0 0 1,0 0 0,0 0 0,0 0-1,0 0 1,0 0 0,0 0 0,0 0-1,0 0 1,0-1 0,0 1-1,1 0 1,-1-1 0,0 1 0,1-1-1,-1 1 1,0-1 0,1 0 0,2 1-1,24 1-926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2.619"/>
    </inkml:context>
    <inkml:brush xml:id="br0">
      <inkml:brushProperty name="width" value="0.05" units="cm"/>
      <inkml:brushProperty name="height" value="0.05" units="cm"/>
    </inkml:brush>
  </inkml:definitions>
  <inkml:trace contextRef="#ctx0" brushRef="#br0">83 1 16804,'-6'4'220,"1"1"0,0 0 0,1 0 0,-1 1 0,1-1 0,0 1 0,1 0 0,-5 9 0,0 3 147,-10 30-1,7-1 5,10-44-346,1 0 0,-1 1-1,1-1 1,0 0 0,0 1 0,0-1 0,1 0-1,-1 1 1,1-1 0,0 0 0,2 6 0,-3-8-27,0-1 0,1 1 1,-1 0-1,1-1 1,-1 1-1,1-1 0,-1 1 1,1 0-1,-1-1 0,1 1 1,0-1-1,-1 1 1,1-1-1,-1 0 0,1 1 1,0-1-1,0 0 0,-1 1 1,1-1-1,0 0 1,0 0-1,-1 0 0,1 1 1,0-1-1,0 0 0,-1 0 1,2 0-1,1-1-30,-1 1 0,1-1 0,-1 0 0,1 1 0,-1-1 0,0 0 0,1-1 0,2-1 0,5-4-200,-1 0-1,15-14 1,5-10-718,36-50 0,-59 72 759,-5 8 150,0 0 0,0 0 0,-1-1 0,1 1 1,0 0-1,0 0 0,0 0 0,1 0 0,-1 0 1,0 0-1,0 0 0,0 0 0,1 1 0,-1-1 1,0 0-1,3 0 0,-3 2 36,-1-1-1,1 1 1,0 0 0,-1-1 0,1 1-1,-1 0 1,1-1 0,-1 1-1,1 0 1,-1 0 0,1-1 0,-1 1-1,0 0 1,1 0 0,-1 0-1,0 0 1,0 0 0,0-1 0,0 1-1,0 0 1,0 0 0,0 0 0,0 0-1,0 0 1,0 0 0,0 0-1,-1 0 1,1 25 297,0 0 1,2 0-1,1-1 0,10 43 0,-11-60-211,1-1-1,-1 0 1,1 0 0,1 0-1,-1 0 1,1-1-1,0 1 1,1-1 0,-1 0-1,1 0 1,1-1 0,-1 1-1,1-1 1,0-1-1,0 1 1,0-1 0,0 0-1,1 0 1,0 0 0,10 3-1,-9-5-50,3 2-17,1 0-1,-1 1 1,-1 0-1,1 1 1,12 8-1,-21-13-11,-1 0 0,1 1 1,0-1-1,0 1 0,-1 0 0,1 0 0,-1-1 0,1 1 0,-1 0 0,0 0 0,0 0 1,0 1-1,0-1 0,0 0 0,0 0 0,-1 0 0,1 1 0,-1-1 0,1 0 0,-1 1 0,0-1 1,0 0-1,0 1 0,0-1 0,-1 0 0,1 1 0,0-1 0,-1 0 0,0 0 0,0 1 1,1-1-1,-1 0 0,-3 4 0,-1 2 44,0-1 1,-1 1 0,0-1-1,0-1 1,-1 1-1,0-1 1,0 0 0,-13 8-1,0-1 229,-1-2 0,-26 13 0,32-18-111,1-1-1,-1 0 1,-15 3-1,25-7-318,1-1 1,0 1-1,0-1 0,-1 1 0,1-1 1,0 0-1,-1-1 0,1 1 0,0-1 1,0 0-1,-1 0 0,1 0 1,0-1-1,0 1 0,-5-4 0,8 4 69,-1 0-1,1 0 0,0 0 0,0 0 0,0 0 0,0 0 0,0 0 1,0-1-1,0 1 0,0 0 0,0-1 0,1 1 0,-1-1 1,0-1-1,0-7-780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3.738"/>
    </inkml:context>
    <inkml:brush xml:id="br0">
      <inkml:brushProperty name="width" value="0.05" units="cm"/>
      <inkml:brushProperty name="height" value="0.05" units="cm"/>
    </inkml:brush>
  </inkml:definitions>
  <inkml:trace contextRef="#ctx0" brushRef="#br0">21 141 15275,'1'-15'572,"0"7"-290,-1 0 1,0 0-1,-1-12 1,1 19-277,0 1 0,0 0 0,0 0 0,0 0 0,0-1 1,0 1-1,0 0 0,0 0 0,0-1 0,0 1 0,0 0 0,0 0 0,0 0 0,0 0 0,0-1 1,-1 1-1,1 0 0,0 0 0,0 0 0,0-1 0,0 1 0,0 0 0,0 0 0,-1 0 0,1 0 1,0 0-1,0-1 0,0 1 0,0 0 0,-1 0 0,1 0 0,0 0 0,0 0 0,0 0 0,0 0 1,-1 0-1,1 0 0,0 0 0,0 0 0,-1 0 0,1 0 0,0 0 0,0 0 0,-1 0 0,-4 9 439,0 17-277,2-1 0,1 1 0,1 43 0,1-30-155,0-30-16,2 113 10,-1-105 11,1 1-1,1-1 0,1 0 1,10 31-1,-13-45-9,0 0-1,0 0 1,1 0 0,-1 0 0,1 0-1,0-1 1,0 1 0,0-1 0,0 1-1,0-1 1,0 0 0,1 1 0,-1-1-1,1-1 1,-1 1 0,5 2 0,-5-3 8,1 0 0,0-1 1,0 1-1,-1-1 0,1 1 0,0-1 1,0 0-1,0 0 0,0 0 0,-1 0 1,1-1-1,0 1 0,0-1 0,5-1 1,1-3 51,0 1 0,0-1 0,0 0 0,-1-1 1,1 0-1,-1-1 0,-1 1 0,12-14 1,4-7 264,-2-2 1,-1 0-1,-1-1 1,-2-1-1,-1-1 1,-1 0-1,-2-1 1,-1-1-1,10-51 1,-18 69-117,-2 0 1,0 0-1,-1 0 0,-1-26 1,0 40-195,0 1 1,0-1 0,-1 0-1,1 0 1,0 1 0,-1-1-1,1 0 1,-1 1 0,1-1-1,-1 1 1,0-1 0,0 1-1,0-1 1,0 1 0,-1-2-1,1 2-16,1 1-1,-1 0 0,1 0 1,-1-1-1,1 1 1,-1 0-1,1 0 1,-1 0-1,0 0 0,1 0 1,-1 0-1,1 0 1,-1 0-1,0 0 1,1 0-1,-1 0 0,1 0 1,-1 0-1,1 0 1,-1 1-1,1-1 0,-1 0 1,1 0-1,-1 1 1,1-1-1,-1 0 1,1 1-1,-1 0 0,-3 2-2,0 1-1,1 0 0,-1 0 1,1 0-1,0 0 1,1 0-1,-1 0 0,-3 9 1,-1 7-61,1 0 0,0 1 0,1 0 0,2 0 0,0 0 0,1 0 0,1 1 0,1-1 0,1 0 0,5 28 0,-5-45-32,0 0 0,0 1 0,0-1 1,1 0-1,0 0 0,0 0 0,0 0 0,0 0 0,1 0 1,-1-1-1,1 1 0,0-1 0,0 1 0,5 3 1,-6-6 33,1 1 0,-1-1 1,0 0-1,0 0 1,0 0-1,1 0 1,-1 0-1,1-1 1,-1 1-1,0-1 1,1 0-1,-1 1 0,1-1 1,-1 0-1,1 0 1,-1-1-1,1 1 1,-1 0-1,1-1 1,-1 0-1,0 1 1,1-1-1,-1 0 1,0 0-1,0 0 0,1-1 1,-1 1-1,3-3 1,24-21-488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4.312"/>
    </inkml:context>
    <inkml:brush xml:id="br0">
      <inkml:brushProperty name="width" value="0.05" units="cm"/>
      <inkml:brushProperty name="height" value="0.05" units="cm"/>
    </inkml:brush>
  </inkml:definitions>
  <inkml:trace contextRef="#ctx0" brushRef="#br0">168 221 17676,'0'21'1384,"-10"15"-1192,0 17-80,-3 7 408,7 12-376,2 3-8,4-3-32,1-2-32,4-13-56,1-7-56,0-21-104,0-10-120,-3-19-384,-3-11 176,-4-18 288,-7-9-136,-6-19-40</inkml:trace>
  <inkml:trace contextRef="#ctx0" brushRef="#br0" timeOffset="1">1 236 15211,'13'-12'1889,"4"0"-1097,8 0-152,5-5 1032,15-3-615,2-5-81,5-1-104,3 2-136,-1-1-464,-2 2-328,-8 7-736,-5 2-320,-15 8 848,-9 3-200,-13 3-201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6:54.877"/>
    </inkml:context>
    <inkml:brush xml:id="br0">
      <inkml:brushProperty name="width" value="0.05" units="cm"/>
      <inkml:brushProperty name="height" value="0.05" units="cm"/>
    </inkml:brush>
  </inkml:definitions>
  <inkml:trace contextRef="#ctx0" brushRef="#br0">91 105 15843,'14'6'1593,"4"-4"-1089,13-13-72,4-3 600,8-3-352,3 0-64,3 1-55,-5-1-57,-5 6-432,-7 3-264,-9 7-609,-8 1 665,-10 3-136,-8 6-72</inkml:trace>
  <inkml:trace contextRef="#ctx0" brushRef="#br0" timeOffset="1">1 552 13731,'21'9'2168,"11"-10"-1127,13-24-369,1-6 2056,10-5-1719,1-6-185,4-5-696,-3 1-528,-2 0 432,-9 5-160,-10 9-216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15.004"/>
    </inkml:context>
    <inkml:brush xml:id="br0">
      <inkml:brushProperty name="width" value="0.05" units="cm"/>
      <inkml:brushProperty name="height" value="0.05" units="cm"/>
    </inkml:brush>
  </inkml:definitions>
  <inkml:trace contextRef="#ctx0" brushRef="#br0">52 679 7017,'-22'31'2359,"-8"13"1907,32-43-3306,4-4-602,9-6-67,130-117 1274,-67 55-1124,113-103 28,-151 132-406,-2 0 0,48-71-1,32-62-384,-131 188 122,-1-2 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15.613"/>
    </inkml:context>
    <inkml:brush xml:id="br0">
      <inkml:brushProperty name="width" value="0.05" units="cm"/>
      <inkml:brushProperty name="height" value="0.05" units="cm"/>
    </inkml:brush>
  </inkml:definitions>
  <inkml:trace contextRef="#ctx0" brushRef="#br0">1 120 11987,'2'2'111,"-1"-1"0,1 0 1,0 0-1,0 0 0,0 0 1,0 0-1,0-1 0,0 1 1,0 0-1,0-1 0,0 0 1,0 1-1,0-1 0,0 0 1,1 0-1,2-1 0,37-5 600,-38 5-593,29-9 270,0 0 0,-1-3 0,44-22 0,13-6-7,-84 38-362,0 1-1,0 0 1,0 1 0,1-1 0,-1 1-1,0 0 1,11 0 0,-15 1-17,1 0 1,-1 1 0,1-1-1,-1 0 1,1 1-1,-1-1 1,1 1 0,-1 0-1,1-1 1,-1 1-1,0 0 1,0 0 0,1 0-1,-1 0 1,0 0 0,0 0-1,0 0 1,0 1-1,0-1 1,0 0 0,0 0-1,0 1 1,-1-1-1,1 1 1,0-1 0,-1 1-1,1-1 1,-1 1-1,0-1 1,1 1 0,-1-1-1,0 3 1,2 16 18,0-1 0,-2 1 1,0 0-1,-1 0 0,-1 0 1,-8 31-1,-39 117 116,43-149-123,-29 81-86,-21 71-116,48-140 107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16.376"/>
    </inkml:context>
    <inkml:brush xml:id="br0">
      <inkml:brushProperty name="width" value="0.05" units="cm"/>
      <inkml:brushProperty name="height" value="0.05" units="cm"/>
    </inkml:brush>
  </inkml:definitions>
  <inkml:trace contextRef="#ctx0" brushRef="#br0">51 294 11698,'-50'75'4029,"50"-76"-4012,0 1 0,0 0 0,0 0 0,1 0 1,-1 0-1,0 0 0,0 0 0,0 0 0,0 0 0,0 0 0,1 0 0,-1 0 0,0 0 0,0 0 0,0 0 0,0 0 0,0 0 0,1 0 0,-1 0 0,0 0 0,0 0 0,0 0 0,0 0 0,1 0 0,-1 0 0,0 0 0,0 0 0,0 0 0,0 0 0,0 0 0,1 0 0,-1 0 0,0 0 0,0 0 0,0 1 0,0-1 0,0 0 0,0 0 1,0 0-1,0 0 0,1 0 0,-1 0 0,0 1 0,0-1 0,0 0 0,0 0 0,0 0 0,0 0 0,0 0 0,0 1 0,0-1 0,0 0 0,0 0 0,0 0 0,0 0 0,0 1 0,0-1 0,0 0 0,0 0 0,0 0 0,0 1 0,12-7 193,52-31 453,64-50 0,-48 31-295,14-10-62,81-51-1373,-169 114 847,-4 7-58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16.920"/>
    </inkml:context>
    <inkml:brush xml:id="br0">
      <inkml:brushProperty name="width" value="0.05" units="cm"/>
      <inkml:brushProperty name="height" value="0.05" units="cm"/>
    </inkml:brush>
  </inkml:definitions>
  <inkml:trace contextRef="#ctx0" brushRef="#br0">7 231 13475,'-2'-3'182,"1"0"0,0-1 0,0 0 0,1 1 1,-1-1-1,1 1 0,0-1 0,0 0 0,0 1 0,0-1 0,1 0 0,-1 1 1,1-1-1,1-4 0,1 1 38,0 1-1,0-1 1,0 1 0,1 0 0,0 0-1,9-10 1,0 1-46,2 1 1,-1 1-1,2 1 1,23-15-1,-39 27-173,9-6 10,1 0 1,0 0-1,0 1 1,19-6-1,-27 10-10,0 0 0,0 1 0,0-1 0,0 1 0,0 0 0,-1-1 0,1 1 0,0 0 0,0 0 0,0 0 0,0 1 0,0-1 0,0 0 0,0 1 0,0-1 0,0 1 0,0 0 0,-1 0 0,1-1 0,0 1 0,-1 0 0,1 1 0,0-1 0,-1 0 0,1 0 0,-1 1 0,0-1 0,1 1 0,-1-1 0,0 1 0,0-1 0,0 1 0,0 0 0,0-1 0,1 5 0,2 6 14,-1 1 0,0-1 1,-1 1-1,0 0 0,-1 0 0,0 0 1,-2 13-1,-1 13 82,-9 41 0,-12 32 100,-5 0 0,-60 157 0,60-201-171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9.829"/>
    </inkml:context>
    <inkml:brush xml:id="br0">
      <inkml:brushProperty name="width" value="0.05" units="cm"/>
      <inkml:brushProperty name="height" value="0.05" units="cm"/>
    </inkml:brush>
  </inkml:definitions>
  <inkml:trace contextRef="#ctx0" brushRef="#br0">1023 1 6278,'-46'54'-545,"-18"16"866,-16 16-257,-14 9-32,-7 5 64,-9 0 32,0-5 160,6-6 481,10-7 448,15-10-224,19-11-673,14-10-127,22-9-161,13-7-96,11-13-609,11-10-1441,24-12-513,7-14-1633</inkml:trace>
  <inkml:trace contextRef="#ctx0" brushRef="#br0" timeOffset="1">1520 209 7399,'0'0'4687,"6"9"-4030,-4-6-713,0 1 1,0-1-1,0 0 1,0 0 0,-1 1-1,0-1 1,1 1-1,-1 0 1,-1-1 0,1 1-1,0 0 1,-1-1-1,0 1 1,0 0 0,0-1-1,0 1 1,-1 0-1,1 0 1,-1-1 0,0 1-1,0-1 1,0 1-1,-1-1 1,1 1 0,-1-1-1,0 0 1,0 0-1,-4 6 1,-23 34-307,-1-2 0,-2-1 0,-50 49 1,-125 98 134,-30 32 374,234-216-163,-62 74 443,61-73-480,1 0 0,0 1 0,0 0 0,0-1 0,1 1 0,0 0 0,0 0 0,0 1 0,0-1 0,1 0 0,0 1 0,0-1 0,0 1 0,1 9 0,0-14-58,1 0 0,-1 0 1,1-1-1,0 1 0,-1 0 1,1 0-1,0 0 1,-1-1-1,1 1 0,0 0 1,0-1-1,0 1 0,0-1 1,0 1-1,0-1 0,0 1 1,-1-1-1,1 0 0,1 1 1,-1-1-1,0 0 1,0 0-1,0 0 0,0 0 1,0 0-1,0 0 0,0 0 1,0 0-1,0 0 0,0 0 1,0-1-1,0 1 0,0 0 1,0-1-1,0 1 0,1-1 1,40-16-1343,9-13-111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3.146"/>
    </inkml:context>
    <inkml:brush xml:id="br0">
      <inkml:brushProperty name="width" value="0.05" units="cm"/>
      <inkml:brushProperty name="height" value="0.05" units="cm"/>
    </inkml:brush>
  </inkml:definitions>
  <inkml:trace contextRef="#ctx0" brushRef="#br0">94 152 12715,'2'-6'772,"7"-36"2028,-8 40-2632,-1 1 0,0 0 1,1-1-1,-1 1 0,0-1 0,0 1 0,0-1 0,-1 1 0,1 0 0,0-1 0,0 1 0,-1-1 1,1 1-1,-1 0 0,1-1 0,-1 1 0,1 0 0,-1 0 0,0-1 0,0 1 0,0 0 0,0 0 0,0 0 1,-1-2-1,1 3-130,0 0 1,0 0-1,0-1 1,1 1-1,-1 0 1,0 0-1,0 0 1,0 0-1,0 0 1,0 0-1,0 0 1,0 0-1,0 0 1,0 0-1,1 1 1,-1-1-1,0 0 0,0 1 1,0-1-1,0 0 1,1 1-1,-1-1 1,0 1-1,0-1 1,1 1-1,-1 0 1,0-1-1,1 1 1,-1 1-1,-18 23 101,19-25-131,-8 14-42,1 1-1,0 0 1,1 0 0,1 0-1,1 1 1,0 0-1,1 0 1,0 0-1,1 0 1,1 29 0,1-44 17,0 1 1,0-1 0,0 1 0,0-1 0,0 1 0,1-1-1,-1 1 1,0-1 0,1 1 0,-1-1 0,1 0 0,-1 1-1,1-1 1,0 0 0,0 1 0,-1-1 0,1 0 0,0 0 0,0 0-1,2 2 1,-2-2 1,1-1-1,-1 0 1,0 0-1,0 1 1,0-1-1,0 0 1,0 0-1,0 0 1,1 0 0,-1 0-1,0-1 1,0 1-1,0 0 1,0 0-1,0-1 1,0 1-1,0-1 1,0 1-1,0-1 1,2 0-1,4-5-47,1 1-1,-1-1 0,-1 0 0,1-1 0,6-8 1,11-17 116,-3-2 1,0 0-1,-3-1 1,0 0-1,-3-2 1,12-39-1,-24 98 182,-4 0-275,0 46-219,1-62 118,1 0-1,0-1 1,0 1 0,0 0-1,0-1 1,1 1 0,0-1-1,0 0 1,4 6 0,-6-10 74,1 0 1,-1 0-1,1 0 1,0 0-1,-1 0 1,1 0-1,0-1 1,0 1-1,0 0 1,-1 0-1,1-1 1,0 1-1,0 0 1,0-1-1,0 1 1,0-1-1,0 0 1,1 1-1,-1-1 1,0 0-1,0 1 1,0-1-1,0 0 1,0 0-1,0 0 1,0 0-1,2 0 1,0-1-3,0 0-1,-1 0 1,1 0 0,0-1 0,-1 1 0,1-1-1,-1 1 1,0-1 0,4-3 0,21-20-669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3.821"/>
    </inkml:context>
    <inkml:brush xml:id="br0">
      <inkml:brushProperty name="width" value="0.05" units="cm"/>
      <inkml:brushProperty name="height" value="0.05" units="cm"/>
    </inkml:brush>
  </inkml:definitions>
  <inkml:trace contextRef="#ctx0" brushRef="#br0">13 0 16412,'-5'21'337,"2"-1"1,1 1 0,0 0 0,2 0 0,1 21 0,3-6-102,2-2-1,11 41 0,10 46-19,13 150-1,-21-118 153,-17-143-339,-1 2 46,1 0 1,7 24 0,-2-25 35,1-11 38,-6-2-125,-1 0-1,1 0 1,-1 0 0,1 0-1,-1 0 1,0 0-1,1 0 1,-1-1 0,0-2-1,22-60 349,25-132 0,3-10-95,-51 207-277,0-1 0,0 1 0,0 0 0,0 0 0,0-1 0,0 1 0,0 0 0,0 0 1,0-1-1,1 1 0,-1 0 0,0 0 0,0 0 0,0-1 0,0 1 0,0 0 0,0 0 0,1 0 1,-1-1-1,0 1 0,0 0 0,0 0 0,1 0 0,-1-1 0,0 1 0,0 0 0,0 0 0,1 0 1,-1 0-1,0 0 0,0 0 0,1 0 0,-1 0 0,0 0 0,0 0 0,1 0 0,-1 0 1,0 0-1,0 0 0,1 0 0,-1 0 0,9 11-12,7 29-41,-12-30 28,-2-5 16,0 2-14,1-1 1,-1 0-1,1 0 0,1 0 1,5 7-1,-9-12 17,1 0-1,0-1 1,-1 1-1,1 0 1,0 0 0,0-1-1,0 1 1,0 0-1,0-1 1,0 1-1,0-1 1,0 1-1,0-1 1,0 0 0,0 1-1,0-1 1,0 0-1,0 0 1,0 0-1,0 0 1,0 0-1,0 0 1,0 0 0,0 0-1,0 0 1,0 0-1,1-1 1,-1 1-1,0 0 1,0-1-1,0 1 1,0-1-1,-1 1 1,1-1 0,0 1-1,0-1 1,0 0-1,0 0 1,0 1-1,0-2 1,9-7-31,-3 3 13,0 0-1,0 0 1,1 0 0,14-7 0,-20 12 23,-1 0 0,1 0 1,0 1-1,0-1 0,0 0 1,0 1-1,0 0 0,0-1 0,0 1 1,0 0-1,0 0 0,0 0 1,0 0-1,-1 1 0,1-1 0,0 0 1,0 1-1,0-1 0,0 1 1,0 0-1,0 0 0,-1 0 0,1 0 1,0 0-1,-1 0 0,1 0 1,0 0-1,1 3 0,8 8 7,12 10-4,-22-22 0,1 1 1,-1 0-1,0-1 0,0 1 0,1-1 1,-1 0-1,0 1 0,1-1 0,-1 0 1,0 0-1,1 0 0,-1 0 0,1 0 1,-1 0-1,0 0 0,1 0 0,-1-1 1,0 1-1,1 0 0,-1-1 0,2 0 1,10-7 20,0 0 1,0-1 0,-1 0 0,0-1 0,-1 0 0,12-13 0,10-9 21,-21 21-37,35-28-21,-45 37 4,1 0-1,0 0 1,0 0 0,0 1 0,1-1 0,-1 1 0,0 0 0,0 0 0,1 0 0,-1 0 0,1 1-1,-1-1 1,1 1 0,3 0 0,-5 0 1,0 1 0,-1 0 0,1-1-1,0 1 1,0 0 0,-1 0 0,1 0-1,-1 0 1,1 0 0,-1 0 0,1 0 0,-1 0-1,3 3 1,-3-3-5,-1 0-1,1 0 0,0 0 1,-1 0-1,1 0 1,0-1-1,0 1 1,0 0-1,0-1 1,0 1-1,0 0 0,0-1 1,0 1-1,0-1 1,0 0-1,0 1 1,0-1-1,1 0 1,-1 0-1,0 1 0,0-1 1,0 0-1,0 0 1,1 0-1,-1 0 1,0-1-1,0 1 1,0 0-1,0 0 0,0-1 1,0 1-1,0-1 1,1 1-1,-1-1 1,0 1-1,0-1 1,-1 0-1,1 1 0,0-1 1,1-1-1,15-12-734,-1-1 0,0-1-1,-1-1 1,17-24-1,-3 2-38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4.416"/>
    </inkml:context>
    <inkml:brush xml:id="br0">
      <inkml:brushProperty name="width" value="0.05" units="cm"/>
      <inkml:brushProperty name="height" value="0.05" units="cm"/>
    </inkml:brush>
  </inkml:definitions>
  <inkml:trace contextRef="#ctx0" brushRef="#br0">89 59 14387,'-30'43'1712,"23"-35"-1496,0 1-1,1 0 1,0 1 0,0-1-1,1 1 1,0 0 0,1 1 0,0-1-1,-4 16 1,8-26-208,0 1-1,0 0 1,0 0 0,-1 0-1,1 0 1,0 0 0,0-1 0,0 1-1,0 0 1,1 0 0,-1 0-1,0 0 1,0 0 0,0-1-1,1 1 1,-1 0 0,0 0 0,1 0-1,-1-1 1,1 1 0,-1 0-1,1 0 1,-1-1 0,1 1-1,-1-1 1,1 1 0,1 0 0,-1 0-11,0-1 1,1 0-1,-1 1 1,0-1 0,1 0-1,-1 0 1,0 0-1,1 0 1,-1-1 0,0 1-1,1 0 1,-1 0 0,0-1-1,1 1 1,1-1-1,3-2-13,1-1-1,0 1 0,-1-1 1,0 0-1,8-7 0,-5 3 169,-1-1-1,0 0 1,10-14-1,-15 19-33,-1 0-1,1-1 1,-1 1-1,0 0 1,0-1-1,0 0 1,-1 1-1,0-1 1,1 0 0,-2 0-1,2-5 1,-2 9-80,0 1 0,0-1 0,0 1 1,0-1-1,0 0 0,0 1 0,-1-1 0,1 1 1,0-1-1,0 1 0,0-1 0,0 1 1,-1-1-1,1 1 0,0-1 0,0 1 0,-1-1 1,1 1-1,0-1 0,-1 0 0,-6 2-367,7 2-606,15-5-80,-5-2 611,0-1 0,-1 0 0,1 0-1,-1-1 1,0 0 0,16-15-1,12-13-459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4.991"/>
    </inkml:context>
    <inkml:brush xml:id="br0">
      <inkml:brushProperty name="width" value="0.05" units="cm"/>
      <inkml:brushProperty name="height" value="0.05" units="cm"/>
    </inkml:brush>
  </inkml:definitions>
  <inkml:trace contextRef="#ctx0" brushRef="#br0">63 576 14339,'-9'11'748,"3"-5"-472,0 1 0,1 0 0,-1 0 1,1 1-1,0-1 0,1 1 0,0 1 1,0-1-1,-4 17 0,8-25-273,0 1 0,0 0 0,0-1-1,0 1 1,0-1 0,0 1 0,0 0 0,1-1 0,-1 1-1,0-1 1,0 1 0,1-1 0,-1 1 0,0-1-1,1 1 1,-1-1 0,1 1 0,-1-1 0,0 1 0,1-1-1,-1 0 1,1 1 0,-1-1 0,1 0 0,-1 1-1,1-1 1,0 0 0,-1 0 0,1 0 0,-1 1 0,1-1-1,-1 0 1,1 0 0,0 0 0,0 0 0,28 2-450,-20-2 295,9 1-155,0 2 0,0 0 0,0 1 0,24 8 1,-35-9 258,0-1 0,-1 1 0,1 0 0,-1 1 0,0-1 0,0 1 0,0 1 0,0-1 1,-1 1-1,1 0 0,-1 0 0,-1 0 0,1 1 0,4 7 0,-8-11 81,0 0-1,0 0 1,0 0-1,-1 0 1,1 0-1,-1 0 1,1 1-1,-1-1 1,0 0-1,0 0 1,0 1-1,0-1 1,0 0-1,0 0 1,-1 1-1,1-1 1,-2 3-1,0-1 79,1 0 0,-2 1 0,1-2 0,0 1-1,-1 0 1,1 0 0,-1-1 0,-5 5 0,2-2 73,-1 0 1,0-1 0,1 0 0,-1-1-1,-1 1 1,1-1 0,-1-1 0,0 1 0,-9 2-1,16-6-190,0 0 0,0 1 0,0-1 0,0 0 0,0 0 0,0 1 0,1-1 0,-1 0 0,0 0 0,0 0 0,0 0 0,0 0 0,0-1 0,0 1 0,0 0 0,0 0 0,1 0 0,-1-1 0,0 1 0,0-1 0,0 1 0,0 0 0,1-1 0,-1 1 0,0-1 0,1 0 0,-1 1 0,0-1 0,1 0 0,-1 1 0,0-1 0,1 0 0,-1 0 0,1 1 0,0-1 0,-1 0 0,1-1 0,-1-2-27,0 0 0,1 0 0,-1 0 0,1 0 0,0 0 0,0 0 0,2-6 0,4-30-232</inkml:trace>
  <inkml:trace contextRef="#ctx0" brushRef="#br0" timeOffset="1.04">484 1 12267,'-5'26'492,"0"0"1,2 1-1,1-1 1,2 1-1,0-1 1,2 1-1,0-1 1,2 1-1,1-1 1,1 0-1,2-1 1,14 37-1,85 146-302,-107-208-207,1 1 1,-1-1-1,0 1 1,1-1-1,-1 1 1,0 0-1,1-1 0,-1 1 1,0-1-1,0 1 1,0 0-1,1-1 1,-1 1-1,0 0 1,0 0-1,0-1 1,0 1-1,0 0 1,0-1-1,-1 1 1,1 0-1,0-1 1,0 1-1,0 0 1,-1-1-1,1 1 0,-1 0 1,0 0-4,1-1 1,-1 0-1,0 0 1,0 0-1,0 0 1,0 0-1,0 0 1,0 0-1,1 0 0,-1 0 1,0 0-1,0 0 1,0 0-1,0-1 1,0 1-1,1 0 1,-2-1-1,-36-20-366,-73-64 579,93 70 350,1-1 0,1-1 0,-27-35 0,42 51-488,0 0 0,0 0 0,0 0 0,0-1 0,0 1 0,1 0-1,-1 0 1,0-1 0,1 1 0,-1 0 0,1-1 0,0 1 0,-1-1 0,1 1 0,0 0 0,0-1 0,0 1 0,0-1 0,0 1 0,0-1-1,0 1 1,0 0 0,1-1 0,-1 1 0,1-1 0,-1 1 0,1 0 0,-1-1 0,1 1 0,0 0 0,-1 0 0,1 0 0,0-1 0,0 1-1,0 0 1,0 0 0,2-1 0,4-2 118,-1 0-1,1 0 0,0 1 0,0 0 1,14-4-1,-12 4-123,38-12-58,70-26 616,-102 34-558,0-1 0,0 0 0,-1-1-1,0-1 1,18-16 0,17-23 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5.584"/>
    </inkml:context>
    <inkml:brush xml:id="br0">
      <inkml:brushProperty name="width" value="0.05" units="cm"/>
      <inkml:brushProperty name="height" value="0.05" units="cm"/>
    </inkml:brush>
  </inkml:definitions>
  <inkml:trace contextRef="#ctx0" brushRef="#br0">2 0 16636,'0'8'350,"-1"0"1,1 0 0,0 0-1,1 0 1,0 0 0,0 0-1,5 14 1,-1 3 179,0 6-349,-1-5 78,12 42 0,-16-67-243,0 1 0,1-1 0,-1 1 0,1-1 0,0 1 0,0-1 0,-1 0 1,1 1-1,0-1 0,0 0 0,0 0 0,0 1 0,1-1 0,-1 0 0,3 2 0,-4-3-4,1 0-1,0 1 0,0-1 0,0 0 1,0 0-1,0 0 0,0 0 1,0 0-1,0 0 0,0 0 1,0 0-1,0 0 0,0 0 0,0 0 1,0-1-1,0 1 0,0 0 1,0-1-1,1 0 0,1-1 16,1-1 0,0 1 1,-1-1-1,0 0 0,1 0 0,-1-1 0,-1 1 0,1-1 0,3-5 1,13-24 136,20-51 1,-5 9-165,-34 75-3,0-1 1,0 1-1,0-1 0,0 1 0,0 0 1,0-1-1,1 1 0,-1 0 0,0-1 1,0 1-1,0 0 0,1-1 1,-1 1-1,0 0 0,0-1 0,1 1 1,-1 0-1,0-1 0,1 1 0,-1 0 1,0 0-1,1 0 0,-1-1 1,1 1-1,-1 0 0,0 0 0,1 0 1,-1 0-1,1 0 0,-1 0 0,0 0 1,1 0-1,-1 0 0,1 0 1,0 0-4,0 1 0,0 0 1,0 0-1,0 0 1,-1 0-1,1-1 1,0 1-1,-1 0 0,1 0 1,-1 0-1,1 0 1,-1 1-1,1 0 1,12 48-93,-11-37 82,1-4 47,9 31-347,-11-38 295,0 0-1,0 0 0,0-1 1,0 1-1,0 0 1,0 0-1,1-1 1,-1 1-1,0 0 1,1-1-1,0 1 1,-1-1-1,1 0 1,0 0-1,3 2 1,-4-2 16,0-1 0,0 0 0,0 0 0,0 0 1,0 1-1,0-1 0,0 0 0,1 0 0,-1-1 0,0 1 0,0 0 1,0 0-1,0 0 0,0-1 0,0 1 0,0-1 0,0 1 1,0-1-1,0 1 0,0-1 0,0 1 0,0-1 0,-1 0 0,1 1 1,0-1-1,0 0 0,-1 0 0,1 0 0,0-1 0,17-17-139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6.085"/>
    </inkml:context>
    <inkml:brush xml:id="br0">
      <inkml:brushProperty name="width" value="0.05" units="cm"/>
      <inkml:brushProperty name="height" value="0.05" units="cm"/>
    </inkml:brush>
  </inkml:definitions>
  <inkml:trace contextRef="#ctx0" brushRef="#br0">88 0 14819,'-4'1'180,"1"0"0,-1 0-1,1 1 1,0-1 0,0 1-1,0 0 1,0-1 0,0 1-1,0 1 1,0-1 0,1 0-1,-1 1 1,1-1 0,-1 1-1,1 0 1,-2 3 0,-2 3 186,0 0 0,1 0 1,1 0-1,-5 13 1,7-16-300,0-1 0,1 1 1,0-1-1,1 1 1,-1 0-1,1-1 1,0 1-1,0 0 1,1-1-1,0 1 1,0-1-1,0 1 1,1-1-1,-1 1 1,1-1-1,5 9 1,-5-11-65,-1 0 0,1-1 1,-1 1-1,1-1 1,0 0-1,0 0 0,0 0 1,1 0-1,-1 0 1,0 0-1,1 0 0,-1-1 1,1 1-1,0-1 0,-1 0 1,1 0-1,0 0 1,0 0-1,0 0 0,0 0 1,-1-1-1,1 1 1,0-1-1,0 0 0,0 0 1,0 0-1,0-1 1,0 1-1,0-1 0,0 1 1,0-1-1,5-2 0,-5 1 29,0 1-1,0-1 1,0 1-1,0-1 1,-1 0-1,1 0 0,-1 0 1,0-1-1,1 1 1,-1 0-1,0-1 1,0 0-1,0 1 0,-1-1 1,1 0-1,-1 0 1,1 0-1,-1 0 0,0 0 1,0 0-1,-1-1 1,1 1-1,0 0 1,-1 0-1,0-1 0,0 1 1,0 0-1,-1-6 1,1 3-24,-1-1 1,0 0 0,-1 1-1,1-1 1,-1 1 0,0 0-1,-1 0 1,0 0-1,0 0 1,0 0 0,0 0-1,-1 1 1,-6-7 0,-18-14-901,27 24 567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6.661"/>
    </inkml:context>
    <inkml:brush xml:id="br0">
      <inkml:brushProperty name="width" value="0.05" units="cm"/>
      <inkml:brushProperty name="height" value="0.05" units="cm"/>
    </inkml:brush>
  </inkml:definitions>
  <inkml:trace contextRef="#ctx0" brushRef="#br0">0 81 16636,'6'13'204,"-1"0"1,0 0-1,-1 1 1,-1-1-1,3 23 1,6 21-33,-5-30-87,-4-13 17,1-1-1,0 0 0,0 1 0,10 17 1,-14-31-82,0 0 0,0 1 0,1-1 0,-1 0-1,0 0 1,0 0 0,0 1 0,0-1 0,0 0 0,0 0 0,0 0 0,1 1 0,-1-1 0,0 0 0,0 0 0,0 0 0,0 0 0,1 1 0,-1-1 0,0 0 0,0 0 0,0 0 0,1 0 0,-1 0 0,0 0 0,0 0 0,1 0 0,-1 0 0,0 0 0,0 0 0,0 0 0,1 0 0,-1 0-1,0 0 1,0 0 0,1 0 0,2-8 349,-1-14 1,-5-239 1285,5 245-1628,-2 16-27,0 0 0,0 0 0,0 0 0,0-1 0,0 1 0,0 0 0,0 0-1,0 0 1,1 0 0,-1 0 0,0 0 0,0 0 0,0 0 0,0 0 0,0 0 0,0 0 0,0 0 0,1 0-1,-1 0 1,0 0 0,0 0 0,0 0 0,0 0 0,0 0 0,0 0 0,0 0 0,1 0 0,-1 0 0,0 0-1,0 0 1,0 0 0,0 0 0,0 0 0,0 0 0,0 0 0,1 0 0,-1 0 0,0 0 0,0 0 0,0 0 0,0 0-1,0 0 1,0 0 0,0 1 0,0-1 0,0 0 0,1 0 0,-1 0 0,0 0 0,0 0 0,0 0 0,0 1-1,14 25-54,-8-12 26,-2-6 20,1-2 1,-1 1 0,1 0-1,1-1 1,-1 0 0,1 0-1,0-1 1,0 1 0,12 7-1,-15-12 18,0 1-1,0-1 1,0 0-1,0 1 1,0-1-1,0-1 1,0 1-1,0 0 1,0-1-1,0 0 1,1 0-1,-1 0 1,0 0-1,0 0 1,0 0-1,0-1 1,1 0-1,-1 1 0,0-1 1,0-1-1,0 1 1,-1 0-1,1-1 1,0 1-1,0-1 1,-1 0-1,1 0 1,2-2-1,0-1 31,-1 0 0,1-1 0,-1 1 0,0-1 0,-1 0 0,1 0 0,-1 0 0,-1 0-1,1-1 1,-1 1 0,2-9 0,0 0-176,-1-1-1,2-24 1,-7 63 41,2 0 0,1 0 0,0 0 1,2 0-1,1 0 0,0 0 0,13 34 0,-16-54 104,-1-1-1,1 0 1,0 0-1,0 0 1,1-1 0,-1 1-1,0 0 1,1 0-1,-1-1 1,1 1-1,-1-1 1,4 3-1,-4-4-21,0 1-1,0-1 0,-1 1 0,1-1 0,0 0 0,0 0 0,0 1 0,0-1 0,0 0 0,0 0 0,0 0 0,0 0 0,0 0 0,0 0 0,0 0 0,0 0 0,0-1 0,0 1 0,0 0 0,1-1 0,0-1 20,1 1-1,-1-1 1,0 0 0,0 0-1,0 0 1,0 0-1,0 0 1,-1 0-1,1-1 1,-1 1-1,1-1 1,-1 1 0,0-1-1,0 1 1,0-1-1,0 1 1,0-1-1,0-5 1,2-17 56,-1-44 1,-3 10-62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7.245"/>
    </inkml:context>
    <inkml:brush xml:id="br0">
      <inkml:brushProperty name="width" value="0.05" units="cm"/>
      <inkml:brushProperty name="height" value="0.05" units="cm"/>
    </inkml:brush>
  </inkml:definitions>
  <inkml:trace contextRef="#ctx0" brushRef="#br0">1 159 17900,'0'1'71,"0"0"0,1 0 1,-1 0-1,0 0 0,1 0 0,-1 0 1,1 0-1,-1 0 0,1 0 0,-1-1 1,1 1-1,0 0 0,-1 0 0,1 0 1,0-1-1,0 1 0,0 0 0,0-1 1,-1 1-1,3 0 0,8 5-123,0-1-1,0 0 1,1 0 0,0-1 0,-1-1-1,1 0 1,25 2 0,88 0-2298,-120-5 2252,105-6-543,-172 62 5190,52-47-4388,4-4-91,1 0-1,0 0 0,0 0 1,0 1-1,1 0 0,-5 7 1,9-13-81,0 0 0,0 1 0,0-1 1,-1 0-1,1 1 0,0-1 0,0 0 1,0 1-1,0-1 0,1 0 1,-1 1-1,0-1 0,0 0 0,0 1 1,0-1-1,0 0 0,0 1 1,0-1-1,1 0 0,-1 1 0,0-1 1,0 0-1,0 0 0,1 1 1,-1-1-1,0 0 0,0 0 0,1 1 1,-1-1-1,0 0 0,1 0 1,-1 0-1,0 0 0,1 1 0,-1-1 1,0 0-1,1 0 0,-1 0 0,0 0 1,1 0-1,-1 0 0,0 0 1,1 0-1,21 3-740,-15-3 400,12 2-323,0 1 1,0 1-1,0 1 0,0 0 1,28 13-1,-42-16 692,0 0 1,0 1-1,-1 0 0,1 0 0,-1 0 0,1 0 1,-1 1-1,0-1 0,0 1 0,-1 0 1,1 0-1,-1 1 0,0-1 0,0 1 1,0-1-1,0 1 0,-1 0 0,0 0 0,0 0 1,-1 1-1,1-1 0,-1 0 0,0 1 1,0 10-1,-1-12 137,0-1 1,-1 1-1,0 0 1,0 0-1,0-1 1,0 1-1,0 0 1,-1-1-1,0 0 1,1 1-1,-1-1 1,-1 0-1,1 0 1,0 0-1,-1 0 1,1 0-1,-1 0 1,0-1-1,0 1 1,-6 3-1,7-5-97,0 0 1,0 0-1,1-1 0,-1 1 1,0 0-1,0-1 0,0 1 1,0-1-1,0 0 0,0 1 1,0-1-1,0 0 0,0 0 1,0 0-1,0-1 0,0 1 0,1 0 1,-1-1-1,0 1 0,0-1 1,0 0-1,0 0 0,1 0 1,-1 1-1,0-1 0,0-1 1,1 1-1,-1 0 0,1 0 1,0-1-1,-1 1 0,1-1 0,0 1 1,0-1-1,-1 1 0,1-1 1,1 0-1,-1 0 0,0 1 1,0-1-1,0-3 0,-2-2 2,1-1-1,0 0 1,0 1-1,1-1 0,0 0 1,0-15-1,5-17-21</inkml:trace>
  <inkml:trace contextRef="#ctx0" brushRef="#br0" timeOffset="1">697 179 15571,'33'-10'2063,"53"-23"-1,-74 28-1813,0-2-1,0 1 1,-1-2 0,0 1 0,0-2-1,-1 1 1,12-13 0,-21 20-238,1-1 0,-1 1 0,0-1 0,1 0 0,-1 1 0,0-1 0,0 0 0,0 1 0,0-1 0,-1 0 0,1 0 0,0 0 0,-1 0 0,0 0 0,1 0 0,-1 0 0,0 0 0,0 0 1,0 0-1,0 0 0,0 0 0,-1-2 0,0 2-8,0 1 0,0-1 0,0 1 0,0 0 0,0-1 0,0 1 0,-1 0 0,1 0 0,0 0 0,-1 0 1,1 0-1,-1 0 0,1 0 0,-1 0 0,1 1 0,-1-1 0,0 1 0,1-1 0,-1 1 0,0 0 0,1-1 1,-1 1-1,0 0 0,1 0 0,-1 0 0,0 0 0,-1 1 0,-6 0-3,1 0 0,0 0-1,0 1 1,0 0 0,0 1 0,0 0 0,0 0-1,1 1 1,-1 0 0,1 0 0,0 1 0,0-1-1,-7 8 1,8-7 1,0 0-1,1 1 0,-1 0 0,1 0 1,0 1-1,1-1 0,-1 1 1,1 0-1,1 0 0,-1 0 1,1 1-1,1-1 0,-4 16 0,5-20-10,1-1-1,-1 1 0,1-1 0,0 1 1,0 0-1,0-1 0,1 1 0,-1-1 1,1 1-1,-1-1 0,1 1 0,0-1 1,0 1-1,0-1 0,0 0 1,0 0-1,0 1 0,1-1 0,-1 0 1,1 0-1,0 0 0,0 0 0,-1-1 1,1 1-1,0 0 0,0-1 0,1 1 1,-1-1-1,0 0 0,0 0 0,1 0 1,-1 0-1,1 0 0,2 1 0,9 1-337,-1-1 0,1 1 0,-1-2 0,1 0 0,17-1 0,3-1-16,-1-1 0,54-10 0,-1-12-295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39.610"/>
    </inkml:context>
    <inkml:brush xml:id="br0">
      <inkml:brushProperty name="width" value="0.05" units="cm"/>
      <inkml:brushProperty name="height" value="0.05" units="cm"/>
    </inkml:brush>
  </inkml:definitions>
  <inkml:trace contextRef="#ctx0" brushRef="#br0">93 628 17132,'-2'0'77,"1"-1"1,-1 1 0,1 0 0,-1 1-1,0-1 1,1 0 0,-1 0 0,1 1-1,-1-1 1,1 0 0,-1 1 0,1 0-1,-1-1 1,1 1 0,-1 0 0,1 0-1,0 0 1,0 0 0,-1 0 0,1 0-1,0 0 1,0 0 0,0 0 0,0 1-1,0-1 1,-1 3 0,-3 4 49,1 0 1,-1 0-1,-2 12 0,6-20-116,-6 21 29,0 0 1,2 0-1,0 0 0,1 1 1,2-1-1,0 1 0,1 32 1,8-22-92,-7-32 48,0 1 1,0 0-1,0 0 1,1-1-1,-1 1 0,0 0 1,1-1-1,-1 1 1,1-1-1,-1 1 0,1 0 1,-1-1-1,1 1 0,-1-1 1,1 1-1,-1-1 1,1 1-1,0-1 0,-1 0 1,1 1-1,0-1 1,-1 0-1,1 1 0,0-1 1,-1 0-1,1 0 1,0 0-1,0 0 0,-1 1 1,1-1-1,0 0 1,0 0-1,-1-1 0,1 1 1,0 0-1,0 0 1,-1 0-1,1 0 0,0-1 1,-1 1-1,1 0 1,1-1-1,2-2-6,0 1 0,0-1 0,-1 0 1,1 0-1,-1-1 0,0 1 0,0-1 0,0 1 0,5-9 1,19-41-48,-20 38 45,16-37 149,27-84 0,-41 105 19,-2-2 1,0 1-1,-3-1 1,2-35-1,-6 58-95,1 7-36,-1 1 1,0-1 0,0 0 0,0 0 0,0 0 0,0 1 0,-1-1-1,1 0 1,-1 0 0,0 1 0,0-1 0,0 0 0,-1-2 0,2 5-23,0 0 0,0 0 0,0 0 0,-1-1 0,1 1 0,0 0 0,0 0 0,0 0 1,0 0-1,0 0 0,0 0 0,-1 0 0,1-1 0,0 1 0,0 0 0,0 0 0,0 0 1,0 0-1,-1 0 0,1 0 0,0 0 0,0 0 0,0 0 0,0 0 0,-1 0 0,1 0 1,0 0-1,0 0 0,0 0 0,0 0 0,-1 0 0,1 0 0,0 0 0,0 0 1,0 0-1,0 0 0,-1 1 0,1-1 0,0 0 0,0 0 0,0 0 0,0 0 0,0 0 1,0 0-1,-1 0 0,1 1 0,0-1 0,0 0 0,-6 12 53,-1 18-70,5-7-18,1 0 1,2 0-1,0 0 1,6 37-1,-4-47 9,0-1 0,0 0 1,1 0-1,0 0 0,1 0 0,0 0 0,1-1 0,1 0 0,14 20 0,-18-28 14,-1-1 1,1 1 0,0 0-1,-1-1 1,1 0-1,0 1 1,0-1-1,1-1 1,-1 1 0,0 0-1,1-1 1,-1 1-1,1-1 1,-1 0 0,1 0-1,0-1 1,-1 1-1,1-1 1,0 0-1,-1 0 1,1 0 0,0 0-1,0 0 1,-1-1-1,1 0 1,-1 0-1,1 0 1,0 0 0,-1 0-1,0-1 1,1 0-1,-1 0 1,4-2 0,3-3-4,0-1 1,0 1 0,-1-2 0,0 0 0,-1 0 0,0 0 0,0-1 0,11-19 0,-13 18 26,0-1 0,0 1 0,-2-2 0,1 1 0,-2 0 0,1-1 0,-2 0 0,0 0 0,0 1 0,-1-1 0,-2-24 0,1 34-12,0 1 0,-1-1 1,1 1-1,-1-1 0,1 1 0,-1 0 0,0-1 0,0 1 0,0 0 0,-1 0 1,1-1-1,0 1 0,-3-3 0,3 5-3,1-1-1,0 1 1,-1 0-1,1 0 1,0-1-1,-1 1 1,1 0-1,-1 0 1,1 0-1,0-1 1,-1 1-1,1 0 1,-1 0-1,1 0 1,-1 0-1,1 0 1,0 0-1,-1 0 1,1 0-1,-1 0 1,1 0 0,-1 0-1,1 0 1,-1 0-1,1 0 1,-1 1-1,0-1 0,0 1 0,0 0 0,0 0-1,1-1 1,-1 1 0,0 0 0,0 0 0,1 0 0,-1 0-1,1 0 1,-1 0 0,1 0 0,-1 0 0,1 1 0,-1 0-1,-1 6-9,1 0-1,-1 1 1,1-1-1,1 0 1,0 15-1,0-19 9,0 0 1,0 1-1,1-1 0,0 0 1,0 0-1,0 1 0,0-1 1,1 0-1,-1 0 0,1 0 0,0 0 1,4 4-1,-5-7 1,0 0 0,0 0 0,0 0 0,0 0 1,1 0-1,-1-1 0,0 1 0,1 0 0,-1-1 0,0 0 0,1 1 0,-1-1 0,1 0 0,-1 1 0,0-1 0,1 0 1,-1 0-1,1 0 0,-1 0 0,1 0 0,-1-1 0,0 1 0,1 0 0,-1-1 0,1 1 0,-1-1 0,0 1 0,0-1 0,1 0 1,-1 1-1,0-1 0,2-1 0,4-3-4,0 0 0,0-1 0,-1 0 0,6-6 0,4-7-143,-1 0-1,22-38 0,-24 34-117,32-39 0,-45 62 252,1-1 0,-1 1 1,0-1-1,0 1 1,0 0-1,0-1 1,1 1-1,-1 0 0,0 0 1,0-1-1,1 1 1,-1 0-1,0-1 1,1 1-1,-1 0 0,0 0 1,1 0-1,-1-1 1,0 1-1,1 0 1,-1 0-1,1 0 0,-1 0 1,0 0-1,1-1 1,-1 1-1,1 0 1,-1 0-1,0 0 0,1 0 1,-1 0-1,1 0 1,-1 1-1,0-1 1,1 0-1,-1 0 0,0 0 1,1 0-1,-1 0 1,1 1-1,-1-1 0,0 0 1,1 0-1,-1 0 1,0 1-1,0-1 1,1 0-1,-1 1 0,0-1 1,1 0-1,-1 0 1,0 1-1,0-1 1,0 1-1,1-1 0,-1 0 1,0 1-1,0 0 1,6 26-371,-5-23 315,2 21-91,-3-15 179,1 1 0,1-1 0,0 0 0,0 0 1,1 0-1,0-1 0,1 1 0,8 16 0,-12-25-10,1 0-1,0 0 1,-1 0-1,1-1 1,0 1 0,-1 0-1,1 0 1,0-1-1,0 1 1,-1 0 0,1-1-1,0 1 1,0-1-1,0 1 1,0-1 0,0 0-1,0 1 1,0-1-1,0 0 1,0 1 0,0-1-1,0 0 1,0 0-1,0 0 1,0 0 0,0 0-1,1 0 1,0-1 7,0 0 0,0 0 1,0 0-1,0 0 0,-1 0 1,1 0-1,-1-1 0,1 1 1,-1 0-1,1-1 0,-1 1 1,0-1-1,2-1 0,1-4 38,0 1 0,0-1-1,-1 0 1,0 0-1,0 0 1,3-12-1,-5 8 25,-2 10-76,1 0 1,0 1-1,0-1 1,0 1-1,0-1 0,0 0 1,0 1-1,0-1 1,1 0-1,-1 1 1,0-1-1,0 1 0,0-1 1,0 0-1,1 1 1,-1-1-1,0 1 1,1-1-1,-1 1 0,0-1 1,1 1-1,-1-1 1,1 1-1,-1-1 1,1 1-1,-1 0 0,1-1 1,-1 1-1,1 0 1,-1-1-1,1 1 1,0 0-1,-1 0 0,1-1 1,14-4-11,-2-2 0,1 0 0,-1-1 1,0 0-1,22-18 0,53-58-53,-17 15 38,-70 68 24,0 1-1,0-1 1,0 0-1,1 1 1,-1-1-1,0 1 1,0-1-1,1 1 1,-1-1-1,0 1 1,1 0-1,-1 0 1,0 0-1,1 0 1,-1 0-1,0 0 1,1 0-1,-1 0 0,0 0 1,1 1-1,-1-1 1,0 1-1,1-1 1,-1 1-1,0-1 1,0 1-1,0 0 1,1-1-1,-1 1 1,0 0-1,0 0 1,1 1-1,1 0 1,-1 0 0,1-1 0,-1 1 0,1-1 0,0 0 0,0 0-1,0 0 1,3 1 0,-1-2-6,-1 0-1,1 0 0,-1-1 1,1 1-1,-1-1 1,0 0-1,1-1 1,-1 1-1,0-1 0,0 0 1,0 0-1,0 0 1,0 0-1,0-1 1,-1 1-1,1-1 0,-1 0 1,4-5-1,8-7-62,-1-1 0,18-27-1,-26 34 41,15-24-177,-15 22 51,1 1 0,0-1-1,1 1 1,0 1 0,15-15 0,-23 24 132,1-1 1,-1 1 0,1-1 0,-1 1 0,1-1 0,-1 1 0,1 0-1,0-1 1,-1 1 0,1 0 0,0-1 0,-1 1 0,1 0 0,0 0-1,-1 0 1,1 0 0,0 0 0,-1 0 0,1 0 0,0 0 0,-1 0-1,1 0 1,0 0 0,-1 0 0,1 0 0,0 0 0,-1 1 0,1-1-1,0 0 1,-1 1 0,1-1 0,0 1 0,0 0-8,0 0 1,0 0 0,-1 0-1,1 0 1,0 0-1,-1 0 1,1 0-1,-1 0 1,1 0-1,-1 1 1,0-1-1,1 0 1,-1 0-1,0 0 1,0 1-1,0 0 1,0-3-49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0.146"/>
    </inkml:context>
    <inkml:brush xml:id="br0">
      <inkml:brushProperty name="width" value="0.05" units="cm"/>
      <inkml:brushProperty name="height" value="0.05" units="cm"/>
    </inkml:brush>
  </inkml:definitions>
  <inkml:trace contextRef="#ctx0" brushRef="#br0">1 0 17796,'0'3'1272,"1"5"-1096,7-2-112,4 0 256,4 0-392,-1-4 144,0-2-40,-6 0-80,1 0-80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50.155"/>
    </inkml:context>
    <inkml:brush xml:id="br0">
      <inkml:brushProperty name="width" value="0.05" units="cm"/>
      <inkml:brushProperty name="height" value="0.05" units="cm"/>
    </inkml:brush>
  </inkml:definitions>
  <inkml:trace contextRef="#ctx0" brushRef="#br0">609 143 2274,'57'-49'1162,"-36"30"-169,0 1 1,1 1-1,38-22 1,-60 39-988,0 0 0,0 1 0,0-1 0,-1 0 0,1 1 0,0-1 0,0 0 0,0 0 0,0 1 0,0-1 0,0 0 0,0 1 0,0-1 0,0 0 0,0 0 0,1 1 0,-1-1 0,0 0 0,0 0 1,0 1-1,0-1 0,0 0 0,0 1 0,0-1 0,1 0 0,-1 0 0,0 0 0,0 1 0,0-1 0,1 0 0,-1 0 0,0 0 0,0 1 0,1-1 0,-1 0 0,0 0 0,0 0 0,1 0 0,-1 0 0,0 0 0,1 0 0,-1 0 0,0 0 1,0 1-1,1-1 0,-1 0 0,0 0 0,1 0 0,-1-1 0,0 1 0,0 0 0,1 0 0,-1 0 0,0 0 0,0 0 0,1 0 0,-1 0 0,-13 24 81,-21 19 244,-2-1 0,-2-2 1,-79 66-1,76-71-273,35-30-52,-381 362 453,321-296-1495,5-11-1633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0.676"/>
    </inkml:context>
    <inkml:brush xml:id="br0">
      <inkml:brushProperty name="width" value="0.05" units="cm"/>
      <inkml:brushProperty name="height" value="0.05" units="cm"/>
    </inkml:brush>
  </inkml:definitions>
  <inkml:trace contextRef="#ctx0" brushRef="#br0">24 1 14651,'-1'0'73,"0"0"0,0 0 0,1 0 1,-1 0-1,0 0 0,0 0 0,1 0 0,-1 0 0,0 1 0,1-1 0,-1 0 1,0 0-1,1 1 0,-1-1 0,0 1 0,1-1 0,-1 0 0,0 1 0,1-1 1,-1 1-1,1-1 0,-1 1 0,1 0 0,-1-1 0,1 1 0,0-1 0,-1 1 1,1 0-1,0-1 0,-1 1 0,1 0 0,0 0 0,0-1 0,0 1 0,-1 0 1,1-1-1,0 3 0,-3 32 701,3-30-595,0 16-38,2 0 1,0 1 0,1-1 0,10 36 0,36 79-105,-24-81-28,-16-38-4,-2 0-1,1 0 1,-2 1 0,0 0 0,-1 0 0,2 22 0,-5-18 0,-1-1-1,-2 1 1,0 0-1,-5 27 1,4-37 22,-1 0 0,0 0 0,-1 0 0,0 0 0,-1-1 0,0 0 0,-1 0 0,0 0 0,-8 9 0,14-18-6,-1-1 0,-1 0 0,1 0 0,0 1 0,0-1 0,0 0 0,0 0 0,-1 0 0,1 0 0,-1-1 0,1 1 0,0 0 0,-1 0 0,1-1 0,-1 1 0,-2 0 0,3-1 0,0 0-1,-1 0 1,1-1-1,0 1 1,0 0-1,0 0 1,0-1-1,-1 1 1,1 0-1,0-1 1,0 1 0,0-1-1,0 0 1,0 1-1,0-1 1,0 0-1,-1-1 1,-1-2 35,0 0 1,0 0 0,0 0-1,1-1 1,-1 1-1,1 0 1,0-1 0,1 0-1,-3-8 1,0-10 48,0-1 1,2 0 0,0 0-1,2 0 1,1 0-1,0 0 1,2 1 0,1-1-1,1 1 1,12-36-1,-2 18-649,1 1 0,3 0-1,1 1 1,47-68-1,-13 33-615,-32 46 383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1.240"/>
    </inkml:context>
    <inkml:brush xml:id="br0">
      <inkml:brushProperty name="width" value="0.05" units="cm"/>
      <inkml:brushProperty name="height" value="0.05" units="cm"/>
    </inkml:brush>
  </inkml:definitions>
  <inkml:trace contextRef="#ctx0" brushRef="#br0">27 1 14163,'-4'6'147,"1"0"0,0 0 0,0 1 0,0-1 0,0 1 0,1 0 0,1 0 0,-1 0 0,1 0-1,0 0 1,0 0 0,1 0 0,0 0 0,0 1 0,2 6 0,3 16-25,0 0-1,13 35 0,-13-49 35,169 533 2405,-173-544-2510,1 1 1,0-1-1,1 0 1,-1 0-1,1-1 1,3 6 0,-5-10-48,-1 0 1,0 1 0,0-1-1,0 0 1,0 0 0,0 0-1,0 0 1,1 0 0,-1 0-1,0 1 1,0-1 0,0 0-1,0 0 1,1 0 0,-1 0-1,0 0 1,0 0 0,0 0-1,1 0 1,-1 0 0,0 0-1,0 0 1,0 0 0,1 0 0,-1 0-1,0 0 1,0 0 0,0 0-1,1 0 1,-1 0 0,0 0-1,0 0 1,0 0 0,0 0-1,1 0 1,-1-1 0,0 1-1,0 0 1,0 0 0,0 0-1,1 0 1,-1 0 0,0 0-1,0-1 1,0 1 0,0 0-1,0 0 1,0 0 0,1-1 0,3-24 153,-4-6-28,-1 0 0,-8-52 0,-21-63 82,10 51-188,19 94-28,1 0 1,0 0 0,-1 0-1,1-1 1,0 1 0,0 0-1,-1 0 1,1 0 0,0-1-1,1 1 1,-1 0 0,0 0-1,0 0 1,0 0 0,1-1-1,-1 1 1,0 0 0,1 0-1,-1 0 1,1 0 0,0 0-1,-1 0 1,2-2 0,0 2-3,0 1 0,0-1-1,0 0 1,0 1 0,0-1 0,0 1 0,0 0 0,0-1 0,0 1 0,1 0 0,-1 0 0,3 1 0,2 0-1,0-1-1,0 0 1,0-1-1,0 1 1,0-1-1,0-1 1,0 1 0,0-1-1,0 0 1,0-1-1,-1 0 1,1 0-1,-1 0 1,0-1 0,0 0-1,0 0 1,-1 0-1,8-8 1,57-67-48,-69 78 54,0 0 0,0 0 0,0 0 0,0 0 0,0 0 0,0 1 0,0-1 0,0 0 0,0 1 0,0-1 0,0 1 0,0-1 0,1 1 0,-1-1 0,0 1 0,0 0 0,0 0 0,1 0 0,-1 0 0,0 0 0,0 0 0,1 0 0,-1 0 0,0 0 0,0 0 0,1 1 0,-1-1 0,0 0 0,0 1 0,0-1 0,0 1 0,0 0 0,1-1 0,0 2 1,3 2 5,0 1 1,0 0 0,0 1 0,0-1-1,4 8 1,10 10 69,-17-21-46,1 0 0,0 0 1,-1 0-1,1-1 0,0 1 0,0 0 1,0-1-1,0 0 0,0 0 0,0 0 1,0 0-1,0 0 0,0-1 0,0 1 1,1-1-1,-1 0 0,0 0 0,0 0 1,1 0-1,-1-1 0,0 1 1,0-1-1,0 0 0,0 0 0,0 0 1,0 0-1,0-1 0,0 1 0,4-3 1,7-6 130,-1 1 0,0-2 0,0 0 1,16-19-1,-14 15-47,-5 5-28,0 0 1,1 1-1,18-13 0,-24 19-145,1 1 0,-1-1 0,1 1 0,0 0 0,-1 0 0,1 0 0,0 1-1,0 0 1,0 0 0,11 0 0,-15 2-27,0-1 1,-1 0-1,1 0 0,0-1 1,0 1-1,-1 0 0,1-1 0,0 1 1,-1 0-1,1-1 0,-1 0 1,1 1-1,-1-1 0,1 0 1,-1 0-1,1 0 0,-1 0 0,0 0 1,1 0-1,-1 0 0,0-1 1,0 1-1,1-2 0,0-1-15,0 0 1,-1 0-1,1-1 0,-1 1 0,0 0 1,-1 0-1,1-1 0,0-5 0,-1-23-503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1.798"/>
    </inkml:context>
    <inkml:brush xml:id="br0">
      <inkml:brushProperty name="width" value="0.05" units="cm"/>
      <inkml:brushProperty name="height" value="0.05" units="cm"/>
    </inkml:brush>
  </inkml:definitions>
  <inkml:trace contextRef="#ctx0" brushRef="#br0">1 0 14547,'9'3'896,"2"3"-824,1 1-64,11-3 184,3-1-224,8-1-40,1-2-992,2-6 952,-2-2-104,0-1-88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2.390"/>
    </inkml:context>
    <inkml:brush xml:id="br0">
      <inkml:brushProperty name="width" value="0.05" units="cm"/>
      <inkml:brushProperty name="height" value="0.05" units="cm"/>
    </inkml:brush>
  </inkml:definitions>
  <inkml:trace contextRef="#ctx0" brushRef="#br0">51 319 14627,'-13'30'1390,"-13"48"0,23-66-1142,0-1 0,1 0 1,1 1-1,0-1 0,0 1 0,1-1 0,2 20 0,-2-30-231,0 0 0,0 0-1,0 0 1,0 0 0,1-1 0,-1 1-1,0 0 1,0 0 0,1 0-1,-1 0 1,0-1 0,1 1 0,-1 0-1,0 0 1,1-1 0,-1 1 0,1 0-1,-1-1 1,1 1 0,0-1-1,-1 1 1,1 0 0,0-1 0,-1 1-1,1-1 1,0 0 0,0 1 0,-1-1-1,3 1 1,-2-1-7,0-1 0,1 1 1,-1 0-1,1-1 0,-1 1 0,1-1 0,-1 0 1,0 1-1,0-1 0,1 0 0,-1 0 1,0 0-1,0 0 0,0 0 0,1-1 0,6-6-7,-1 0-1,0-1 1,6-11-1,-1-1 4,0-1-1,-2 0 1,0-1-1,-2 0 1,8-32-1,-10 83-103,-6-20 91,1 5 41,0 0 1,0 1 0,2-1-1,5 17 1,-8-28-24,1 1 0,-1-1 1,1 0-1,0 0 0,0-1 0,0 1 1,0 0-1,0 0 0,0 0 1,0-1-1,1 1 0,-1 0 1,1-1-1,-1 1 0,1-1 1,0 0-1,-1 0 0,1 1 1,0-1-1,0 0 0,0 0 1,0-1-1,0 1 0,0 0 1,0-1-1,0 1 0,0-1 1,0 0-1,0 0 0,1 1 0,-1-1 1,0-1-1,0 1 0,0 0 1,3-1-1,4-2 7,-1 0 0,0 0 0,0-1 0,0 0 0,0-1 0,0 1 0,-1-2 0,0 1 0,0-1 0,6-6 0,11-13-324,25-35 0,-35 44 31,8-16-276,13-12-916,-35 44 1450,0-1 0,0 1 0,0 0 0,0 0 0,1 0 0,-1-1 0,0 1 1,0 0-1,0 0 0,0 0 0,1 0 0,-1 0 0,0-1 0,0 1 0,0 0 0,1 0 0,-1 0 1,0 0-1,0 0 0,1 0 0,-1 0 0,0 0 0,0 0 0,0 0 0,1 0 0,-1 0 0,0 0 1,0 0-1,1 0 0,-1 0 0,0 0 0,0 0 0,1 0 0,-1 0 0,0 0 0,0 0 0,0 1 0,1-1 1,-1 0-1,0 0 0,0 0 0,0 0 0,0 0 0,1 1 0,5 12 110,0 3 584,-5-16-657,-1 0 1,0 0-1,0 0 0,0 1 1,1-1-1,-1 0 0,0 0 1,1 0-1,-1 1 0,0-1 1,1 0-1,-1 0 0,0 0 1,1 0-1,-1 0 0,0 0 1,1 0-1,-1 0 0,0 0 1,1 0-1,-1 0 0,0 0 1,1 0-1,-1 0 0,0 0 1,0 0-1,1 0 0,-1 0 1,0 0-1,1-1 0,-1 1 1,0 0-1,1 0 0,-1 0 1,0 0-1,0-1 0,1 1 1,-1 0-1,0 0 0,1-1 1,4-4 82,-1-1 0,1 1 0,-1-1 0,0 0 0,0 0-1,0 0 1,2-7 0,15-23-465,-21 36 347,0 0 0,0 0 0,0 0 0,0 0 0,0 0 0,0-1 0,0 1 0,0 0 0,0 0 0,0 0 0,0 0 0,0 0 0,0 0 0,0 0-1,0 0 1,0-1 0,0 1 0,0 0 0,0 0 0,0 0 0,0 0 0,0 0 0,0 0 0,0 0 0,0 0 0,0 0 0,0-1 0,0 1 0,-1 0 0,1 0 0,0 0 0,0 0 0,0 0 0,0 0 0,0 0 0,0 0 0,0 0 0,0 0 0,0 0-1,0 0 1,-1 0 0,1 0 0,0 0 0,0 0 0,0 0 0,0 0 0,0 0 0,0 0 0,0 0 0,0 0 0,-1 0 0,1 0 0,0 0 0,0 0 0,0 0 0,0 0 0,0 0 0,0 0 0,0 0 0,0 0 0,0 0 0,-1 0 0,1 0 0,0 0-1,0 0 1,0 0 0,0 0 0,0 1 0,-12 1-273,7-1 188,-3 2-106</inkml:trace>
  <inkml:trace contextRef="#ctx0" brushRef="#br0" timeOffset="1">774 11 12867,'-2'-1'127,"1"0"0,0 0 0,0 0 0,-1 0-1,1 0 1,0 1 0,-1-1 0,1 0 0,-1 1 0,1-1 0,-1 1 0,1-1 0,-1 1 0,1-1 0,-1 1 0,1 0 0,-1 0 0,0 0 0,1 0 0,-1 0-1,1 0 1,-1 1 0,1-1 0,-1 1 0,0-1 0,-1 1 0,-4 1 121,0 1 0,0 0 0,0 0 0,-8 5 0,0 1 118,0 1-1,1 0 1,0 2-1,1 0 1,-18 20-1,23-22-146,0 0-1,1 0 1,0 1-1,1 0 1,0 0-1,1 0 1,0 0-1,-5 23 1,9-32-196,0 0 1,1 1-1,-1-1 1,1 1-1,0-1 1,0 1-1,0-1 1,0 1-1,0-1 1,0 1-1,1-1 1,-1 1-1,1-1 1,0 0-1,0 1 0,0-1 1,0 0-1,0 1 1,0-1-1,2 2 1,-1-2-18,0 0-1,1 0 1,-1 0 0,1 0 0,-1-1 0,1 1 0,-1-1-1,1 0 1,0 0 0,0 0 0,0 0 0,0 0 0,0 0-1,4 0 1,4 0-32,1-1-1,-1 0 1,1-1-1,-1 0 1,0-1-1,1 0 1,17-6-1,-16 3-205,0-1 0,0 0 1,-1-1-1,0 0 0,0-1 0,-1 0 0,0-1 1,-1 0-1,0-1 0,0 0 0,-1-1 0,0 0 1,-1 0-1,0-1 0,11-24 0,-1-1-357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2.937"/>
    </inkml:context>
    <inkml:brush xml:id="br0">
      <inkml:brushProperty name="width" value="0.05" units="cm"/>
      <inkml:brushProperty name="height" value="0.05" units="cm"/>
    </inkml:brush>
  </inkml:definitions>
  <inkml:trace contextRef="#ctx0" brushRef="#br0">38 344 11474,'1'17'1489,"2"2"-857,-1 1-136,-1 3 1360,2 3-967,2-2-57,1 1-64,0-1-88,2-6-176,-1-2-104,3-13-256,0-3-232,-1-16 56,1-3-8,-6-14-64,-4-9-32</inkml:trace>
  <inkml:trace contextRef="#ctx0" brushRef="#br0" timeOffset="1">1 0 16179,'0'8'1033,"3"7"-937,5 0-40,4 2 24,3 0-1905,3-5 1641,-2-3-216,4-6-128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3.514"/>
    </inkml:context>
    <inkml:brush xml:id="br0">
      <inkml:brushProperty name="width" value="0.05" units="cm"/>
      <inkml:brushProperty name="height" value="0.05" units="cm"/>
    </inkml:brush>
  </inkml:definitions>
  <inkml:trace contextRef="#ctx0" brushRef="#br0">47 415 13403,'-35'87'2922,"32"-78"-2547,0 0 0,1 0 0,1 1 1,-1-1-1,2 0 0,-1 1 1,2 16-1,-1-24-352,0 0-1,0 0 1,1 1 0,-1-1 0,1 0 0,0 0-1,-1 0 1,1 0 0,0 0 0,0 0-1,0 0 1,1 0 0,-1 0 0,0 0 0,1 0-1,-1-1 1,1 1 0,1 1 0,-1-2 3,0 0 0,0-1 1,-1 1-1,1 0 0,0-1 1,0 1-1,0-1 0,0 0 1,0 0-1,-1 0 0,1 1 1,0-2-1,0 1 0,0 0 1,0 0-1,0-1 0,2 0 1,3-1 27,0-1-1,-1 0 1,1 0 0,-1-1 0,1 0 0,-1 0 0,0 0 0,0-1 0,8-8-1,-5 2-53,0 0 0,-1 0 0,0 0 0,-1-1 0,0 0 0,-1-1 0,-1 0 0,0 0 0,0 0 0,-1 0-1,-1-1 1,0 1 0,-1-1 0,1-26 0,-6 33-126,-1 15 34,-2 17-17,5-17 99,1 0-1,0 0 1,0 0-1,1 0 0,0 0 1,0 0-1,1 0 1,3 8-1,-5-15 14,1 1 0,0 0 0,0-1 0,0 1-1,0 0 1,0-1 0,0 1 0,0-1 0,0 0 0,0 1 0,1-1 0,-1 0 0,1 0 0,-1 0 0,1 0 0,3 2 0,-4-2-2,1-1 1,0 0 0,0 0 0,1 0-1,-1 0 1,0 0 0,0 0 0,0 0-1,0 0 1,0-1 0,0 1 0,-1-1-1,1 0 1,0 1 0,0-1 0,0 0-1,0 0 1,-1 0 0,3-2 0,8-5-17,-1-1 0,0 0 0,-1-1 0,0 0 0,-1-1 0,13-18 0,-4 2-79,26-53 1,-30 52-96,-2-1-1,11-40 1,-20 56 52,1-1-1,-2-1 1,0 1-1,0 0 1,-2 0 0,1-1-1,-4-18 1,3 30 107,0 1 1,-1-1 0,1 1-1,-1-1 1,0 1-1,0-1 1,0 1 0,0-1-1,0 1 1,-1 0 0,1 0-1,-1-1 1,1 1-1,-1 0 1,0 1 0,-3-4-1,3 4 28,1 0-1,0 1 0,-1-1 1,1 1-1,-1 0 0,1-1 0,-1 1 1,1 0-1,-1 0 0,1 0 1,-1 0-1,1 0 0,-1 0 1,1 0-1,0 0 0,-1 1 1,1-1-1,-1 1 0,1-1 0,-1 1 1,1-1-1,0 1 0,-1 0 1,1 0-1,0-1 0,0 1 1,0 0-1,0 0 0,-2 3 0,-5 3 165,0 1-1,1 1 0,1-1 0,-1 1 0,2 1 0,-1-1 0,1 1 0,0 0 0,1 0 0,0 0 0,1 0 0,0 1 0,1 0 0,0-1 0,1 1 0,0 0 0,0 0 0,1 0 0,2 16 0,-1-23-153,0 0-1,0-1 1,1 1 0,-1-1-1,1 1 1,0-1-1,0 0 1,0 0 0,0 0-1,0 0 1,1 0-1,-1 0 1,1 0-1,0-1 1,0 1 0,0-1-1,0 0 1,0 0-1,1 0 1,-1-1 0,1 1-1,-1-1 1,1 0-1,-1 1 1,6-1 0,6 2-43,-1-1 0,1-1 1,-1 0-1,1-1 0,16-2 1,29-4-171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4.027"/>
    </inkml:context>
    <inkml:brush xml:id="br0">
      <inkml:brushProperty name="width" value="0.05" units="cm"/>
      <inkml:brushProperty name="height" value="0.05" units="cm"/>
    </inkml:brush>
  </inkml:definitions>
  <inkml:trace contextRef="#ctx0" brushRef="#br0">184 3 15427,'-3'-1'97,"0"1"0,1-1 0,-1 1 1,0 0-1,1 0 0,-1 0 0,0 0 0,1 0 0,-1 0 0,0 1 0,1 0 0,-1-1 0,0 1 0,1 0 0,-1 0 0,1 0 0,0 0 0,-1 1 0,1-1 1,0 1-1,0-1 0,-1 1 0,-1 2 0,-4 3 62,1 1 1,0 0-1,0 0 1,-10 15 0,6-4-69,1-1 0,1 1 0,0 1 0,2 0 0,0 0 0,1 0 0,1 1 0,1 0 0,1 0 0,1 0 0,0 0 0,4 42 0,-1-58-74,0 0 0,0-1 0,0 1 0,0 0 0,1-1 0,0 1 0,0-1 0,0 1 0,0-1 0,1 0 0,0 0 0,0 0 0,0-1 0,4 5 0,-5-6-23,1 0-1,-1-1 1,0 1-1,1-1 1,0 0-1,-1 1 1,1-1-1,0 0 1,-1 0-1,1-1 1,0 1-1,0-1 1,0 1-1,0-1 1,0 0-1,0 0 1,0 0-1,-1-1 1,1 1-1,0 0 1,0-1-1,0 0 1,0 0-1,4-2 1,3-2-156,-1 0 0,0-1-1,0 0 1,0 0 0,-1-1 0,0 0 0,0-1 0,-1 0-1,12-16 1,-2 0-152,-1 0 0,17-37-1,-9 6-211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4.513"/>
    </inkml:context>
    <inkml:brush xml:id="br0">
      <inkml:brushProperty name="width" value="0.05" units="cm"/>
      <inkml:brushProperty name="height" value="0.05" units="cm"/>
    </inkml:brush>
  </inkml:definitions>
  <inkml:trace contextRef="#ctx0" brushRef="#br0">22 32 16019,'1'2'159,"0"-1"0,-1 1-1,0 0 1,1 0 0,-1 0 0,0 0-1,0 0 1,0 0 0,0 0-1,0 0 1,-1 3 0,1 4 152,0 38 256,2 0 0,2 0 0,2 0 0,2-1 1,28 88-1,-26-117-480,-7-28 38,-9-34 51,-8-2 1,-26-58-1,9 27-222,31 77 42,0 1 0,-1 0 1,1 0-1,0-1 0,0 1 1,0 0-1,0 0 0,0-1 0,0 1 1,0 0-1,0-1 0,0 1 1,0 0-1,0 0 0,0-1 1,0 1-1,0 0 0,0-1 0,0 1 1,0 0-1,0 0 0,0-1 1,0 1-1,1 0 0,-1 0 1,0-1-1,0 1 0,0 0 0,0 0 1,1 0-1,-1-1 0,0 1 1,0 0-1,0 0 0,1 0 1,-1-1-1,0 1 0,0 0 0,1 0 1,-1 0-1,0 0 0,1 0 1,-1 0-1,0 0 0,0 0 1,1 0-1,-1 0 0,14 0-86,3 4 48,1-2 0,-1 0 0,1-1 1,0-1-1,-1 0 0,1-1 0,-1-1 1,1-1-1,17-5 0,-23 4 43,-1 0 0,1-1 0,-1 0 0,0 0 0,-1-1-1,1-1 1,-1 0 0,-1 0 0,1-1 0,-1 0 0,0-1 0,-1 0 0,0 0 0,8-12 0,9-15 36,-24 39-39,-1-1-1,1 1 1,-1 0-1,0 0 1,1 0-1,-1 0 1,-1-1 0,1 5-1,0-3 1,-2 39 111,2-1-1,1 1 1,12 63 0,-12-100-79,1 0 1,0-1 0,0 1 0,0-1 0,5 7-1,-7-11-35,0 0-1,0-1 1,1 1-1,-1 0 1,1-1-1,-1 1 1,1 0-1,-1-1 1,1 1-1,-1 0 1,1-1-1,-1 1 1,1-1-1,0 1 1,-1-1-1,1 0 1,0 1-1,0-1 1,-1 0-1,1 1 1,0-1-1,0 0 1,-1 0-1,1 1 1,0-1-1,0 0 1,0 0-1,-1 0 1,1 0-1,0 0 1,0 0-1,0-1 1,-1 1-1,1 0 1,0 0-1,0 0 0,-1-1 1,1 1-1,0 0 1,0-1-1,-1 1 1,1-1-1,0 1 1,-1-1-1,1 1 1,-1-1-1,1 1 1,0-2-1,3-4-53,-1 1-1,0-1 0,0 1 0,-1-1 0,0 0 1,0 0-1,0 0 0,0-1 0,-1 1 1,0 0-1,0-11 0,1 1-43,3-31-128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4.978"/>
    </inkml:context>
    <inkml:brush xml:id="br0">
      <inkml:brushProperty name="width" value="0.05" units="cm"/>
      <inkml:brushProperty name="height" value="0.05" units="cm"/>
    </inkml:brush>
  </inkml:definitions>
  <inkml:trace contextRef="#ctx0" brushRef="#br0">3 1 17356,'-1'3'48,"1"0"0,-1 0 0,1 0 0,-1 0 0,1 1 0,0-1 0,1 0 0,-1 0 0,0 0 0,1 1 0,0-1 0,0 0 0,0 0 0,0 0 0,0 0 0,0 0 0,1 0 0,-1-1 0,1 1 0,0 0 0,0-1 0,0 1 0,0-1 0,1 0 0,-1 0 0,1 0 0,-1 0 0,1 0 0,0 0 0,-1-1 0,1 1 0,0-1 0,0 0 0,5 2 0,7 1-966,0 0-1,1-1 1,-1 0 0,29 1 0,66-6-2922,-69 0 3916,31-2 3766,-103 20-276,14-8-3109,0 1-1,1 0 0,0 1 0,0 1 1,-21 19-1,36-30-435,0 1 1,0 0-1,0 1 0,0-1 1,0 0-1,0 0 0,0 0 0,0 0 1,0 1-1,0-1 0,1 0 0,-1 1 1,1-1-1,-1 1 0,1-1 1,-1 1-1,1-1 0,0 1 0,0 2 1,0-4-19,0 1 1,1 0 0,-1 0 0,1 0 0,-1 0-1,1 0 1,-1 0 0,1-1 0,0 1 0,0 0-1,-1-1 1,1 1 0,0 0 0,0-1 0,0 1-1,-1-1 1,1 1 0,0-1 0,0 1 0,0-1-1,2 1 1,6 1-57,0 0 0,0-1 0,1 0 0,13 0 0,-6 0-8,12-1-124,1 1 0,-1 1-1,0 2 1,42 11 0,-68-14 169,0 0 1,1 0-1,-1 1 0,0-1 0,0 1 0,0 0 0,0 0 0,4 3 1,-7-4 20,1-1 0,-1 1 0,1 0 0,-1 0 0,1-1 1,-1 1-1,1 0 0,-1 0 0,1-1 0,-1 1 0,0 0 0,0 0 1,1 0-1,-1 0 0,0 0 0,0 0 0,0-1 0,0 1 1,0 0-1,0 0 0,0 0 0,0 0 0,0 0 0,-1 0 0,1 0 1,0-1-1,0 1 0,-1 0 0,1 0 0,-1 0 0,1-1 1,-1 1-1,1 0 0,-1 0 0,1-1 0,-2 2 0,-13 12 276,0-1 0,-1 0 0,-1-1 0,0-1 0,-35 18 0,25-14-112,24-13-138,-25 11-430,28-13 388,0 0 1,-1 1 0,1-1-1,0 0 1,-1 0-1,1 0 1,-1 1-1,1-1 1,0 0-1,-1 0 1,1 0 0,-1 0-1,1 0 1,0 0-1,-1 0 1,1 0-1,-1 0 1,1 0-1,0 0 1,-1 0-1,1 0 1,-1 0 0,1 0-1,0 0 1,-1 0-1,1-1 1,0 1-1,-1 0 1,1 0-1,0 0 1,-1-1-1,1 1 1,0 0 0,-1-1-1,1 1 1,0 0-1,0 0 1,-1-1-1,1 1 1,0 0-1,0-1 1,0 1-1,-1-1 1,1 1 0,0 0-1,0-1 1,0 1-1,0 0 1,0-1-1,0 1 1,0-1-1,0 1 1,0 0-1,0-1 1,0 1 0,0-1-1,3-13-272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5.495"/>
    </inkml:context>
    <inkml:brush xml:id="br0">
      <inkml:brushProperty name="width" value="0.05" units="cm"/>
      <inkml:brushProperty name="height" value="0.05" units="cm"/>
    </inkml:brush>
  </inkml:definitions>
  <inkml:trace contextRef="#ctx0" brushRef="#br0">1 4 16107,'0'-3'1481,"3"11"-1001,0 7-192,1 11 1024,2 1-584,7 7-424,-1 0-120,0-4-32,0-1-31,1-7-201,-4-4-201,-2-7 1074,0-11-793,-7-9 32,-2-10 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54.302"/>
    </inkml:context>
    <inkml:brush xml:id="br0">
      <inkml:brushProperty name="width" value="0.05" units="cm"/>
      <inkml:brushProperty name="height" value="0.05" units="cm"/>
    </inkml:brush>
  </inkml:definitions>
  <inkml:trace contextRef="#ctx0" brushRef="#br0">40 2064 2498,'0'0'1559,"-6"9"-966,-2 0-374,-18 25 939,52-54 1506,242-308-1349,-157 182-1029,182-202-828,14 13-1,527-445 0,-768 728 332,32-31-2685,-84 69 862,-12 4-944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6.071"/>
    </inkml:context>
    <inkml:brush xml:id="br0">
      <inkml:brushProperty name="width" value="0.05" units="cm"/>
      <inkml:brushProperty name="height" value="0.05" units="cm"/>
    </inkml:brush>
  </inkml:definitions>
  <inkml:trace contextRef="#ctx0" brushRef="#br0">0 580 16732,'2'3'154,"1"-1"0,-1 1 0,0-1 0,1 0 0,0 0 0,-1 0 1,1-1-1,0 1 0,0-1 0,0 1 0,0-1 0,0 0 1,0 0-1,1 0 0,5 0 0,8 2-525,30-1 1,-36-2 86,9 0-458,0 0-1,-1-1 0,1-2 1,0 0-1,29-9 1,-49 12 760,0 0 1,0 0-1,1 0 1,-1 0-1,0-1 1,0 1-1,1 0 1,-1 0-1,0 0 1,0 0 0,1 0-1,-1 0 1,0 0-1,0 0 1,1 0-1,-1 0 1,0 0-1,0 0 1,1 0-1,-1 0 1,0 0-1,0 0 1,1 0 0,-1 0-1,0 1 1,0-1-1,1 0 1,-1 0-1,0 0 1,0 0-1,0 0 1,1 1-1,-1-1 1,0 0-1,0 0 1,0 0 0,0 1-1,1-1 1,-1 0-1,0 0 1,0 0-1,0 1 1,0-1-1,0 0 1,0 0-1,0 1 1,0-1-1,0 0 1,0 0 0,0 1-1,0-1 1,0 0-1,0 0 1,0 1-1,0-1 1,0 0-1,0 0 1,0 1-1,0-1 1,0 0 0,0 0-1,0 1 1,0-1-1,0 0 1,-1 0-1,1 1 1,-7 14 1083,-13 18 512,11-19-1212,1 0 1,0 1-1,0 0 1,2 0-1,-8 25 1,13-39-403,1-1 0,0 1 0,0 0 1,0 0-1,0 0 0,0 0 0,0 0 0,0 0 0,0 0 0,1 0 1,-1-1-1,0 1 0,1 0 0,-1 0 0,0 0 0,1 0 0,-1-1 0,1 1 1,-1 0-1,1 0 0,-1-1 0,1 1 0,0 0 0,-1-1 0,1 1 1,0-1-1,-1 1 0,1-1 0,0 1 0,0-1 0,0 1 0,-1-1 1,1 0-1,0 0 0,2 1 0,3 0-101,0 1 0,0-1-1,0-1 1,8 1 0,-8-1 22,64 2-666,-32-2 189,75 11 0,-110-11 566,-1 0-1,1 1 0,-1 0 1,1 0-1,-1 0 0,1 0 0,-1 0 1,1 0-1,-1 0 0,0 1 1,3 2-1,-5-4 10,1 1 0,-1 0 0,1-1-1,-1 1 1,0 0 0,1 0 0,-1-1 0,0 1 0,0 0-1,1 0 1,-1-1 0,0 1 0,0 0 0,0 0 0,0 0 0,0 0-1,0-1 1,0 1 0,0 0 0,-1 0 0,1 0 0,0-1 0,0 1-1,-1 0 1,1 0 0,0-1 0,-1 1 0,1 0 0,-1-1-1,1 1 1,-1 0 0,1-1 0,-1 1 0,1-1 0,-1 1 0,0-1-1,1 1 1,-1-1 0,-1 1 0,-10 9 168,-1-1-1,0 0 1,-1-1 0,0 0-1,0-2 1,-1 1 0,1-2 0,-1 0-1,-1 0 1,-17 2 0,31-7-207,0 1 0,0-1 0,0 0 0,0 0 0,1 0 0,-1 0 0,0 0 0,0 0 0,0 0 0,0 0 0,0-1 0,1 1 0,-1-1 0,0 0 0,0 1 0,1-1 0,-1 0 0,0 0 0,1 0 0,-1 0 0,1 0 0,-1 0 0,1-1 0,0 1 1,-1 0-1,1-1 0,0 1 0,0-1 0,0 1 0,0-1 0,0 0 0,1 1 0,-1-1 0,0 0 0,1 0 0,-1-1 0,-4-37-331</inkml:trace>
  <inkml:trace contextRef="#ctx0" brushRef="#br0" timeOffset="1">605 198 16604,'183'-168'6358,"-177"163"-6216,-1 1 0,1 0 0,0 0 0,10-5 0,-15 9-136,-1-1-1,1 1 1,0 0 0,0-1-1,-1 1 1,1 0 0,0-1-1,0 1 1,0 0 0,0 0-1,-1 0 1,1-1 0,0 1-1,0 0 1,0 0 0,0 0-1,0 1 1,-1-1 0,1 0-1,0 0 1,0 0-1,0 1 1,0-1 0,-1 0-1,1 1 1,0-1 0,0 0-1,-1 1 1,1-1 0,0 1-1,-1 0 1,1-1 0,0 1-1,-1-1 1,1 1 0,-1 0-1,1 0 1,-1-1 0,1 1-1,-1 0 1,0 0 0,1-1-1,-1 1 1,0 0-1,0 0 1,0 0 0,1 0-1,-1 1 1,0 6-30,0-1 0,0 0 0,0 1 0,-1-1 0,0 1 0,-4 12 0,-17 48-106,14-44 88,-9 21 11,-12 37 103,26-71-33,0 0 0,1 0-1,0 1 1,1-1 0,0 16-1,1-24-24,1 0 1,-1 0-1,0 0 0,1-1 0,-1 1 0,1 0 0,0 0 0,0-1 0,0 1 0,0-1 0,1 1 0,-1-1 0,1 1 0,-1-1 0,1 0 0,0 0 0,0 0 0,0 0 0,3 3 0,0-2-12,-1-1-1,0 0 1,1 0-1,-1 0 1,1-1-1,-1 1 1,1-1-1,0 0 1,0-1-1,9 1 1,7-1-589,-1 0 1,40-8 0,-50 6 234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46.648"/>
    </inkml:context>
    <inkml:brush xml:id="br0">
      <inkml:brushProperty name="width" value="0.05" units="cm"/>
      <inkml:brushProperty name="height" value="0.05" units="cm"/>
    </inkml:brush>
  </inkml:definitions>
  <inkml:trace contextRef="#ctx0" brushRef="#br0">0 24 15027,'5'7'1857,"2"-4"-1209,1-10-312,-2-3 1424,0 6-1728,-1 1-832,-7 0 608,-4-3-264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58.230"/>
    </inkml:context>
    <inkml:brush xml:id="br0">
      <inkml:brushProperty name="width" value="0.05" units="cm"/>
      <inkml:brushProperty name="height" value="0.05" units="cm"/>
    </inkml:brush>
  </inkml:definitions>
  <inkml:trace contextRef="#ctx0" brushRef="#br0">224 369 14299,'-18'0'1428,"2"-1"-680,1 1 1,-1 1-1,-22 4 1,33-3-699,-1-1 1,0 1-1,1 0 1,0 0-1,-1 1 1,1-1-1,0 1 1,0 0 0,1 1-1,-1-1 1,1 1-1,-1 0 1,-5 8-1,4-4-45,1 0 0,0 0 0,0 1 0,1 0 0,0 0 0,1 0 0,0 0 0,0 1 0,1-1 0,0 1-1,1-1 1,0 1 0,0 0 0,1-1 0,0 1 0,1 0 0,0 0 0,1-1 0,2 10 0,-3-15-16,0-1 0,1 0 0,-1 0 0,0 0 0,1 1 0,0-2 0,0 1 1,0 0-1,0 0 0,0-1 0,0 1 0,5 3 0,-5-5 3,0 0 1,-1 1-1,1-1 1,0 0-1,1 0 1,-1-1-1,0 1 1,0 0-1,0-1 1,0 1-1,1-1 1,-1 0-1,0 0 1,0 0-1,1 0 0,-1 0 1,0 0-1,0 0 1,0-1-1,4 0 1,2-3 4,0 1 0,0-2 0,0 1 0,0-1 0,-1 0 0,0 0 0,0-1 0,0 0 0,-1 0 0,1-1 0,6-9 0,3-5 133,-1-1 0,20-39-1,-23 36 139,0-1-1,-1-1 1,12-49-1,-20 64-128,-1 0 0,0 0-1,-1 0 1,0 0 0,-1 0-1,0-1 1,-1 1 0,0 0-1,-1 0 1,-1 0-1,-5-17 1,6 24-78,0 1 0,0 1 0,0-1 1,-1 0-1,1 0 0,-1 1 0,0 0 0,0-1 0,-1 1 0,1 0 0,0 1 0,-1-1 1,-5-3-1,8 6-53,-1-1 0,1 0 0,0 1 1,-1 0-1,1-1 0,0 1 0,-1 0 1,1-1-1,-1 1 0,1 0 0,0 0 1,-1 0-1,1 0 0,-1 0 0,1 1 1,-1-1-1,1 0 0,-2 1 0,1 0-23,0 1 0,1-1-1,-1 0 1,1 0-1,0 1 1,-1-1-1,1 0 1,0 1 0,0 0-1,0-1 1,0 1-1,0 0 1,0-1 0,0 1-1,0 0 1,1 0-1,-1 3 1,-1 2-71,1 1 1,0-1 0,0 1-1,1 0 1,0-1-1,1 1 1,0 0-1,0-1 1,0 1 0,1-1-1,0 1 1,7 13-1,-3-5-151,2-1-1,0-1 1,0 1 0,22 25-1,-25-33 146,0-1 0,1 0 0,1-1 0,-1 1 1,0-1-1,1 0 0,0-1 0,1 0 0,-1 0 0,1 0 0,-1-1 0,1 0 0,0-1 0,0 1 0,0-1 1,13 1-1,-14-3 59,-1 0 0,1-1 0,0 1 0,-1-1 0,1 0 0,-1-1 1,0 0-1,1 0 0,-1 0 0,0 0 0,0-1 0,0 0 0,-1-1 0,1 1 0,-1-1 1,0 0-1,0 0 0,0-1 0,0 0 0,-1 1 0,6-10 0,-4 7 64,-1-1 0,-1 0 0,1-1 0,-1 1 0,-1-1 0,1 0 0,-2 0 0,1 0 0,-1 0 0,0 0 0,-1 0 0,0-1 0,-1 1-1,-1-16 1,-2 16 74,1 14-37,2 15-50,1-11-32,1 1-1,0-1 1,1 1 0,0-1-1,0 0 1,1 0 0,1 0-1,7 12 1,-10-18 9,0-1 1,0 1 0,0-1-1,0 0 1,0 0 0,0 0-1,0 0 1,1 0 0,-1-1-1,1 1 1,-1-1 0,1 1-1,0-1 1,0 0 0,-1 0-1,1 0 1,0 0 0,0-1-1,0 1 1,0-1 0,0 0-1,0 0 1,0 0 0,0 0-1,0 0 1,0-1 0,0 1-1,0-1 1,0 0 0,-1 0-1,6-2 1,4-3 5,0 0-1,-1-1 1,0 0-1,0-1 1,-1 0-1,0-1 1,0 0-1,-1-1 1,0 0-1,0 0 1,-1-1-1,-1 0 1,0 0-1,0-1 1,7-20-1,-12 24-31,-1-1 0,0 1 0,0-1 0,-1 1-1,0-1 1,0 1 0,-1-1 0,0 1 0,-1-1 0,0 1 0,0 0 0,-1 0-1,0 0 1,0 0 0,-1 0 0,0 1 0,0-1 0,-1 1 0,0 0 0,-11-12 0,15 18 16,0 1 1,1-1-1,-1 0 0,0 1 1,0-1-1,1 0 1,-1 1-1,0-1 1,0 1-1,0-1 1,0 1-1,0-1 1,0 1-1,0 0 1,0-1-1,0 1 1,0 0-1,0 0 1,0 0-1,0 0 1,0 0-1,0 0 1,0 0-1,-2 0 1,2 1 4,0 0 1,0 0 0,0-1 0,0 1 0,0 0 0,1 0 0,-1 0 0,0 0-1,0 0 1,1 0 0,-1 0 0,1 0 0,-1 0 0,1 1 0,-1-1-1,1 0 1,-1 2 0,0 4 19,-1 0 0,1 0 1,1 1-1,-1-1 0,2 13 0,0-7 47,1 0 1,1-1 0,0 1 0,1-1-1,0 0 1,1 0 0,0-1-1,1 1 1,0-1 0,1 0 0,0-1-1,9 11 1,-8-13-21,-1-1 0,1 1 0,0-1 0,1-1 1,-1 1-1,1-2 0,1 1 0,-1-1 0,1-1 0,0 1 0,0-2 0,0 1 0,0-1 1,18 2-1,-17-4-41,0 0 1,1-1 0,-1 0-1,0 0 1,0-2-1,0 1 1,0-1 0,0-1-1,-1 0 1,13-5-1,2-3 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58.918"/>
    </inkml:context>
    <inkml:brush xml:id="br0">
      <inkml:brushProperty name="width" value="0.05" units="cm"/>
      <inkml:brushProperty name="height" value="0.05" units="cm"/>
    </inkml:brush>
  </inkml:definitions>
  <inkml:trace contextRef="#ctx0" brushRef="#br0">1 354 12131,'0'1'65,"0"0"0,0 0 1,0 0-1,0 0 0,0 0 1,0 0-1,0 0 1,0 0-1,0 0 0,1-1 1,-1 1-1,0 0 1,1 0-1,-1 0 0,1 0 1,-1-1-1,1 1 0,-1 0 1,1 0-1,-1-1 1,1 1-1,0 0 0,0-1 1,-1 1-1,1-1 0,0 1 1,1 0-1,-1-1 10,1 0 0,-1 0 0,0 0 0,0 0 0,0 0-1,1 0 1,-1 0 0,0 0 0,0-1 0,0 1 0,0 0 0,0-1-1,1 1 1,-1-1 0,0 1 0,0-1 0,0 0 0,0 1 0,-1-1 0,1 0-1,0 0 1,0 0 0,1-1 0,7-9 261,0 0-1,-1-1 1,0 0 0,-1 0-1,0-1 1,-1 0 0,4-13-1,-1 0 173,-1 0 0,7-48 0,-12 57-163,0-32 0,-3 46-313,0-1 0,0 1 0,0-1-1,-1 1 1,1 0 0,-1-1 0,0 1 0,0 0-1,0 0 1,0 0 0,-1 0 0,1 0 0,-1 0-1,0 0 1,0 0 0,-4-4 0,5 6-25,0 0-1,0 1 1,0-1 0,0 1 0,-1-1 0,1 1-1,0-1 1,0 1 0,0 0 0,-1 0 0,1 0 0,0-1-1,0 1 1,-1 0 0,1 1 0,0-1 0,-1 0-1,1 0 1,0 0 0,0 1 0,0-1 0,-1 1-1,1-1 1,0 1 0,0-1 0,0 1 0,0 0-1,0-1 1,0 1 0,0 0 0,0 0 0,0 0-1,0 0 1,1 0 0,-2 2 0,-3 2 12,0 1 0,1 0 0,-1 1 0,-4 11 0,2-3-15,1 0 0,1 0 0,1 0 0,0 1 0,1 0 0,-2 26 0,5-30-11,-1-1 0,2 1 0,-1 0 0,2 0 0,0-1 0,0 1 0,1-1-1,0 1 1,9 18 0,-10-26 1,0 0 0,1 0 0,0 0 0,0 0 0,0 0 0,0-1 0,1 1-1,-1-1 1,1 0 0,0 0 0,0 0 0,0-1 0,0 1 0,1-1 0,-1 0 0,0 0-1,1-1 1,0 1 0,-1-1 0,1 0 0,0 0 0,0 0 0,0-1 0,-1 0 0,1 0 0,0 0-1,7-2 1,1 0 79,0 0 0,0-1 0,0-1 0,-1 0 0,0-1-1,1 0 1,-2-1 0,1 0 0,12-10 0,-13 8-40,0-1 0,18-18-1,16-29 118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7:59.479"/>
    </inkml:context>
    <inkml:brush xml:id="br0">
      <inkml:brushProperty name="width" value="0.05" units="cm"/>
      <inkml:brushProperty name="height" value="0.05" units="cm"/>
    </inkml:brush>
  </inkml:definitions>
  <inkml:trace contextRef="#ctx0" brushRef="#br0">30 1 12371,'9'11'349,"0"0"1,-1 1-1,0 0 1,-1 0 0,0 1-1,-1 0 1,7 21-1,0-1 605,126 268 517,-49-110-1253,-88-185-184,0-4-54,-1 1 1,0 0-1,1 0 1,-1 0-1,-1-1 1,1 1 0,1 5-1,-2-8 14,0 1 0,-1-1 0,1 0 0,0 0 1,0 1-1,0-1 0,0 0 0,0 0 0,0 0 0,0 1 0,0-1 0,-1 0 0,1 0 0,0 1 0,0-1 1,0 0-1,0 0 0,-1 0 0,1 0 0,0 0 0,0 1 0,0-1 0,-1 0 0,1 0 0,0 0 0,0 0 1,-1 0-1,1 0 0,0 0 0,0 0 0,0 0 0,-1 0 0,1 0 0,-19-4-205,-21-11 299,1-2 1,0-2 0,1-1-1,1-2 1,-61-48 0,94 67 27,0-1 0,1 0 0,-1 1 0,1-1 0,0 0 0,0-1 0,1 1-1,-4-6 1,6 9-69,-1-1-1,1 1 0,-1-1 0,1 1 0,0-1 0,-1 1 1,1-1-1,0 1 0,0-1 0,0 1 0,0-1 1,1 1-1,-1-1 0,0 1 0,0-1 0,1 1 0,-1-1 1,1 1-1,0-1 0,-1 1 0,1-1 0,0 1 1,0 0-1,0 0 0,0-1 0,0 1 0,0 0 0,0 0 1,0 0-1,2-1 0,9-6 127,-1 1 1,2 1-1,-1 0 0,18-6 0,8-4-254,132-69-487,-116 54 368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0.012"/>
    </inkml:context>
    <inkml:brush xml:id="br0">
      <inkml:brushProperty name="width" value="0.05" units="cm"/>
      <inkml:brushProperty name="height" value="0.05" units="cm"/>
    </inkml:brush>
  </inkml:definitions>
  <inkml:trace contextRef="#ctx0" brushRef="#br0">90 1 15059,'-2'3'238,"1"0"0,-1 0 0,0 0 0,0 0 0,0 0 0,-1 0 0,1-1 0,0 1 0,-1-1 0,-3 3-1,-13 14 782,13-10-971,0 1 0,1 0 0,1 0 0,-1 0 1,2 0-1,-1 1 0,1-1 0,1 1 0,0 0 0,0 0 1,1 0-1,1 0 0,0 0 0,0 0 0,1 1 0,1-2 1,0 1-1,0 0 0,1 0 0,0 0 0,1-1 1,0 0-1,8 13 0,-10-19-8,0-1-1,0 0 1,1 0 0,-1 0 0,1 0-1,0-1 1,0 1 0,0-1 0,0 1-1,1-1 1,-1 0 0,0-1 0,1 1-1,0 0 1,-1-1 0,1 0 0,0 0-1,0 0 1,-1 0 0,1-1 0,0 1 0,0-1-1,0 0 1,0 0 0,0-1 0,0 1-1,0-1 1,-1 0 0,1 0 0,0 0-1,0 0 1,-1-1 0,1 1 0,-1-1-1,1 0 1,-1 0 0,0 0 0,0-1-1,0 1 1,0-1 0,4-4 0,0 0 117,-1-1 1,0 1 0,-1-1 0,1-1 0,-2 1 0,1-1 0,-1 1 0,0-1-1,-1-1 1,0 1 0,0 0 0,-1-1 0,1-9 0,-3 14-113,1 1-1,-1 0 1,0-1 0,0 1 0,0 0 0,-1 0 0,1-1-1,-1 1 1,0 0 0,-1 0 0,1 0 0,-1 0 0,1 0-1,-1 0 1,0 0 0,-1 1 0,1-1 0,0 1 0,-1 0-1,0-1 1,0 1 0,0 0 0,0 1 0,-1-1 0,1 0-1,-1 1 1,1 0 0,-1 0 0,0 0 0,0 0 0,-6-1-1,-2 0-171,0 1 0,0 0 0,0 1 0,-1 0 0,1 1 0,-24 3 0,4-1 510,31-2-394,0 0 0,0 1 1,0-1-1,0 0 0,0-1 1,0 1-1,0 0 0,0 0 1,-1 0-1,1-1 0,0 1 1,0 0-1,-1-2 0,-7-13-181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0.574"/>
    </inkml:context>
    <inkml:brush xml:id="br0">
      <inkml:brushProperty name="width" value="0.05" units="cm"/>
      <inkml:brushProperty name="height" value="0.05" units="cm"/>
    </inkml:brush>
  </inkml:definitions>
  <inkml:trace contextRef="#ctx0" brushRef="#br0">188 48 13923,'0'-3'216,"0"0"148,0-1 1,0 1 0,0 0-1,-1-1 1,1 1-1,-1-1 1,-1-4 0,1 7-264,1 0 0,-1 0 1,0 0-1,1 0 1,-1 1-1,0-1 0,0 0 1,1 1-1,-1-1 0,0 0 1,0 1-1,0-1 0,0 1 1,0-1-1,0 1 0,0-1 1,0 1-1,0 0 0,0 0 1,0-1-1,0 1 1,0 0-1,0 0 0,0 0 1,0 0-1,0 0 0,0 0 1,0 1-1,0-1 0,-1 0 1,-5 2-13,1 0 0,0 0 0,1 0 0,-1 1 0,0 0 0,1 0 0,-1 0 0,1 0 0,0 1 0,0 0 0,1 0 1,-1 1-1,-6 8 0,-1 1-74,1 0 0,1 1 0,-13 25 0,20-35-27,0 1 0,1 0 0,0 0 0,0 0 0,-2 8 0,4-13 6,0 0-1,0 1 0,-1-1 1,1 0-1,0 0 0,0 1 0,0-1 1,0 0-1,1 0 0,-1 1 0,0-1 1,0 0-1,1 0 0,-1 0 0,1 1 1,-1-1-1,1 0 0,-1 0 1,1 0-1,0 0 0,0 0 0,-1 0 1,1 0-1,0 0 0,0 0 0,0-1 1,0 1-1,0 0 0,0 0 0,0-1 1,0 1-1,1-1 0,1 2 1,57 11-205,-44-11 127,0 1 0,29 10 0,-38-10 60,-1 0 0,0 0 0,1 0 0,-1 1 0,0 0 1,-1 0-1,1 0 0,-1 1 0,0 0 0,0 0 0,0 0 0,-1 0 1,0 1-1,6 10 0,-7-11 15,-1 1 0,0 0 1,0 0-1,-1 0 0,1 1 0,-1-1 1,-1 0-1,1 0 0,-1 1 0,0-1 1,-1 0-1,1 1 0,-1-1 0,0 0 1,-1 0-1,-3 9 0,0-1 61,0 0 1,-2-1-1,1 0 0,-2 0 1,0 0-1,0-1 1,-1-1-1,-1 1 0,0-1 1,-12 9-1,21-18-65,0-1 0,0 0 1,-1 0-1,1 0 0,0 0 0,-1 0 0,1-1 0,-1 1 1,1 0-1,-1-1 0,1 1 0,-1-1 0,1 1 0,-1-1 0,0 0 1,1 0-1,-1 0 0,-3 0 0,4 0-5,0-1-1,0 1 1,1-1 0,-1 0-1,0 1 1,0-1 0,0 0-1,0 0 1,0 0 0,1 1-1,-1-1 1,0 0 0,1 0-1,-1 0 1,1 0 0,-1 0-1,1 0 1,0 0 0,-1-1-1,1 1 1,0 0 0,0 0-1,-1 0 1,1 0 0,0 0-1,0 0 1,1-2 0,-1-31-153,4-18-60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1.165"/>
    </inkml:context>
    <inkml:brush xml:id="br0">
      <inkml:brushProperty name="width" value="0.05" units="cm"/>
      <inkml:brushProperty name="height" value="0.05" units="cm"/>
    </inkml:brush>
  </inkml:definitions>
  <inkml:trace contextRef="#ctx0" brushRef="#br0">1 0 16948,'0'6'156,"-1"42"329,2-1-1,2 0 0,16 76 0,20 12-263,-33-118-207,2 1 0,0-1 0,0-1 0,2 1 0,15 19-1,-22-32-11,1 0 0,-1 0-1,1 0 1,0-1-1,0 0 1,0 0-1,0 0 1,0 0-1,8 3 1,-9-5-1,-1 0 1,1 0-1,0-1 1,-1 1-1,1-1 1,0 0-1,0 1 1,-1-1-1,1 0 1,0-1-1,0 1 1,-1 0-1,1-1 1,0 0-1,-1 1 1,1-1-1,0 0 1,-1 0-1,3-2 1,4-3 16,-1 1 0,-1-2 0,1 1 0,10-12 0,-13 12 15,0 1 0,1-1 0,-1 1 0,1 0 0,1 0 0,-1 1 1,1 0-1,12-6 0,-18 10-23,1-1-1,-1 1 1,0 0 0,1-1-1,-1 1 1,1 0 0,-1 0-1,0 0 1,1 0 0,-1 1-1,1-1 1,-1 0 0,0 0-1,1 1 1,-1-1 0,0 1-1,0-1 1,1 1 0,1 1-1,-1 0 7,0 0 0,1 0 0,-1 0 0,0 0 0,0 0 0,-1 1 0,1-1 0,2 6 0,2 4 25,-1 0 1,-1 0-1,4 17 1,-6-22-30,9 47 87,7 20 67,-13-66-186,-2-11-327,1-14-405,3-43 219,-2 23 206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1.727"/>
    </inkml:context>
    <inkml:brush xml:id="br0">
      <inkml:brushProperty name="width" value="0.05" units="cm"/>
      <inkml:brushProperty name="height" value="0.05" units="cm"/>
    </inkml:brush>
  </inkml:definitions>
  <inkml:trace contextRef="#ctx0" brushRef="#br0">59 607 16788,'-1'-1'78,"0"1"1,0 0 0,0 0 0,-1 0 0,1 0 0,0 0-1,0 0 1,0 0 0,-1 0 0,1 1 0,0-1-1,0 0 1,0 1 0,0-1 0,0 1 0,0-1 0,0 1-1,0-1 1,0 1 0,0 0 0,0 0 0,0-1 0,0 1-1,0 0 1,0 0 0,1 0 0,-1 0 0,0 0-1,1 0 1,-1 0 0,1 0 0,-1 0 0,1 0 0,0 0-1,-1 1 1,1 0 0,-4 8-52,2 1 0,-1-1 0,0 12 0,1-14 148,-2 18-21,0 0 0,2 1-1,0-1 1,2 0 0,6 49 0,-5-73-131,-1 1 1,1-1 0,-1 0 0,1 1-1,0-1 1,0 0 0,0 0-1,0 0 1,1 0 0,1 3-1,-2-4-12,0-1 0,-1 1 0,1-1-1,0 1 1,0-1 0,0 1 0,0-1-1,0 1 1,-1-1 0,1 0 0,0 1-1,0-1 1,0 0 0,0 0-1,0 0 1,0 0 0,0 0 0,0 0-1,0 0 1,0 0 0,0 0 0,0-1-1,0 1 1,0 0 0,0 0 0,0-1-1,0 1 1,0-1 0,0 0 0,6-2 21,-1-1 0,0 0 0,0-1 0,-1 1 0,0-1 0,1 0 1,6-10-1,33-48 65,-23 29-55,26-30 22,-47 63-64,-1 1 0,0 0 0,0-1 0,0 1 0,0 0 0,1 0 0,-1-1 0,0 1 0,0 0 0,0 0 0,1-1 0,-1 1 0,0 0 0,1 0 0,-1 0 0,0 0 0,0-1 0,1 1 1,-1 0-1,0 0 0,1 0 0,-1 0 0,0 0 0,1 0 0,-1 0 0,0 0 0,1 0 0,-1 0 0,0 0 0,1 0 0,-1 0 0,0 0 0,1 0 0,-1 0 0,0 0 0,0 0 0,1 1 0,-1-1 0,0 0 0,1 0 1,-1 0-1,0 0 0,0 1 0,1-1 0,-1 0 0,0 0 0,0 1 0,1-1 0,-1 0 0,0 0 0,0 1 0,0-1 0,0 0 0,0 1 0,1-1 0,-1 0 0,0 0 0,0 1 0,0-1 0,0 0 0,0 1 0,0-1 1,0 0-1,0 1 0,0 0 0,2 23-6,-2-23 5,-2-28 180,-1 1 0,-8-31 1,-2-24-72,13 80-112,0 0-1,0 1 1,0-1-1,0 1 1,0-1-1,0 1 1,0-1-1,0 0 1,0 1-1,0-1 1,1 1-1,-1-1 1,0 1-1,0-1 1,1 1-1,-1-1 1,0 1-1,1-1 1,-1 1-1,0-1 1,1 1-1,-1 0 1,1-1-1,-1 1 1,0 0-1,1-1 0,-1 1 1,1 0-1,-1-1 1,1 1-1,-1 0 1,1 0-1,0-1 1,24-1-180,-4 0-3,-12-2 129,0 0-1,0-1 1,0 0-1,-1-1 1,0 0-1,0 0 1,-1 0-1,1-1 1,-1 0-1,6-9 1,5-6-81,-1-1-1,16-32 1,-17 27 58,-2-1 1,0-1-1,11-39 1,-20 51 63,-1 1-1,0 0 1,-2-1-1,0 0 1,0 0-1,-2 1 1,-2-29-1,1 43 10,1 0 0,-1 0-1,1 1 1,-1-1 0,0 0-1,0 1 1,0-1 0,0 1-1,-1-1 1,1 1 0,-1 0-1,-1-3 1,2 5 5,1-1-1,0 1 1,-1 0-1,1-1 1,-1 1 0,1 0-1,0 0 1,-1-1 0,1 1-1,-1 0 1,1 0-1,-1 0 1,1 0 0,-1 0-1,1-1 1,-1 1 0,1 0-1,-1 0 1,1 0-1,-1 0 1,1 1 0,-1-1-1,1 0 1,-1 0 0,0 0-1,0 1-2,0 0 0,0 0 0,-1-1-1,1 1 1,0 0 0,0 0 0,0 0 0,1 0 0,-1 1-1,0-1 1,0 0 0,0 0 0,0 3 0,-3 4-5,1 1 1,0 0 0,0 0 0,1 0 0,0 0-1,1 0 1,0 1 0,0 11 0,7 78 160,-5-94-135,4 38 186,2-1 1,21 72-1,-22-94-151,1-1 0,1 0 0,1-1-1,0 0 1,1 0 0,1-1 0,26 31 0,-33-44-137,1 0 1,0 0-1,0 0 1,0-1-1,11 6 1,-15-8 35,1-1 0,-1 1 1,0-1-1,0 1 1,0-1-1,1 0 0,-1 0 1,0 1-1,0-1 1,1 0-1,-1 0 0,0 0 1,0 0-1,3-1 1,-3 1 4,-1-1 0,1 1 1,0-1-1,-1 1 0,1-1 0,-1 1 1,1-1-1,-1 0 0,1 1 1,-1-1-1,1 1 0,-1-1 0,0 0 1,1 0-1,-1 1 0,0-1 1,0 0-1,1 1 0,-1-1 0,0 0 1,0 0-1,0 0 0,0 1 1,0-1-1,0 0 0,0-1 0,-1-2-104,1 0-1,-1 0 0,0 0 1,0 1-1,0-1 0,-1 0 0,1 1 1,-1-1-1,0 1 0,0-1 1,0 1-1,-4-4 0,-34-37-898,39 43 1015,-63-55 98,-87-61 0,132 103 372,16 12-340,-3-2 218,0-1 1,0 0 0,-10-11 0,15 16-264,0-1 0,1 0-1,-1 1 1,1-1 0,-1 1-1,1-1 1,-1 0 0,1 0 0,-1 1-1,1-1 1,0 0 0,-1 0-1,1 0 1,0 1 0,-1-1 0,1 0-1,0 0 1,0 0 0,0 0-1,0 0 1,0 1 0,0-1 0,0 0-1,0 0 1,0 0 0,1 0-1,-1 1 1,0-1 0,0 0 0,1 0-1,-1 0 1,1 1 0,-1-1-1,0 0 1,1 0 0,0 1 0,-1-1-1,1 0 1,-1 1 0,1-1-1,0 1 1,-1-1 0,1 1 0,1-1-1,9-5 226,-1 2 1,1-1-1,0 2 0,23-6 0,4 0-168,-26 5-184,38-10-105,62-27 0,-59 13 50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2.287"/>
    </inkml:context>
    <inkml:brush xml:id="br0">
      <inkml:brushProperty name="width" value="0.05" units="cm"/>
      <inkml:brushProperty name="height" value="0.05" units="cm"/>
    </inkml:brush>
  </inkml:definitions>
  <inkml:trace contextRef="#ctx0" brushRef="#br0">0 225 17532,'17'6'1584,"8"-7"-1000,1-8-232,14-8 640,1-5-335,9-8-561,2-2-272,1-5 256,-4-1-104,-8-7-216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54.680"/>
    </inkml:context>
    <inkml:brush xml:id="br0">
      <inkml:brushProperty name="width" value="0.05" units="cm"/>
      <inkml:brushProperty name="height" value="0.05" units="cm"/>
    </inkml:brush>
  </inkml:definitions>
  <inkml:trace contextRef="#ctx0" brushRef="#br0">16 335 3716,'0'0'2039,"-3"-9"-1335,-10-32-143,14 38-508,-1 1-1,0-1 1,1 1 0,-1-1 0,1 1-1,0-1 1,-1 1 0,1-1-1,1 1 1,-1 0 0,0 0 0,0-1-1,1 1 1,0 0 0,-1 0-1,1 0 1,0 0 0,0 1-1,0-1 1,0 1 0,0-1 0,0 1-1,0-1 1,1 1 0,3-1-1,1-3 78,39-24 55,1 2 0,99-40 0,109-18-201,-244 82 27,1-1-24,-1 1 0,0 0 0,1 1 0,20-1 0,-30 3 20,0 0 1,0 0-1,0 0 0,0 0 0,-1 1 0,1-1 1,0 1-1,0-1 0,0 1 0,0-1 0,0 1 1,-1 0-1,1 0 0,0 0 0,-1 0 0,1 0 0,-1 0 1,1 1-1,-1-1 0,1 0 0,-1 1 0,0-1 1,0 1-1,1 0 0,-1-1 0,-1 1 0,1 0 0,0-1 1,0 1-1,-1 0 0,1 0 0,0 0 0,-1 0 1,1 3-1,0 10 158,-1-1 1,0 1 0,-1-1-1,0 1 1,-1-1-1,-1 0 1,-4 15 0,-40 100 735,14-43-469,25-59-335,1-1-1,2 2 1,0-1-1,0 33 1,3 52-3548,2-84-19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2.939"/>
    </inkml:context>
    <inkml:brush xml:id="br0">
      <inkml:brushProperty name="width" value="0.05" units="cm"/>
      <inkml:brushProperty name="height" value="0.05" units="cm"/>
    </inkml:brush>
  </inkml:definitions>
  <inkml:trace contextRef="#ctx0" brushRef="#br0">0 309 16283,'1'-14'2858,"1"11"-2695,1-1-1,-1 1 0,0 0 1,1 0-1,0 0 0,-1 0 1,1 0-1,1 0 0,-1 1 1,0-1-1,1 1 0,-1 0 0,1 0 1,-1 0-1,1 0 0,0 1 1,0 0-1,0 0 0,4-1 1,-5 1-150,0 0 0,-1 1 1,1-1-1,0 1 1,0-1-1,0 1 1,0 0-1,0 0 0,0 1 1,0-1-1,0 1 1,0-1-1,0 1 1,-1 0-1,1 0 0,0 0 1,0 0-1,-1 1 1,1-1-1,-1 1 1,1-1-1,-1 1 0,0 0 1,1 0-1,-1 0 1,3 4-1,-2-1-11,-1 1 0,0-1 0,0 1 0,0 0 0,-1-1 1,1 1-1,-1 0 0,-1 0 0,1 6 0,-3 59 18,0-32-21,1-31 4,1 0 0,1 1 0,0-1-1,0 1 1,1-1 0,4 15 0,-5-20-4,0 0 1,0-1 0,1 1 0,-1 0 0,1-1 0,0 1 0,-1-1-1,1 0 1,0 0 0,0 0 0,1 0 0,-1 0 0,0 0 0,1 0-1,-1-1 1,1 1 0,-1-1 0,1 1 0,0-1 0,0 0 0,-1 0-1,1-1 1,4 2 0,-2-2-1,1 0 0,0 0 0,0 0 0,-1-1 0,1 0 0,0 0-1,-1 0 1,1-1 0,0 0 0,-1 0 0,0 0 0,0-1 0,0 1 0,0-1 0,0-1-1,6-4 1,1-2 0,0-1-1,0 0 0,-1-1 0,16-22 0,-13 15 28,-1-2 0,-2 1-1,12-26 1,-18 33 28,0-1 0,-1 1 1,0-1-1,-1 0 0,0 0 1,1-21-1,-4 32-28,-1-1 1,1 1-1,0 0 1,-1-1-1,0 1 1,0 0-1,0 0 0,0 0 1,0-1-1,-1 1 1,-2-4-1,3 6-18,1 0 0,-1 0-1,1 1 1,-1-1 0,1 0-1,-1 1 1,0-1 0,1 1 0,-1-1-1,0 1 1,0-1 0,1 1 0,-1 0-1,0-1 1,0 1 0,0 0-1,1-1 1,-1 1 0,0 0 0,0 0-1,0 0 1,0 0 0,0 0-1,1 0 1,-1 0 0,0 0 0,0 0-1,0 0 1,0 0 0,0 1 0,1-1-1,-1 0 1,0 1 0,0-1-1,0 0 1,1 1 0,-1-1 0,0 1-1,1-1 1,-1 1 0,0 0 0,1-1-1,-1 1 1,1 0 0,-1-1-1,0 2 1,0 0-11,-1 0-1,1 0 1,-1 0 0,1 0-1,0 0 1,0 0-1,0 0 1,0 0 0,0 1-1,1-1 1,-1 0-1,0 0 1,1 1 0,0-1-1,0 1 1,0-1-1,0 0 1,0 1 0,0-1-1,0 1 1,1-1-1,-1 0 1,1 1 0,0-1-1,0 0 1,0 0-1,0 0 1,0 0 0,0 0-1,0 0 1,1 0-1,-1 0 1,1 0 0,2 2-1,-3-2 0,1-1 0,0 1-1,0 0 1,0-1 0,0 1-1,0-1 1,0 0 0,0 0-1,1 0 1,-1 0 0,0 0-1,1 0 1,-1 0 0,0-1 0,1 1-1,-1-1 1,1 0 0,-1 0-1,1 0 1,-1 0 0,1 0-1,-1 0 1,1-1 0,-1 1-1,0-1 1,1 0 0,-1 0 0,0 0-1,1 0 1,-1 0 0,0 0-1,0 0 1,4-3 0,-1-2 26,1 0 1,-1 0 0,0-1 0,0 1 0,-1-1-1,1 0 1,-2 0 0,1-1 0,-1 1-1,0-1 1,-1 0 0,4-14 0,-4 13-145,-1 0 0,0-1 1,0 1-1,-1-1 0,0 1 0,0-1 1,-1 1-1,-1-1 0,1 1 1,-6-16-1,5 21-223,0 0 0,0 0 0,0 1 0,-1-1 0,1 1 0,-1 0 0,0-1 0,0 1 0,0 1 0,-1-1 0,1 0 0,-4-2 0,5 4-727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3.436"/>
    </inkml:context>
    <inkml:brush xml:id="br0">
      <inkml:brushProperty name="width" value="0.05" units="cm"/>
      <inkml:brushProperty name="height" value="0.05" units="cm"/>
    </inkml:brush>
  </inkml:definitions>
  <inkml:trace contextRef="#ctx0" brushRef="#br0">133 252 14083,'-8'5'434,"0"0"0,0 0 0,1 1 1,-1 0-1,1 0 0,1 1 0,-1 0 0,1 0 0,0 1 1,-7 13-1,5-7-13,0 0 0,1 1 0,1 0 1,1 0-1,-5 21 0,8-31-289,1 0-1,0 1 1,1-1 0,-1 0-1,1 9 1,0-13-109,0 0-1,0-1 1,1 1-1,-1 0 1,0 0 0,0 0-1,1 0 1,-1 0-1,0 0 1,1-1-1,-1 1 1,0 0 0,1 0-1,-1 0 1,1-1-1,0 1 1,-1 0 0,1-1-1,0 1 1,-1-1-1,1 1 1,0-1 0,0 1-1,-1-1 1,1 1-1,0-1 1,0 1 0,0-1-1,0 0 1,-1 0-1,1 0 1,0 1-1,0-1 1,0 0 0,0 0-1,0 0 1,0 0-1,0 0 1,1-1 0,9-1 42,-1-2 1,0 1-1,0-1 0,0-1 1,-1 0-1,0 0 1,0 0-1,11-10 1,7-3 3,-14 10-40,71-40 105,-74 43-126,0 1 0,0 0 0,0 0 1,0 1-1,1 1 0,19-3 0,-27 5-5,1 0-1,-1 0 1,1 1-1,-1-1 1,1 1-1,-1 0 0,0 0 1,0 0-1,1 0 1,-1 1-1,0-1 0,0 1 1,3 2-1,-5-3 2,1 0 0,-1 0 0,0 0 0,1 0 1,-1 0-1,0 1 0,0-1 0,0 0 0,0 1 0,0-1 0,0 1 0,-1-1 0,1 1 0,0-1 0,-1 1 0,1-1 1,-1 1-1,0 0 0,1-1 0,-1 1 0,0 0 0,0-1 0,0 1 0,0 0 0,0-1 0,-1 1 0,1 0 0,-1 2 0,1-8 11,0 0-1,0 0 1,0 0-1,-1 0 1,1 0-1,-2-4 1,-1-8 1,-3-17-15,-1 0 0,-13-38-1,-4-13-754,24 82 678,0 1-1,0-1 1,1 1 0,-1-1 0,1 1 0,-1-1 0,1 1-1,0 0 1,-1-1 0,1 1 0,0 0 0,0 0 0,0-1-1,0 1 1,0 0 0,0 0 0,0 0 0,0 0 0,1 0-1,-1 1 1,0-1 0,0 0 0,1 0 0,1 0 0,11-9-505,0-6 167,22-29 0,-8 1-25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4.092"/>
    </inkml:context>
    <inkml:brush xml:id="br0">
      <inkml:brushProperty name="width" value="0.05" units="cm"/>
      <inkml:brushProperty name="height" value="0.05" units="cm"/>
    </inkml:brush>
  </inkml:definitions>
  <inkml:trace contextRef="#ctx0" brushRef="#br0">59 0 15459,'-3'3'135,"-1"0"1,1 0-1,0 0 0,0 1 0,0-1 0,0 0 0,0 1 1,1 0-1,0 0 0,0 0 0,0 0 0,0 0 0,0 0 1,-1 8-1,-1 6 97,0 0 0,-1 22 1,2-6-55,1 0 0,1 1-1,3-1 1,0 0 0,2 0 0,2 0 0,1-1 0,1 1 0,2-2-1,19 43 1,-28-73-175,2 4-2,0 0 0,-1-1-1,2 0 1,-1 0-1,8 9 1,-10-14 1,-1 1 1,1 0-1,0 0 0,0-1 1,0 1-1,0 0 0,1-1 1,-1 1-1,0-1 1,0 1-1,0-1 0,0 0 1,0 1-1,1-1 0,-1 0 1,0 0-1,0 0 1,0 0-1,1 0 0,-1 0 1,0 0-1,0 0 0,0-1 1,0 1-1,1 0 1,-1-1-1,0 1 0,0-1 1,0 1-1,0-1 0,0 0 1,0 1-1,0-1 1,0 0-1,1-1 0,15-15 124,-1 0-1,0-1 1,-1-1 0,19-34-1,-2 6 290,211-274 1823,-232 306-2901,-11 14 641,0 1 0,1 0 0,-1-1 0,0 1 0,1-1 0,-1 1 0,0-1 1,0 1-1,0 0 0,1-1 0,-1 1 0,0-1 0,0 1 0,0-1 0,0 1 0,0-1 1,0 1-1,0-1 0,0 1 0,0-1 0,0 1 0,0-1 0,0 1 0,0-1 0,-1 1 1,1-1-1,0 1 0,0-1 0,0 1 0,-1 0 0,1-1 0,0 0 0,-9 0-444</inkml:trace>
  <inkml:trace contextRef="#ctx0" brushRef="#br0" timeOffset="1">459 262 17044,'16'34'1768,"3"4"-1144,-2-1-248,1-2 1017,5-3-585,-3-4-864,0-4 1624,-2-10-1392,0-6-24,-5-13 32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04.628"/>
    </inkml:context>
    <inkml:brush xml:id="br0">
      <inkml:brushProperty name="width" value="0.05" units="cm"/>
      <inkml:brushProperty name="height" value="0.05" units="cm"/>
    </inkml:brush>
  </inkml:definitions>
  <inkml:trace contextRef="#ctx0" brushRef="#br0">0 2036 16283,'1'2'69,"0"-1"-1,-1 1 1,1-1-1,0 1 0,0-1 1,0 0-1,0 0 0,0 1 1,0-1-1,1 0 0,-1 0 1,0 0-1,0 0 1,1 0-1,-1-1 0,1 1 1,-1 0-1,1-1 0,-1 1 1,1-1-1,-1 1 0,1-1 1,-1 0-1,1 1 1,0-1-1,-1 0 0,1 0 1,1 0-1,10 0 63,0-1-1,18-2 1,-24 2-18,37-6 154,0-2 1,0-2 0,74-29 0,121-68 412,-197 88-582,1000-556 356,191-210-958,-642 422 1927,-459 287-1174,-38 21 42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56.684"/>
    </inkml:context>
    <inkml:brush xml:id="br0">
      <inkml:brushProperty name="width" value="0.05" units="cm"/>
      <inkml:brushProperty name="height" value="0.05" units="cm"/>
    </inkml:brush>
  </inkml:definitions>
  <inkml:trace contextRef="#ctx0" brushRef="#br0">16 1448 13355,'-13'16'1790,"13"-16"-1780,0 0-1,0 1 1,0-1 0,0 0-1,0 0 1,0 0-1,0 0 1,0 0 0,0 0-1,0 0 1,0 0-1,0 0 1,0 0-1,0 0 1,-1 0 0,1 0-1,0 0 1,0 0-1,0 0 1,0 0-1,0 0 1,0 0 0,0 0-1,0 0 1,0 0-1,0 0 1,0 0-1,0 0 1,0 0 0,0 0-1,0 0 1,-1 0-1,1 0 1,0 0-1,0 0 1,0 0 0,0 0-1,0 0 1,0 0-1,0 0 1,0 0-1,0 0 1,0 0 0,0 0-1,0 0 1,0 0-1,0 0 1,0 0-1,0 0 1,0 0 0,0-1-1,0 1 1,0 0-1,0 0 1,0 0-1,0 0 1,0 0 0,0 0-1,-1 0 1,1 0-1,0 0 1,0 0-1,0 0 1,0 0 0,0 0-1,1 0 1,-1 0-1,0-1 1,0 1-1,5-12 580,6-8-78,1 1 0,19-22 1,3-5-87,472-744 1108,-438 672-1485,156-254 124,-217 362-177,-4 4-23,1 0 1,0 1-1,1-1 1,6-6 0,-31 52-2049,6-21 1633,-20 25 0,3-9-149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57.229"/>
    </inkml:context>
    <inkml:brush xml:id="br0">
      <inkml:brushProperty name="width" value="0.05" units="cm"/>
      <inkml:brushProperty name="height" value="0.05" units="cm"/>
    </inkml:brush>
  </inkml:definitions>
  <inkml:trace contextRef="#ctx0" brushRef="#br0">18 346 10274,'-3'-10'408,"-1"0"0,1-1-1,1 1 1,0 0 0,0-1-1,1 1 1,0-1 0,1 1-1,1-1 1,1-16 0,0 18-249,1 1 1,-1 0 0,1 0-1,0 0 1,1 0 0,0 0 0,0 1-1,1 0 1,0 0 0,0 0-1,1 1 1,-1-1 0,11-8-1,-2 4-135,0 0-1,0 1 1,1 0 0,1 1-1,-1 1 1,1 0-1,1 2 1,-1-1-1,1 2 1,0 0-1,1 1 1,-1 1 0,1 1-1,27-1 1,-39 3-19,0 1 0,0 0 0,0 0 0,0 0 0,0 0 1,0 1-1,-1 0 0,1 0 0,0 1 0,-1 0 0,0 0 1,0 0-1,0 0 0,5 5 0,-5-3 13,1 1 0,-1 0 0,0 0 0,0 1 0,-1 0 0,0-1 0,0 1 0,-1 1 0,4 10 0,1 11 53,-1 1 0,-1 0 0,-2 0 0,1 44 1,-4-50-50,2 35 337,1 20-1599,20 116 0,-17-168 789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57.991"/>
    </inkml:context>
    <inkml:brush xml:id="br0">
      <inkml:brushProperty name="width" value="0.05" units="cm"/>
      <inkml:brushProperty name="height" value="0.05" units="cm"/>
    </inkml:brush>
  </inkml:definitions>
  <inkml:trace contextRef="#ctx0" brushRef="#br0">20 1808 13251,'-20'39'1439,"113"-188"853,77-166-1344,-77 141-691,364-750 128,-355 682-409,-100 238 23,11-27-31,-7 24 4,-4 14-3,-2 48-10,-14 94 0,4-68 62,-3 40-36,-24 441-409,37-539 305,1 1 1,1-1 0,6 26-1,-8-46 110,9 21-71,-2-20 30,4-13-35,9-22-49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59.312"/>
    </inkml:context>
    <inkml:brush xml:id="br0">
      <inkml:brushProperty name="width" value="0.05" units="cm"/>
      <inkml:brushProperty name="height" value="0.05" units="cm"/>
    </inkml:brush>
  </inkml:definitions>
  <inkml:trace contextRef="#ctx0" brushRef="#br0">1839 1 10962,'-38'12'232,"0"2"0,1 1 0,0 2 0,1 2 0,2 1 0,-45 33 1,8 4-78,-108 110 0,124-109-153,3 2 0,2 3-1,3 1 1,3 3-1,-64 131 1,10 27 25,10 3-1,11 4 1,-78 383 0,48 61-29,39 8-49,-7 365-16,-31 373 132,102-1379-58,-110 1414 233,72 0 201,88-649-36,-15-557-150,74 291 1,-80-447-175,4-2 0,3-2 0,51 99 0,-61-147-102,1-2 1,2 0 0,2-1 0,2-2 0,1 0 0,2-3 0,2 0 0,50 39 0,-65-60-84,0-2 0,1 0 0,1-1-1,0-1 1,0-1 0,1-1 0,0 0 0,0-2 0,1-1 0,0-1 0,0 0 0,0-2 0,0-1 0,1-1 0,-1 0-1,0-2 1,0-1 0,0-1 0,0-1 0,-1 0 0,43-18 0,-38 10-55,0-1 0,-1-1 0,-1-2 0,-1 0 1,0-2-1,30-29 0,-5-3-231,69-94 0,-42 39 100,112-212-1,13-141 702,310-1117 2098,-149-44-1465,-223 349-1377,-110-8 219,-46 486 486,-50-1 190,-76 14 71,85 563-342,-130-318 0,129 399-140,-100-165 0,106 216-208,-4 2 0,-121-137-1,147 188-101,-62-51-1,78 71 134,0 2-1,-1 0 1,0 1-1,0 0 0,-1 2 1,0 0-1,-18-5 0,21 9-18,-1 1 0,1 0 0,-17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8:59.887"/>
    </inkml:context>
    <inkml:brush xml:id="br0">
      <inkml:brushProperty name="width" value="0.05" units="cm"/>
      <inkml:brushProperty name="height" value="0.05" units="cm"/>
    </inkml:brush>
  </inkml:definitions>
  <inkml:trace contextRef="#ctx0" brushRef="#br0">0 1848 12123,'1'3'47,"-1"-1"0,1 0 0,0 1 0,0-1 1,0 0-1,0 0 0,0 0 0,0 1 1,0-1-1,1-1 0,-1 1 0,1 0 0,-1 0 1,1 0-1,0-1 0,0 1 0,0-1 1,0 0-1,0 1 0,0-1 0,0 0 0,0 0 1,0 0-1,1 0 0,-1-1 0,0 1 1,1-1-1,-1 1 0,0-1 0,1 0 0,-1 0 1,0 0-1,4 0 0,7-1 50,1-1-1,0 0 1,-1-1-1,22-7 1,9-6 83,0-2 0,-2-1-1,42-27 1,118-84 249,-177 114-382,503-388 322,-29-38-125,207-264-1667,-698 697 1371,0 1 0,-1-1-1,9-15 1,-15 23 38,-1-1 1,1 1-1,-1 0 0,0 0 0,1-1 1,-1 1-1,0 0 0,0 0 1,0-1-1,0 1 0,0 0 0,0-1 1,0 1-1,0 0 0,-1-1 1,1 1-1,0 0 0,-1 0 0,1-1 1,-1 0-1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00.481"/>
    </inkml:context>
    <inkml:brush xml:id="br0">
      <inkml:brushProperty name="width" value="0.05" units="cm"/>
      <inkml:brushProperty name="height" value="0.05" units="cm"/>
    </inkml:brush>
  </inkml:definitions>
  <inkml:trace contextRef="#ctx0" brushRef="#br0">911 0 13035,'-64'33'778,"20"-12"-73,1 3 0,-77 53-1,115-71-606,-1 0-1,1 0 0,0 0 0,0 0 0,1 1 0,0 0 0,0 0 0,1 0 1,-5 12-1,-1 1-19,-468 1102-4298,455-1068 4094,5-14 120,1 0 0,3 0 0,1 2 0,-11 64 0,22-100 48,1-1 0,-1 1 0,1-1-1,0 1 1,0-1 0,1 1 0,0-1-1,0 1 1,0-1 0,1 0-1,3 11 1,-4-15-18,1 1 0,-1 0 0,0 0 0,1-1 0,-1 1 0,1-1 0,-1 1 0,1-1 0,0 0 0,-1 1 0,1-1 0,0 0 0,4 1 0,-3-1 6,1 0 1,0 0-1,-1 0 0,1-1 0,0 1 0,0-1 1,0 0-1,-1 0 0,9-2 0,3-1 51,0-1-1,0 0 0,0-1 1,22-11-1,67-41 234,273-192 437,-5-29-296,-213 157-359,37-27-3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8.260"/>
    </inkml:context>
    <inkml:brush xml:id="br0">
      <inkml:brushProperty name="width" value="0.05" units="cm"/>
      <inkml:brushProperty name="height" value="0.05" units="cm"/>
    </inkml:brush>
  </inkml:definitions>
  <inkml:trace contextRef="#ctx0" brushRef="#br0">12 98 5221,'3'-9'678,"-1"3"-319,14-42 1448,-10 14 2732,-25 276-3851,0 6-453,19-247-228,0 0-1,-1-1 0,1 1 0,0 0 0,0 0 1,0 0-1,0-1 0,0 1 0,1 0 0,-1 0 1,0-1-1,0 1 0,0 0 0,1 0 0,-1-1 1,0 1-1,1 0 0,-1-1 0,1 1 0,-1-1 1,1 1-1,-1 0 0,1-1 0,-1 1 0,1-1 1,-1 1-1,1-1 0,0 1 0,-1-1 0,1 0 1,0 1-1,-1-1 0,1 0 0,0 0 0,0 1 1,-1-1-1,1 0 0,0 0 0,0 0 0,-1 0 1,1 0-1,0 0 0,0 0 0,-1 0 0,1 0 1,0 0-1,0 0 0,-1-1 0,1 1 0,0 0 1,0-1-1,-1 1 0,1 0 0,0-1 0,-1 1 1,1-1-1,-1 1 0,1-1 0,0 0 0,42-30 1112,142-151 97,-70 54-3156,-113 125 1593,-1 3 159,0-1 1,-1 0-1,1 1 1,0-1-1,-1 0 0,1 0 1,0 1-1,-1-1 1,1 0-1,-1 0 1,0 0-1,1 0 0,-1 0 1,0 0-1,1 0 1,-1 0-1,0 0 1,0 0-1,0 0 0,0-1 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01.025"/>
    </inkml:context>
    <inkml:brush xml:id="br0">
      <inkml:brushProperty name="width" value="0.05" units="cm"/>
      <inkml:brushProperty name="height" value="0.05" units="cm"/>
    </inkml:brush>
  </inkml:definitions>
  <inkml:trace contextRef="#ctx0" brushRef="#br0">494 152 12067,'-3'-10'257,"0"-1"0,-1 1 0,-1 0 0,1 0 0,-1 0 0,-1 0 0,0 1 0,0 0 0,-11-11 0,12 15-122,0 1 0,0 0 0,0 1 0,0-1 0,-1 1 0,1 0 0,-1 0 0,0 0 0,0 1 0,0 0 0,0 0 0,-1 1 0,1 0-1,0 0 1,-1 0 0,1 1 0,-11 0 0,6 1-42,1 1 0,0 0 0,0 0 0,0 1 0,0 1 0,0 0 0,1 0-1,0 1 1,-1 0 0,2 0 0,-1 1 0,1 0 0,-1 1 0,2 0 0,-1 0 0,-9 12 0,1 1 11,0 1 1,1 1-1,1 0 1,1 1 0,-14 35-1,16-28-26,1 0 0,1 0 0,2 1 0,0 0 0,3 0 0,0 1 0,3-1-1,2 55 1,2-63-43,0 0 0,1-1-1,1 1 1,2-1 0,11 30-1,-11-37-34,1 0 1,0-1-1,1 0 0,0 0 0,1 0 1,1-2-1,0 1 0,13 11 0,-16-17-73,1-1-1,-1 1 0,1-1 1,1-1-1,-1 0 0,1 0 1,0-1-1,0 0 0,0-1 1,0 0-1,1 0 0,-1-1 1,1-1-1,0 0 1,-1 0-1,12-1 0,-7-2-74,-1 1-1,0-2 1,0 0-1,0-1 1,0 0-1,0-1 1,-1-1-1,0 0 1,0-1-1,-1 0 1,17-13-1,-8 4-107,26-25 0,11-25-379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01.819"/>
    </inkml:context>
    <inkml:brush xml:id="br0">
      <inkml:brushProperty name="width" value="0.05" units="cm"/>
      <inkml:brushProperty name="height" value="0.05" units="cm"/>
    </inkml:brush>
  </inkml:definitions>
  <inkml:trace contextRef="#ctx0" brushRef="#br0">46 378 7458,'0'0'6,"0"0"1,0 0-1,0 0 1,-1-1-1,1 1 1,0 0-1,0 0 1,0 0-1,0 0 1,-1 0-1,1-1 0,0 1 1,0 0-1,-1 0 1,1 0-1,0 0 1,0 0-1,-1 0 1,1 0-1,0 0 1,0 0-1,0 0 1,-1 0-1,1 0 1,0 0-1,0 0 1,-1 0-1,1 0 1,0 0-1,0 0 1,-1 0-1,1 1 1,0-1-1,0 0 1,0 0-1,-1 0 1,5 9-194,14 11-784,-17-19 997,0-1-1,-1 1 1,1-1-1,0 1 0,0-1 1,0 1-1,0-1 1,-1 1-1,1-1 1,0 0-1,0 1 1,0-1-1,0 0 1,0 0-1,0 0 1,0 0-1,0 0 1,0 0-1,0 0 1,0 0-1,0 0 1,0 0-1,0 0 1,-1 0-1,1-1 1,0 1-1,0 0 0,1-1 1,0-1 37,0 0 0,-1 0 0,1 0-1,-1 0 1,1 0 0,-1-1 0,0 1 0,2-4 0,6-11 741,-9 17-731,0 0 1,0-1 0,0 1 0,0 0-1,0 0 1,0 0 0,0 0 0,0 0-1,0-1 1,0 1 0,0 0 0,0 0-1,0 0 1,0 0 0,0 0 0,0 0-1,0-1 1,0 1 0,1 0 0,-1 0 0,0 0-1,0 0 1,0 0 0,0 0 0,0 0-1,0 0 1,1 0 0,-1 0 0,0-1-1,0 1 1,0 0 0,0 0 0,0 0-1,1 0 1,-1 0 0,0 0 0,0 0-1,0 0 1,0 0 0,0 0 0,1 0 0,-1 0-1,0 0 1,0 0 0,0 1 0,0-1-1,0 0 1,1 0 0,-1 0 0,0 0-1,-4 9 1383,-10 7-862,1 0 0,1 1 0,1 1 1,0 0-1,2 0 0,-11 26 0,16-32-447,0-1-1,0 1 0,1 0 0,1 1 0,0-1 0,0 0 0,2 1 0,-1-1 1,1 1-1,1-1 0,4 23 0,-4-31-127,1 1 0,-1 0 0,1 0 0,0-1 0,1 1 0,-1-1 0,1 1 1,-1-1-1,1 0 0,1 0 0,-1-1 0,0 1 0,1 0 0,0-1 0,0 0 0,0 0 0,8 5 0,-6-6-20,-1 0 0,1 0 0,-1 0 0,1-1 0,0 1 1,0-1-1,0-1 0,-1 1 0,1-1 0,0 0 0,0 0 0,0-1 0,0 0 0,0 0 0,7-2 0,-1-1-3,0-1 1,0 0-1,0-1 1,0 0-1,-1-1 1,0 0-1,-1-1 1,1 0-1,-2-1 1,16-16-1,-13 12 21,-1-1-1,-1-1 1,0 0-1,-1 0 1,0-1-1,-1 0 1,7-21-1,-12 27 8,-1 0 0,1 0-1,-2-1 1,1 1 0,-1-11-1,-1 17-16,0 1 0,0-1 0,0 1 0,0 0 1,-1-1-1,1 1 0,-1-1 0,0 1 0,0 0 0,0 0 0,-1 0 0,1 0 0,-1 0 0,0 0 0,1 0 0,-1 0 0,-1 0 0,-3-4 0,5 7-8,1-1-1,-1 1 1,1 0-1,-1-1 0,0 1 1,1 0-1,-1-1 0,1 1 1,-1 0-1,0 0 1,1 0-1,-1 0 0,0 0 1,1 0-1,-1 0 1,0 0-1,1 0 0,-1 0 1,0 0-1,1 0 1,-1 0-1,0 0 0,1 0 1,-1 1-1,0-1 0,1 0 1,-1 1-1,1-1 1,-1 0-1,0 1 0,1-1 1,-1 1-1,1-1 1,-1 1-1,1-1 0,-1 1 1,1 0-10,0-1 0,-1 1 0,1-1 0,0 0 1,0 1-1,0-1 0,-1 1 0,1-1 0,0 1 0,0-1 1,0 0-1,0 1 0,0-1 0,0 1 0,0-1 0,0 1 1,0-1-1,0 1 0,0-1 0,1 1 0,-1-1 0,0 0 1,0 1-1,0-1 0,0 1 0,1-1 0,-1 1 1,0-1-1,0 0 0,1 1 0,-1-1 0,0 0 0,1 1 1,-1-1-1,1 0 0,-1 0 0,0 1 0,1-1 0,-1 0 1,1 0-1,-1 0 0,0 1 0,1-1 0,-1 0 0,1 0 1,-1 0-1,1 0 0,-1 0 0,1 0 0,-1 0 0,1 0 1,3 0-52,0 0 0,-1 0 1,1 0-1,0 0 0,-1-1 0,1 0 1,0 1-1,-1-1 0,1-1 1,-1 1-1,4-2 0,40-24-640,-21 12 296,-24 14 376,6-4-89,1 1 1,-1 0 0,1 0-1,0 1 1,0 0 0,11-2-1,-19 5 111,0 0 0,0 0 0,0 0 0,0 0 0,0 0 0,-1 0 0,1 0 0,0 0 0,0 1-1,0-1 1,0 0 0,0 0 0,-1 1 0,1-1 0,0 1 0,0-1 0,-1 1 0,1-1 0,0 1 0,0-1-1,-1 1 1,1-1 0,-1 1 0,1 0 0,0-1 0,0 2 0,0 0 8,0 1 0,0-1 0,0 1 0,0-1 0,-1 1 0,1-1 0,-1 1 0,1 0 0,-1 2 0,0 7 75,0-1 0,-1 1 0,-3 12 0,41-359 1997,-37 334-2056,-1 1 1,1-1-1,0 1 0,0-1 1,0 0-1,0 1 0,0-1 1,0 1-1,0-1 0,1 0 1,-1 1-1,0-1 0,0 1 0,0-1 1,0 1-1,1-1 0,-1 0 1,0 1-1,1-1 0,-1 1 1,0-1-1,1 1 0,-1 0 1,1-1-1,-1 1 0,1-1 0,-1 1 1,1-1-1,12 9 482,0 1-495,-8-6-45,0-1 0,0 0 1,1-1-1,-1 1 0,1-1 0,-1 0 1,1-1-1,0 0 0,-1 1 0,1-1 1,0-1-1,-1 1 0,1-1 1,-1 0-1,1-1 0,-1 1 0,8-4 1,4-2-200,1-1 1,-1 0 0,29-20-1,-5-2-37,2-2-89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02.409"/>
    </inkml:context>
    <inkml:brush xml:id="br0">
      <inkml:brushProperty name="width" value="0.05" units="cm"/>
      <inkml:brushProperty name="height" value="0.05" units="cm"/>
    </inkml:brush>
  </inkml:definitions>
  <inkml:trace contextRef="#ctx0" brushRef="#br0">44 230 11066,'-9'13'1003,"1"0"0,-8 16 0,14-25-845,1-1 1,-1 1-1,1 0 0,0-1 0,0 1 1,0 0-1,0-1 0,1 1 0,-1 0 1,1 0-1,0 0 0,0 0 0,1-1 1,0 6-1,-1-8-149,1 0 1,-1 0 0,1 0-1,-1 0 1,1 0 0,0 0-1,-1-1 1,1 1-1,0 0 1,-1 0 0,1 0-1,0-1 1,0 1-1,0 0 1,0-1 0,0 1-1,0-1 1,0 1-1,0-1 1,0 0 0,0 1-1,0-1 1,0 0-1,0 0 1,0 0 0,1 0-1,-1 1 1,0-2 0,0 1-1,0 0 1,0 0-1,0 0 1,0 0 0,0-1-1,0 1 1,2-1-1,4-1-22,-1-1-1,1 1 0,-1-1 0,9-6 1,10-8-110,-1-1 0,37-36-1,-39 32 216,2 2-1,32-23 1,-56 43-49,1-1 0,0 0 1,0 1-1,0-1 0,0 0 1,0 1-1,0-1 0,0 1 0,0 0 1,0-1-1,0 1 0,0 0 0,0-1 1,0 1-1,0 0 0,1 0 1,-1 0-1,0 0 0,0 0 0,0 0 1,0 0-1,0 1 0,0-1 0,0 0 1,0 1-1,0-1 0,0 0 1,0 1-1,0 0 0,0-1 0,0 1 1,0-1-1,0 1 0,0 0 0,0 0 1,-1-1-1,1 1 0,0 0 1,0 0-1,-1 0 0,1 0 0,-1 0 1,1 0-1,0 1 0,-1 0 1,1-1 0,0 1 1,0-1-1,0 0 0,-1 0 0,1 0 0,1 1 0,-1-1 0,0 0 0,0 0 0,0 0 0,0 0 1,1-1-1,-1 1 0,0 0 0,1-1 0,-1 1 0,1 0 0,-1-1 0,1 0 0,-1 1 0,1-1 1,-1 0-1,1 0 0,-1 0 0,3 0 0,4-2-74,1-1 0,-1 0 0,0-1 1,0 0-1,0 0 0,-1 0 0,0-1 0,1 0 1,-2-1-1,8-6 0,7-6-254,22-18-542,-33 26 441,1 0 1,1 0 0,0 1-1,0 0 1,0 2 0,1-1-1,23-9 1,-35 17 353,-1 0 0,1-1 0,0 1 0,0 0 0,-1 0 0,1 0 0,0 0 1,-1-1-1,1 1 0,0 0 0,0 0 0,-1 1 0,1-1 0,0 0 0,-1 0 0,1 0 0,0 0 0,-1 1 0,1-1 0,0 0 1,-1 1-1,1-1 0,0 0 0,-1 1 0,1-1 0,-1 1 0,1-1 0,-1 1 0,1-1 0,-1 1 0,1-1 0,-1 1 0,1 0 1,-1-1-1,0 1 0,1-1 0,-1 1 0,0 0 0,1 1 0,0 3 21,0 1-1,-1 0 1,1-1 0,-2 10-1,3 13 232,-2-28-214,0 1 0,0-1 0,0 1 0,0-1 1,1 0-1,-1 1 0,0-1 0,0 1 0,0-1 0,1 1 0,-1-1 1,0 0-1,1 1 0,-1-1 0,0 0 0,1 1 0,-1-1 1,0 0-1,1 1 0,-1-1 0,1 0 0,-1 0 0,0 1 1,1-1-1,-1 0 0,1 0 0,-1 0 0,1 0 0,-1 0 1,1 0-1,-1 0 0,1 0 0,-1 0 0,1 0 0,-1 0 0,1 0 1,-1 0-1,0 0 0,1 0 0,-1 0 0,1 0 0,-1 0 1,1-1-1,-1 1 0,1-1 0,2 0 12,-1-1-1,1 0 1,-1 1 0,1-1-1,-1-1 1,0 1 0,2-3-1,19-28 34,4-11-17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02.922"/>
    </inkml:context>
    <inkml:brush xml:id="br0">
      <inkml:brushProperty name="width" value="0.05" units="cm"/>
      <inkml:brushProperty name="height" value="0.05" units="cm"/>
    </inkml:brush>
  </inkml:definitions>
  <inkml:trace contextRef="#ctx0" brushRef="#br0">111 85 15619,'-12'20'1001,"-19"24"0,-12 19 200,39-57-1054,1 0-1,-1 1 0,2 0 1,-1 0-1,1 0 1,0 0-1,-2 12 1,4-17-147,0-1 0,0 1 1,0 0-1,0-1 1,0 1-1,0 0 0,0-1 1,1 1-1,-1-1 1,0 1-1,1-1 0,0 1 1,-1-1-1,1 1 1,0-1-1,0 1 1,-1-1-1,1 0 0,0 0 1,1 1-1,-1-1 1,0 0-1,0 0 0,0 0 1,1 0-1,-1 0 1,0 0-1,1-1 0,-1 1 1,1 0-1,-1-1 1,1 1-1,-1-1 0,3 1 1,0 0-20,0-1 0,0 1-1,0-1 1,0 0 0,0 0 0,0-1 0,-1 1 0,1-1 0,0 0 0,0 0 0,-1 0-1,1 0 1,6-4 0,10-7 8,1-2 0,-2-1-1,1 0 1,25-28 0,62-80 114,-41 44 5,-52 68-67,-14 11-40,1 0 1,-1 0-1,0 0 1,0 0-1,1 0 1,-1 0-1,0 0 1,0 0-1,0 0 1,1 0-1,-1 0 1,0 1-1,0-1 1,1 0-1,-1 0 1,0 0-1,0 0 1,0 0-1,0 0 1,1 1-1,-1-1 1,0 0-1,0 0 1,0 0-1,0 0 1,0 1-1,1-1 1,-1 0-1,0 0 1,0 1-1,0-1 1,0 0-1,0 0 1,0 0-1,0 1 1,0-1-1,0 0 1,-1 34 75,1-30-77,-3 15 14,2 0 1,1 29-1,1-40-61,0-1 0,0 0 0,1 0 0,0 1 0,0-1 0,0 0 0,1-1 0,0 1 0,7 10 0,-9-15 39,0 0-1,1 0 1,0 0 0,-1 0 0,1 0 0,0 0 0,0 0-1,0-1 1,0 1 0,1-1 0,-1 1 0,0-1-1,1 0 1,-1 0 0,0 0 0,1 0 0,-1-1-1,1 1 1,0 0 0,-1-1 0,1 0 0,-1 0-1,1 0 1,0 0 0,-1 0 0,1 0 0,4-2-1,40-6-128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12.024"/>
    </inkml:context>
    <inkml:brush xml:id="br0">
      <inkml:brushProperty name="width" value="0.05" units="cm"/>
      <inkml:brushProperty name="height" value="0.05" units="cm"/>
    </inkml:brush>
  </inkml:definitions>
  <inkml:trace contextRef="#ctx0" brushRef="#br0">674 31 9442,'-6'-4'184,"0"0"-1,0 1 1,0 0-1,-1 0 1,1 0-1,-1 1 1,0 0-1,0 0 1,0 0-1,0 1 1,0 0-1,0 1 1,0-1-1,0 1 1,0 1-1,0-1 1,-9 3-1,0 0-46,-1 1 0,2 0 0,-1 1 0,0 1 0,1 1 0,-20 10 0,13-2-94,0 1 0,1 0 0,1 2 0,1 0 0,0 1 0,1 1 0,1 1 0,1 1 0,1 0 0,-24 47 0,11-7-28,2 1 0,3 0 0,-17 76-1,19-52-3,3 1 0,-10 165 0,27-201-7,1 0 0,3 0 1,2 0-1,2 0 0,3-1 1,20 64-1,-20-86-15,1 0 0,2-1 0,0 0 0,2-1 0,1-1 0,1-1 0,38 45 0,-45-59 5,1-1 1,0 0 0,0-1-1,1 0 1,1 0-1,-1-1 1,1-1 0,1 0-1,-1-1 1,1-1-1,0 0 1,1 0 0,-1-2-1,1 0 1,-1 0 0,1-1-1,0-1 1,15-1-1,-11-1 4,-1-1 0,0-1 0,0 0 0,-1-1-1,1-1 1,-1-1 0,0 0 0,0-1 0,-1-1 0,21-14-1,-17 9 6,-1-2 0,0 0 0,-1-2-1,-1 0 1,-1-1 0,0 0-1,13-22 1,-6 4 32,-2 0 0,-2-1 0,22-57 0,-19 33 130,19-91 0,-21 49 190,-4-1-1,-4-1 1,-4-203-1,-10 269-292,-1 0 0,-2 0 0,-2 0 0,-14-46 0,17 73-81,-1-1 1,-1 0-1,0 1 0,-1 0 0,0 0 1,-15-18-1,16 23-10,-1 1-1,1-1 1,-1 2 0,0-1 0,0 1-1,-1 0 1,1 0 0,-1 1 0,0 0 0,-1 1-1,-11-4 1,1 3-84,1 0 1,-1 2-1,0 1 0,1 0 0,-24 2 0,21 0 3,0 0-1,0-2 1,-37-6-1,12-7-37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13.010"/>
    </inkml:context>
    <inkml:brush xml:id="br0">
      <inkml:brushProperty name="width" value="0.05" units="cm"/>
      <inkml:brushProperty name="height" value="0.05" units="cm"/>
    </inkml:brush>
  </inkml:definitions>
  <inkml:trace contextRef="#ctx0" brushRef="#br0">890 35 9466,'-8'-5'89,"-1"0"-1,1 1 1,-2 0-1,1 1 1,0-1-1,-1 2 1,1 0-1,-1 0 1,1 0-1,-1 1 1,0 1-1,0 0 1,0 0-1,0 1 1,1 0-1,-1 0 1,0 1-1,1 1 1,-1-1-1,1 2 1,0-1-1,0 1 1,0 1-1,-10 6 0,-17 13 11,2 1 0,1 1-1,0 2 1,3 1 0,0 2-1,-48 64 1,28-23 83,4 2 0,-50 105 0,-2 45 164,78-167-282,2 1 0,-11 64 0,23-86-49,1 0 1,3 0-1,0 0 0,6 60 0,0-69-16,0 0 0,2-1 1,1 0-1,1 0 0,1-1 0,1 0 1,15 25-1,-6-18-20,1-1 1,2-1-1,1 0 0,1-2 1,1-1-1,50 41 0,-40-41-166,1-2 1,1-1-1,1-2 0,1-1 0,56 20 0,-70-31 10,0-3-1,0 0 1,1-1-1,0-2 1,0 0-1,0-2 1,38-1-1,-45-2 71,0-1 0,0-1 0,0-1 0,0 0 0,-1-2 0,0 0 0,0-1 0,0 0 0,-1-2-1,31-19 1,-21 7 144,-1-1-1,-1 0 1,-2-2-1,0-1 0,31-44 1,-10 4 543,45-90 0,-52 78-64,-2-2 0,-5 0 0,-3-3 0,-3 0 0,-4-1 0,-4-1 0,6-87 0,-19 131-307,-1 0 1,-3-1-1,-5-43 1,4 71-198,0 0 1,-1 0-1,0-1 1,-1 2 0,0-1-1,-1 0 1,-1 1-1,0 0 1,-1 0 0,0 1-1,0 0 1,-17-19-1,16 23-55,0 1 0,0 0-1,-1 1 1,1 0 0,-1 0-1,0 1 1,-1 0 0,1 1-1,0 0 1,-1 0-1,0 1 1,0 0 0,0 1-1,0 0 1,0 1 0,0 0-1,-10 1 1,-8 2-163,-1 0 0,1 2 0,0 2 1,-47 16-1,19 0-395,-95 52 0,95-44 400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43.912"/>
    </inkml:context>
    <inkml:brush xml:id="br0">
      <inkml:brushProperty name="width" value="0.05" units="cm"/>
      <inkml:brushProperty name="height" value="0.05" units="cm"/>
    </inkml:brush>
  </inkml:definitions>
  <inkml:trace contextRef="#ctx0" brushRef="#br0">68 838 10450,'-10'3'624,"5"-1"-307,0 0-1,-1 0 1,1 0-1,-1-1 1,-6 1-1,11-2-251,1 0-1,-1 0 0,0 0 1,0 0-1,1 0 0,-1-1 0,0 1 1,0 0-1,1 0 0,-1 0 0,0-1 1,1 1-1,-1 0 0,0-1 1,1 1-1,-1-1 0,0 1 0,1-1 1,-1 1-1,1-1 0,-1 1 0,1-1 1,-1 1-1,1-1 0,0 0 0,-1 1 1,1-1-1,-1 0 0,1 1 1,0-1-1,0 0 0,0 1 0,-1-1 1,1 0-1,0 0 0,0 1 0,0-1 1,0 0-1,0 0 0,0 1 0,0-1 1,0 0-1,1 0 0,-1 1 1,0-1-1,1-1 0,1-7 123,0 0-1,1 0 1,0 0 0,1 0 0,0 1-1,1-1 1,9-14 0,45-51 280,-25 37-430,1 2 1,47-36 0,87-55-559,-54 42 183,-47 33 112,218-176-570,-281 222 757,24-19-111,-29 24 122,1-1 0,0 0 0,0 0 0,0 1 0,0-1 0,0 1 0,1-1 0,-1 1 0,0-1 0,0 1-1,0 0 1,0-1 0,0 1 0,1 0 0,-1 0 0,0 0 0,0 0 0,0 0 0,1 0 0,-1 0 0,0 0 0,0 1 0,2-1 0,-2 1-15,-1-1 0,0 0 0,0 0 0,1 0 1,-1 1-1,0-1 0,1 0 0,-1 0 0,0 0 0,0 1 1,1-1-1,-1 0 0,0 1 0,0-1 0,0 0 0,1 0 1,-1 1-1,0-1 0,0 0 0,0 1 0,0-1 1,0 1-1,0-1 0,0 0 0,1 1 0,-1-1 0,0 0 1,0 1-1,-1-1 0,1 0 0,0 1 0,0-1 1,0 0-1,0 1 0,0-1 0,0 0 0,0 1 0,0-1 1,-1 0-1,1 1 0,0 0 0,-12 8-915,2-3 513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44.618"/>
    </inkml:context>
    <inkml:brush xml:id="br0">
      <inkml:brushProperty name="width" value="0.05" units="cm"/>
      <inkml:brushProperty name="height" value="0.05" units="cm"/>
    </inkml:brush>
  </inkml:definitions>
  <inkml:trace contextRef="#ctx0" brushRef="#br0">19 136 11586,'-3'1'205,"-13"0"1469,21-2-337,26-7-694,9-6-635,71-39 0,4-1-1203,-112 53 1130,0 0 0,0 0 1,0 0-1,0 0 0,0 0 1,0 1-1,0-1 1,1 1-1,-1 0 0,0 0 1,0 0-1,0 0 0,1 1 1,-1-1-1,0 1 0,3 1 1,-3 0 22,-1-1 1,1 1 0,-1-1-1,0 1 1,0 0-1,0 0 1,0 0-1,0 0 1,0 0 0,-1 0-1,1 1 1,-1-1-1,1 0 1,-1 1 0,0 0-1,0-1 1,0 1-1,1 5 1,3 12 20,-2 1-1,0 0 1,-1 0-1,-1 0 1,-2 27-1,-17 106 737,14-130-588,-21 123 226,-11 93 17,37-233-424,4-18-89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45.272"/>
    </inkml:context>
    <inkml:brush xml:id="br0">
      <inkml:brushProperty name="width" value="0.05" units="cm"/>
      <inkml:brushProperty name="height" value="0.05" units="cm"/>
    </inkml:brush>
  </inkml:definitions>
  <inkml:trace contextRef="#ctx0" brushRef="#br0">0 882 12531,'2'-5'137,"0"0"1,0 0-1,0 1 1,1-1-1,-1 0 1,1 1-1,0 0 1,7-8-1,0 0 27,33-42 406,67-63 0,60-39-133,-132 123-335,168-143 73,116-108-275,-378 308-2914,32-16 2433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45.919"/>
    </inkml:context>
    <inkml:brush xml:id="br0">
      <inkml:brushProperty name="width" value="0.05" units="cm"/>
      <inkml:brushProperty name="height" value="0.05" units="cm"/>
    </inkml:brush>
  </inkml:definitions>
  <inkml:trace contextRef="#ctx0" brushRef="#br0">1 97 10746,'7'-8'591,"1"0"-1,0 1 0,1-1 0,0 2 0,12-9 1,-9 8-538,0 1 0,1 0 1,0 0-1,0 1 1,0 1-1,26-5 1,-38 8-54,0 1-1,1 0 1,-1 0 0,0 0 0,1 0-1,-1 0 1,0 0 0,0 0 0,1 0-1,-1 1 1,0-1 0,0 0 0,1 1-1,-1-1 1,0 1 0,0-1 0,0 1-1,0 0 1,1-1 0,-1 1 0,0 0-1,-1 0 1,1 0 0,0 0 0,0 0-1,0 0 1,0 0 0,-1 0 0,1 0-1,0 0 1,-1 0 0,1 0 0,-1 1-1,1-1 1,-1 0 0,0 0 0,1 2-1,0 4-1,-1 0-1,1 0 0,-1 0 0,0-1 0,-3 14 0,-12 63-47,-41 127 0,32-134-19,-24 148 1,45-196-7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7:40.324"/>
    </inkml:context>
    <inkml:brush xml:id="br0">
      <inkml:brushProperty name="width" value="0.05" units="cm"/>
      <inkml:brushProperty name="height" value="0.05" units="cm"/>
    </inkml:brush>
  </inkml:definitions>
  <inkml:trace contextRef="#ctx0" brushRef="#br0">0 24 1089,'0'0'-48,"10"1"-774,0-1 823,0-1 1,0 0-1,0 0 0,0-1 1,0 0-1,0-1 0,15-6 1,-23 8 30,0 0 0,1 1 1,-1-1-1,1 0 0,-1 1 0,1-1 1,-1 1-1,1 0 0,-1 0 1,1 0-1,0 0 0,-1 0 1,1 1-1,-1-1 0,1 1 1,-1 0-1,0 0 0,4 1 1,0 1-62,-1 1 1,1 0 0,-1 0 0,0 1-1,6 6 1,-8-7 69,1 0-1,-1 0 1,1-1 0,0 1-1,0-1 1,0 0-1,0 0 1,0-1 0,1 1-1,-1-1 1,1 0-1,0 0 1,-1 0 0,1-1-1,9 2 1,3-3 212,-1-1 1,1-1-1,21-5 0,-27 5-159,1-1 0,0 1 0,-1 1 0,1 0-1,0 1 1,0 0 0,0 1 0,21 4 0,-24-2 145,-2 1 0,1 1-1,0 0 1,-1 0 0,0 0 0,0 1 0,6 7 0,21 15 295,-7-13-410,-1-2 0,2-1 1,0-1-1,0-1 0,1-1 1,0-2-1,35 4 0,-24-4-99,0 3-1,77 27 0,-112-35-24,50 23-9,1-3 0,67 18 1,-101-34 11,-1 1 0,0 0 0,0 2 0,0 1 0,30 19 1,83 72 0,-60-43-1,-47-40 2,2-1-1,0-2 0,0 0 0,59 18 1,-59-23-24,0 1 0,0 1 1,-1 2-1,-1 0 0,46 34 1,150 125 114,-198-155-81,-1 2 0,-1 0 0,-1 1 1,-1 1-1,-1 1 0,32 49 0,-6 4 22,37 86-1,-77-150-28,8 16 22,2-1 0,1 0 0,1-2 0,37 41 0,95 77 146,-62-64-113,-54-44-55,-1 1 1,53 78-1,42 92 91,-86-135-95,-3-2 283,42 102 1,-40-65-2534,-27-65 196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8.590"/>
    </inkml:context>
    <inkml:brush xml:id="br0">
      <inkml:brushProperty name="width" value="0.05" units="cm"/>
      <inkml:brushProperty name="height" value="0.05" units="cm"/>
    </inkml:brush>
  </inkml:definitions>
  <inkml:trace contextRef="#ctx0" brushRef="#br0">0 0 7303,'0'0'2530,"29"71"-736,-10-44-929,-1-1-673,4 2-192,6-3 32,-8-2-512,4-1-898,-2-6-1024,0-7-1602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5.697"/>
    </inkml:context>
    <inkml:brush xml:id="br0">
      <inkml:brushProperty name="width" value="0.05" units="cm"/>
      <inkml:brushProperty name="height" value="0.05" units="cm"/>
    </inkml:brush>
  </inkml:definitions>
  <inkml:trace contextRef="#ctx0" brushRef="#br0">20 1 11242,'-1'0'53,"1"1"0,-1-1-1,0 1 1,0-1-1,0 1 1,0 0 0,0-1-1,1 1 1,-1 0-1,0 0 1,0 0-1,1 0 1,-1-1 0,1 1-1,-1 0 1,1 0-1,-1 0 1,1 0 0,0 0-1,-1 2 1,-3 22 67,2-8 16,2-1 1,1 1-1,0-1 1,0 1 0,6 21-1,28 81-77,-21-72-4,150 453-61,-18-58-120,-24 7 170,10 223 148,-25 7-102,86 1450-264,-116-948-655,-65-1072 673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7.048"/>
    </inkml:context>
    <inkml:brush xml:id="br0">
      <inkml:brushProperty name="width" value="0.05" units="cm"/>
      <inkml:brushProperty name="height" value="0.05" units="cm"/>
    </inkml:brush>
  </inkml:definitions>
  <inkml:trace contextRef="#ctx0" brushRef="#br0">0 1 11122,'36'23'1308,"-1"2"0,57 52 0,53 71-533,-73-72-621,86 82-127,95 101-126,-19 18-61,-192-217 144,32 40-28,-63-89-56,-16-19 92,-9-13-4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7.532"/>
    </inkml:context>
    <inkml:brush xml:id="br0">
      <inkml:brushProperty name="width" value="0.05" units="cm"/>
      <inkml:brushProperty name="height" value="0.05" units="cm"/>
    </inkml:brush>
  </inkml:definitions>
  <inkml:trace contextRef="#ctx0" brushRef="#br0">54 464 8178,'-3'1'127,"-1"1"0,1-1 1,-1 1-1,1 0 0,0 0 1,0 0-1,0 0 0,0 0 0,0 1 1,0-1-1,1 1 0,-1 0 1,1 0-1,-2 3 0,2-3-23,1 0-1,0 1 1,0-1-1,0 0 1,0 1-1,1-1 1,0 1-1,-1-1 1,1 1 0,0-1-1,1 1 1,-1-1-1,1 1 1,-1-1-1,3 5 1,-1 0 19,1-1-1,-1 1 1,2-1 0,-1 0-1,1 0 1,0-1 0,1 1-1,0-1 1,0 0 0,0 0 0,0 0-1,1-1 1,0 1 0,0-2-1,1 1 1,0-1 0,-1 0-1,1 0 1,8 3 0,-8-4-13,-1-1 0,1 0-1,0 0 1,0 0 0,0-1 0,1 0 0,-1 0 0,0-1 0,0 0-1,0 0 1,0-1 0,1 0 0,-1 0 0,0 0 0,0-1 0,0 0-1,-1-1 1,1 1 0,0-1 0,11-8 0,-8 3 16,0-1 0,0 0 0,-1 0-1,0-1 1,-1-1 0,0 1 0,0-1 0,-2-1 0,1 1 0,-1-1 0,-1 0-1,0-1 1,-1 1 0,6-27 0,-4 9-17,-2-1 0,0-1 0,-2 1 0,-2 0 0,-4-39 0,-1 33-132,-2 0 0,-13-43 0,6 30-147,13 48 134,0 0 0,1 0 0,-1 0 0,1 0 0,-1 0 1,1-1-1,0 1 0,0 0 0,0 0 0,0 0 0,0 0 0,0 0 0,1 0 0,-1 0 0,1 0 0,-1 0 0,1 0 1,2-3-1,-3 4 10,1 0 0,0 1 0,-1-1 0,1 1 0,0-1 0,0 1 0,-1-1 0,1 1 0,0 0 1,0 0-1,0-1 0,0 1 0,-1 0 0,1 0 0,0 0 0,0 0 0,1 0 0,25 6-405,5 9-337,0 1 0,44 31 1,5 3 194,-2-7 136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8.124"/>
    </inkml:context>
    <inkml:brush xml:id="br0">
      <inkml:brushProperty name="width" value="0.05" units="cm"/>
      <inkml:brushProperty name="height" value="0.05" units="cm"/>
    </inkml:brush>
  </inkml:definitions>
  <inkml:trace contextRef="#ctx0" brushRef="#br0">137 68 14611,'0'-3'129,"0"-1"1,0 0-1,0 1 0,-1-1 1,1 1-1,-1-1 0,0 1 1,0-1-1,0 1 0,0-1 1,-1 1-1,1 0 0,-3-4 1,3 6-102,0 0 1,0-1-1,0 1 1,-1 0-1,1 0 1,0 0 0,0 0-1,-1 0 1,1 0-1,-1 1 1,1-1-1,0 0 1,-1 1 0,0-1-1,1 1 1,-1-1-1,1 1 1,-1 0-1,1-1 1,-1 1-1,0 0 1,1 0 0,-1 0-1,0 1 1,1-1-1,-1 0 1,1 1-1,-1-1 1,1 0 0,-1 1-1,-2 1 1,0 1-21,-1-1 0,1 1 0,0 0 0,1 1 1,-1-1-1,1 1 0,-1-1 0,1 1 0,0 0 1,0 0-1,1 0 0,-1 1 0,1-1 0,0 1 1,0-1-1,-2 8 0,0 3-12,-1 1-1,2 0 1,-3 29-1,5-32 17,1 0 1,0 0-1,1 0 0,0-1 1,1 1-1,6 20 1,-7-30-4,0 0 0,0 0 1,0 0-1,1 0 1,-1 0-1,1 0 1,0 0-1,0-1 1,0 1-1,0-1 1,0 0-1,1 1 0,4 2 1,-5-4 4,0 0 0,1 0 0,-1 0 1,0 0-1,1-1 0,-1 1 0,1-1 0,-1 0 0,1 1 0,-1-1 1,1-1-1,-1 1 0,1 0 0,-1 0 0,1-1 0,-1 1 1,0-1-1,1 0 0,-1 0 0,4-2 0,4-2 59,0-1-1,-1 0 1,1-1-1,-1 0 0,0 0 1,-1-1-1,0 0 1,0-1-1,7-10 1,6-10 315,27-51 1,-15 19 187,-28 57-326,-3 12-184,-1 13-50,-2 9-39,4 53-1,-2-72-105,1-1 0,0 1-1,0 0 1,1-1 0,1 0-1,0 0 1,0 0-1,9 14 1,-12-21 85,1-1-1,-1 1 1,1-1-1,0 0 1,-1 0-1,1 0 1,0 0-1,0 0 1,0 0 0,1 0-1,-1-1 1,0 1-1,1-1 1,-1 1-1,1-1 1,-1 0-1,1 0 1,-1 0-1,1 0 1,0-1 0,0 1-1,-1-1 1,1 0-1,0 0 1,0 0-1,0 0 1,-1 0-1,1 0 1,0-1-1,0 1 1,-1-1 0,1 0-1,0 0 1,-1 0-1,5-2 1,34-21-484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8.712"/>
    </inkml:context>
    <inkml:brush xml:id="br0">
      <inkml:brushProperty name="width" value="0.05" units="cm"/>
      <inkml:brushProperty name="height" value="0.05" units="cm"/>
    </inkml:brush>
  </inkml:definitions>
  <inkml:trace contextRef="#ctx0" brushRef="#br0">90 0 14067,'-13'21'469,"0"1"-1,2 0 1,0 1 0,2 0 0,-9 32-1,14-42-379,1 0-1,0 1 0,1-1 0,1 1 1,0 0-1,1-1 0,0 1 0,1 0 1,1-1-1,0 1 0,5 15 1,-6-25-120,0 0 1,1 0 0,-1 0 0,1 0 0,0-1 0,0 1 0,0 0 0,1-1 0,0 0 0,-1 1-1,1-1 1,0 0 0,0-1 0,1 1 0,-1 0 0,0-1 0,1 0 0,0 0 0,-1 0 0,1 0 0,0 0-1,0-1 1,0 0 0,0 0 0,0 0 0,1 0 0,-1-1 0,0 1 0,0-1 0,0 0 0,1 0 0,-1-1-1,0 1 1,0-1 0,0 0 0,0 0 0,0-1 0,6-1 0,-3-1-153,1 1 0,-1-1 0,0 0 1,-1 0-1,1-1 0,-1 0 0,1 0 0,-1 0 0,-1-1 1,10-11-1,5-17-440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9.243"/>
    </inkml:context>
    <inkml:brush xml:id="br0">
      <inkml:brushProperty name="width" value="0.05" units="cm"/>
      <inkml:brushProperty name="height" value="0.05" units="cm"/>
    </inkml:brush>
  </inkml:definitions>
  <inkml:trace contextRef="#ctx0" brushRef="#br0">2 1 14899,'-2'82'2006,"3"66"-991,7-65-782,4-1 0,3-1 0,4 0 1,3-1-1,4-1 0,58 123 0,-113-261-188,-2-6 33,-77-120 1,96 171-64,12 14-15,0 0 1,0 0-1,0-1 0,0 1 0,0 0 0,0 0 0,-1 0 0,1 0 0,0 0 1,0 0-1,0 0 0,0 0 0,0 0 0,0 0 0,0 0 0,0 0 0,0 0 1,0-1-1,0 1 0,0 0 0,0 0 0,0 0 0,0 0 0,0 0 0,0 0 1,-1 0-1,1 0 0,0 0 0,0 0 0,0 0 0,0 0 0,0 0 0,0 0 1,0 0-1,0 0 0,0 0 0,0 0 0,0 0 0,-1 0 0,1 0 0,0 0 1,0 0-1,0 0 0,0 0 0,0 0 0,0 0 0,0 0 0,0 0 0,0 0 1,0 0-1,0 0 0,0 0 0,0 1 0,-1-1 0,1 0 0,0 0 1,0 0-1,0 0 0,0 0 0,0 0 0,0 0 0,0 0 0,0 0 0,0 0 1,0 0-1,0 0 0,0 1 0,1 1-1,-1 0 0,1 0 0,0 0 1,0 0-1,0-1 0,1 1 0,-1 0 0,0 0 0,4 2 1,-2 0-6,0-1 0,0 0 1,0 0-1,1-1 1,0 1-1,-1-1 0,1 1 1,0-1-1,0 0 1,1-1-1,-1 1 0,0-1 1,0 1-1,1-1 1,-1-1-1,8 2 1,-6-3-2,0 1 1,0-1 0,0 0 0,0 0 0,0-1 0,0 0 0,0 0 0,-1 0 0,1-1 0,-1 1 0,6-5 0,2-3 1,0 1-1,0-2 1,-2 0 0,1 0-1,-1-1 1,-1-1-1,0 0 1,11-20 0,12-36 349,-36 78-284,1 0 1,0 0-1,1 0 1,0 0-1,0 0 1,1 1-1,1 17 1,2-2 57,10 40 0,-10-54-98,0 0 1,1-1 0,0 1 0,9 15-1,-12-23-17,0-1 0,0 0 0,0 0 0,0-1 0,1 1 0,-1 0 0,1 0 0,-1-1-1,1 1 1,0-1 0,0 1 0,0-1 0,0 0 0,0 0 0,0 0 0,0 0 0,0 0 0,0 0 0,0 0 0,1-1-1,-1 1 1,0-1 0,0 0 0,1 1 0,-1-1 0,0 0 0,1 0 0,3-1 0,-1-1 2,0 0 1,0 0-1,-1 0 1,1-1-1,-1 0 1,0 0 0,0 0-1,0 0 1,0-1-1,0 1 1,-1-1-1,1 0 1,-1 0-1,4-7 1,2-4 25,0 0 0,-1-1 0,6-17-1,-7 13 17,0-1-1,-1 0 0,0 0 0,-2 0 0,-1 0 0,1-32 0,-4 52-44,0 0-1,0 0 1,0 0-1,0-1 1,0 1-1,0 0 1,0 0-1,-1 0 1,1 0-1,0 0 1,-1 0-1,1 0 1,-1 0-1,0-2 1,0 3-2,1 0 1,0 0-1,0 0 1,-1 0-1,1 0 1,0 0-1,-1 0 0,1 0 1,0 0-1,0 0 1,-1 0-1,1 0 1,0 0-1,-1 0 0,1 0 1,0 1-1,0-1 1,-1 0-1,1 0 1,0 0-1,0 0 0,-1 1 1,1-1-1,0 0 1,0 0-1,0 0 1,-1 1-1,1-1 0,0 0 1,0 0-1,0 1 1,0-1-1,0 0 1,-3 4 0,1 0 1,0 0-1,0 1 1,0-1-1,-2 8 1,0 11 6,0 0 0,1 0 0,1 0 1,1 1-1,2-1 0,2 27 0,-2-49-3,-1 1 0,0 0-1,1-1 1,-1 1 0,1-1-1,-1 1 1,1-1 0,-1 0-1,1 1 1,0-1 0,0 0-1,1 2 1,-2-3-8,1 1 0,-1-1 1,0 0-1,1 1 0,-1-1 0,1 0 0,-1 0 1,1 0-1,-1 1 0,1-1 0,-1 0 1,1 0-1,-1 0 0,1 0 0,-1 0 0,1 0 1,-1 0-1,1 0 0,-1 0 0,1 0 1,-1 0-1,1 0 0,-1 0 0,2-1 0,0 0-31,0 0-1,0-1 1,1 1-1,-1-1 1,0 0-1,0 1 1,0-1-1,-1 0 1,1 0-1,0-1 1,-1 1-1,2-3 1,10-19-77,-2-1 0,12-35 1,-10 21-40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29:59.916"/>
    </inkml:context>
    <inkml:brush xml:id="br0">
      <inkml:brushProperty name="width" value="0.05" units="cm"/>
      <inkml:brushProperty name="height" value="0.05" units="cm"/>
    </inkml:brush>
  </inkml:definitions>
  <inkml:trace contextRef="#ctx0" brushRef="#br0">82 623 13275,'-4'1'89,"0"0"1,0 1-1,0-1 1,1 1-1,-1 0 1,0 0 0,1 0-1,-1 1 1,1-1-1,0 1 1,-1 0-1,1 0 1,1 0-1,-1 0 1,0 1-1,1-1 1,0 1-1,-1-1 1,2 1-1,-1 0 1,-1 4-1,0 1 132,0 0-1,1 0 1,0 0-1,0 1 0,1-1 1,0 0-1,1 1 0,1 13 1,0-20-167,0 0 0,-1 0 1,1 0-1,1 0 1,-1 0-1,0 0 0,1-1 1,-1 1-1,1 0 1,0-1-1,0 0 0,0 1 1,0-1-1,0 0 1,0 0-1,1 0 0,-1 0 1,1 0-1,-1-1 1,1 1-1,0-1 0,0 0 1,0 1-1,0-1 0,0-1 1,5 2-1,3 1 45,1-1 0,-1 0 0,1-1 0,0 0 0,19-2-1,-28 0-78,0 1 0,0-1-1,-1 0 1,1 1 0,0-1-1,-1 0 1,1-1 0,-1 1-1,1 0 1,-1-1-1,0 0 1,1 1 0,-1-1-1,0 0 1,0 0 0,0 0-1,0 0 1,-1-1 0,1 1-1,-1 0 1,1-1-1,-1 1 1,0-1 0,0 1-1,2-5 1,1-8 16,0 1 0,-1-1 0,2-25 0,-3 17-6,5-43-184,-3-77 0,-22 190 763,15-31-579,1 0 1,1 1-1,0-1 1,1 1-1,1 0 0,0-1 1,2 0-1,-1 1 1,8 20-1,-7-30-30,1 0 0,0 0 0,0-1 0,1 1-1,0-1 1,0 0 0,0 0 0,1-1 0,0 1 0,0-1 0,0-1 0,1 1-1,0-1 1,0 0 0,0 0 0,0-1 0,0 0 0,1-1 0,-1 1 0,14 1-1,-17-4-4,0 0 0,0-1-1,0 1 1,0-1 0,-1 0-1,1 0 1,0-1 0,0 1-1,-1-1 1,1 0 0,-1 0-1,0 0 1,1 0 0,-1 0-1,0-1 1,0 0 0,0 1-1,-1-1 1,1 0 0,-1 0-1,3-5 1,7-9-13,-2 0 1,16-34 0,-23 44 13,31-71 7,-3-2-1,-5-1 1,33-162 0,-59 239-2,5-16 4,-2 0 1,0-1-1,-1 0 0,-1 0 1,-1 1-1,-3-27 0,3 45-7,-1 1 0,1 0-1,0 0 1,0 0 0,0-1-1,-1 1 1,1 0 0,0 0 0,-1 0-1,1 0 1,-1 0 0,1 0-1,-1 0 1,0 0 0,1 0-1,-1 0 1,0 0 0,0 0-1,0 0 1,0 1 0,0-1-1,0 0 1,0 1 0,0-1-1,0 0 1,0 1 0,0-1-1,0 1 1,0 0 0,0-1 0,0 1-1,-1 0 1,1 0 0,0 0-1,0 0 1,0 0 0,0 0-1,-1 0 1,-1 0 0,0 1-7,-1 1 1,1-1-1,-1 1 1,1-1 0,0 1-1,0 0 1,-1 1 0,1-1-1,1 0 1,-1 1-1,-3 3 1,-5 8-4,0 1-1,1-1 1,1 2-1,0-1 1,1 1-1,1 1 1,0-1-1,-7 30 1,9-23 33,0 0 0,2 0 1,1 0-1,0 0 1,2 0-1,3 30 0,-2-44-15,0 1 0,1-1-1,0 1 1,1-1 0,0 0 0,0 0-1,1 0 1,1-1 0,-1 1-1,1-1 1,7 9 0,-7-11-43,0-1-1,1 1 1,0-1-1,0 0 1,0 0 0,1-1-1,-1 0 1,1 0-1,0 0 1,1-1 0,-1 0-1,0-1 1,16 4 0,18 0-488,-31-6 391,-1 1-1,0 0 0,1 1 1,-1 0-1,15 6 0,-17-3-178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0.602"/>
    </inkml:context>
    <inkml:brush xml:id="br0">
      <inkml:brushProperty name="width" value="0.05" units="cm"/>
      <inkml:brushProperty name="height" value="0.05" units="cm"/>
    </inkml:brush>
  </inkml:definitions>
  <inkml:trace contextRef="#ctx0" brushRef="#br0">67 1 16187,'-9'14'300,"0"2"-1,2-1 1,0 1-1,1 0 0,0 1 1,-5 26-1,7-19-177,0 0 1,2 0-1,1 0 0,2 28 1,-1-45-94,1 0 0,0 0 0,0 0-1,0 0 1,1 0 0,3 8 0,-3-13-22,-1 1 0,1-1 0,-1 1 0,1-1-1,0 1 1,0-1 0,0 0 0,0 0 0,0 0 0,0 0-1,1 0 1,-1 0 0,1-1 0,-1 1 0,1-1-1,-1 1 1,5 0 0,24 8 8,-14-5 6,0 1 0,-1 0 0,30 17 0,-41-20 1,-1 0 0,1 0-1,-1 1 1,0 0-1,0 0 1,0 0-1,0 0 1,-1 1-1,0-1 1,0 1-1,0 0 1,0 0-1,-1 0 1,0 0-1,0 1 1,2 8 0,-3-6 75,0-1 1,0 1 0,-1 0-1,-1 0 1,1 0 0,-1 0-1,0 0 1,-1 0 0,0 0-1,0-1 1,-1 1 0,0-1-1,0 1 1,-1-1 0,0 0 0,0 0-1,0-1 1,-1 1 0,0-1-1,-1 0 1,1-1 0,-1 1-1,0-1 1,0 0 0,-1 0-1,1-1 1,-13 7 0,17-10-88,-1 0 0,1-1 1,0 1-1,0 0 0,0 0 1,-1-1-1,1 1 0,0-1 1,-1 0-1,1 0 0,0 0 0,-1 0 1,1 0-1,0 0 0,-1-1 1,1 1-1,0-1 0,0 0 1,-4-1-1,4 1-77,0-1 0,1 1 0,-1-1 1,0 1-1,1-1 0,0 0 0,-1 0 0,1 0 0,0 0 0,0 0 1,0 0-1,0 0 0,0 0 0,0 0 0,1 0 0,-1-4 1,-1-3-321,2 0 0,-1 0 1,1 0-1,0 0 0,1 0 1,0 0-1,1 0 0,5-16 1,-1 6-198,2 1 1,14-25 0,4 2-331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1.162"/>
    </inkml:context>
    <inkml:brush xml:id="br0">
      <inkml:brushProperty name="width" value="0.05" units="cm"/>
      <inkml:brushProperty name="height" value="0.05" units="cm"/>
    </inkml:brush>
  </inkml:definitions>
  <inkml:trace contextRef="#ctx0" brushRef="#br0">0 11 13715,'8'-9'1624,"-4"8"-1040,1 13-296,1 9 1721,2 8-1569,6 7-160,-1 3-136,0 3-48,3-2-96,0-2-128,-1-8-312,-1-4-152,-2-13 472,-4-10-120,2-12-72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1.740"/>
    </inkml:context>
    <inkml:brush xml:id="br0">
      <inkml:brushProperty name="width" value="0.05" units="cm"/>
      <inkml:brushProperty name="height" value="0.05" units="cm"/>
    </inkml:brush>
  </inkml:definitions>
  <inkml:trace contextRef="#ctx0" brushRef="#br0">14 35 17460,'-8'-31'1179,"5"27"-608,1 14-327,2 14 58,17 84 208,48 166-1,8 36-481,-69-284-37,0-9-8,-2 1-1,0 0 0,-1 30 0,-1-47 11,0 0 0,0 0 1,0 0-1,0 1 0,0-1 0,0 0 0,-1 0 0,1 0 1,0 0-1,-1 0 0,1 1 0,-1-1 0,1 0 0,-2 1 1,2-2-2,-1 1 0,1-1 1,0 0-1,-1 0 0,1 0 1,0 0-1,-1 0 0,1 0 1,0 1-1,-1-1 0,1 0 1,-1 0-1,1 0 0,0 0 1,-1 0-1,1 0 0,0-1 1,-1 1-1,1 0 0,0 0 1,-1 0-1,1 0 0,0 0 1,-1 0-1,1-1 1,0 1-1,-1 0 0,1 0 1,0 0-1,-1-1 0,-2-2-48,1 1 0,-1-1 0,1 0-1,-1-1 1,1 1 0,0 0 0,-3-6 0,-12-28-425,2-1 1,1-1 0,2 0 0,-13-76 0,24 112 457,1-1 0,0 1 0,-1-1 1,1 0-1,1 1 0,-1-1 0,2-6 0,-2 10 25,0-1 0,0 1 0,0 0 0,0 0 0,0-1 0,0 1 0,1 0 0,-1-1 0,0 1 0,0 0 0,0 0 0,1 0 0,-1-1 0,0 1 0,0 0 0,1 0 0,-1 0 0,0-1 0,0 1 0,1 0 0,-1 0 0,0 0 0,1 0 0,-1 0 0,0 0 0,0 0 0,1 0 0,-1 0 0,0 0 0,1 0 0,-1 0 0,1 0 0,0 0 12,0 1 0,1-1 0,-1 1-1,0 0 1,1 0 0,-1-1-1,0 1 1,0 0 0,0 0 0,0 0-1,2 2 1,20 23 234,-11-12-150,0-1 1,0-1-1,1 1 0,25 16 1,-35-27-83,0 0 0,1 0 1,-1 0-1,0-1 0,1 1 1,0-1-1,-1 0 1,1 0-1,0 0 0,-1-1 1,1 1-1,0-1 0,0 0 1,0 0-1,-1 0 0,1 0 1,0-1-1,0 0 0,0 1 1,-1-1-1,1-1 1,-1 1-1,1 0 0,-1-1 1,1 0-1,-1 0 0,5-3 1,-3 0 27,0 0 0,1 0 1,-1 0-1,-1-1 0,1 0 1,-1 0-1,0 0 1,-1 0-1,1-1 0,-1 1 1,-1-1-1,1 0 0,2-10 1,-2 3 97,0 0 0,-1 0 0,-1 0 0,0-1 0,-2-26 0,-5 21 41,1 12-46,5 8-132,0 0 0,0 0 0,0 0 0,-1 0 0,1 0 0,0 0-1,0 0 1,0 0 0,-1 0 0,1 0 0,0 0 0,0 0 0,0 1 0,-1-1 0,1 0 0,0 0 0,0 0 0,0 0-1,0 0 1,-1 0 0,1 0 0,0 1 0,0-1 0,0 0 0,0 0 0,0 0 0,0 0 0,0 1 0,-1-1 0,1 0 0,0 0-1,0 0 1,0 0 0,0 1 0,0-1 0,0 0 0,0 0 0,0 0 0,0 1 0,0-1 0,-1 4 12,1 0 0,-1 1 1,1-1-1,0 0 0,0 1 0,0-1 1,0 0-1,1 0 0,0 1 0,0-1 1,2 5-1,18 47 32,-18-48-45,1 0 0,0 0 0,1 0 0,-1-1 0,2 0-1,-1 0 1,1 0 0,0 0 0,9 7 0,-13-13-2,0 1 0,1 0 0,0-1 0,-1 1 0,1-1 0,0 0-1,-1 0 1,1 0 0,0 0 0,0-1 0,0 1 0,0-1 0,0 0 0,0 1 0,0-1 0,0 0-1,0-1 1,0 1 0,0-1 0,-1 1 0,1-1 0,0 0 0,0 0 0,0 0 0,-1 0-1,1-1 1,0 1 0,-1-1 0,1 1 0,-1-1 0,4-3 0,3-4-2,-1 1 0,0-1 0,0-1 0,0 0 0,-1 0 0,-1 0 1,0-1-1,0 0 0,6-18 0,-2 1-114,-1 0 0,8-54-1,-15 40-235,-2 37 28,0 26 173,1-7 120,5 78 59,-5-82-12,0-1 0,1 0 0,1 0 0,0 0 0,0 0 0,0 0 0,8 13 0,-10-21-34,-1 0 0,0-1 0,1 1 0,-1 0 0,1 0 0,-1 0-1,1-1 1,0 1 0,-1 0 0,1-1 0,0 1 0,-1-1 0,1 1-1,0-1 1,0 1 0,-1-1 0,1 1 0,0-1 0,0 0 0,0 1 0,0-1-1,-1 0 1,1 0 0,0 0 0,0 0 0,0 0 0,0 0 0,0 0-1,0 0 1,0 0 0,-1 0 0,1 0 0,0 0 0,0-1 0,0 1 0,0 0-1,0-1 1,-1 1 0,1 0 0,0-1 0,0 1 0,-1-1 0,1 0-1,0 1 1,-1-1 0,1 1 0,0-1 0,-1 0 0,1-1 0,5-5-83,-1 0 0,0 0 1,0 0-1,3-10 0,-5 12 100,14-28-274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9.027"/>
    </inkml:context>
    <inkml:brush xml:id="br0">
      <inkml:brushProperty name="width" value="0.05" units="cm"/>
      <inkml:brushProperty name="height" value="0.05" units="cm"/>
    </inkml:brush>
  </inkml:definitions>
  <inkml:trace contextRef="#ctx0" brushRef="#br0">0 72 6790,'0'0'5990,"95"2"-4613,-29-10-384,13 2-416,0-2-417,11 0-32,-2 4-416,-2-4-1282,-5-5-928,-17-5-2050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2.427"/>
    </inkml:context>
    <inkml:brush xml:id="br0">
      <inkml:brushProperty name="width" value="0.05" units="cm"/>
      <inkml:brushProperty name="height" value="0.05" units="cm"/>
    </inkml:brush>
  </inkml:definitions>
  <inkml:trace contextRef="#ctx0" brushRef="#br0">50 651 14763,'-6'6'287,"1"1"-1,1-1 1,-1 1-1,1 1 1,0-1-1,1 0 1,0 1 0,0 0-1,1 0 1,-1 0-1,2 0 1,-2 14-1,1-3-95,1 0 0,1 0 0,1 0 0,3 27 0,-2-39-165,-1 0 1,1 0-1,0-1 0,0 1 1,1 0-1,0-1 1,0 1-1,1-1 1,5 8-1,-8-12-30,1-1-1,-1 1 1,0-1-1,1 1 1,-1-1 0,1 0-1,0 0 1,-1 0-1,1 0 1,0 0 0,0 0-1,0 0 1,0 0-1,-1-1 1,1 1 0,0-1-1,0 1 1,0-1-1,1 0 1,-1 0 0,0 0-1,0 0 1,0 0-1,0 0 1,0 0 0,0-1-1,0 1 1,0-1-1,0 0 1,0 1 0,-1-1-1,1 0 1,0 0-1,0 0 1,-1 0 0,4-3-1,3-3-33,0 0-1,0 0 1,0-1-1,-1 0 1,0-1 0,-1 1-1,0-1 1,0-1-1,-1 1 1,0-1 0,-1 0-1,5-14 1,-3 3-58,0-1 1,-2 0 0,0 1 0,-1-1 0,-1-24-1,-1 31 12,-2-33-222,1 45 265,0-1 0,-1 1-1,1-1 1,-1 1 0,0-1 0,0 1-1,-1 0 1,1 0 0,0-1-1,-3-2 1,4 5 33,-1 1 0,1 0 0,0-1 0,0 1 0,0 0 1,-1 0-1,1-1 0,0 1 0,0 0 0,-1 0 0,1-1 0,0 1 0,-1 0 0,1 0 0,0 0 0,-1-1 0,1 1 0,0 0 0,-1 0 1,1 0-1,0 0 0,-1 0 0,1 0 0,-1 0 0,1 0 0,0 0 0,-1 0 0,1 0 0,0 0 0,-1 0 0,0 0 0,-8 10-141,-1 16 17,6-7 165,1 0 0,-2 37-1,5-46 18,0 0-1,1 0 1,0 0-1,0 0 0,1 1 1,1-2-1,3 11 1,-6-18-52,1-1 0,-1 0 1,1 0-1,-1 1 0,1-1 1,-1 0-1,1 0 0,0 0 0,0 0 1,0 0-1,-1 0 0,1 0 1,0 0-1,0 0 0,0 0 0,0 0 1,1-1-1,-1 1 0,0 0 1,0-1-1,0 1 0,1-1 1,-1 1-1,0-1 0,0 0 0,1 1 1,-1-1-1,0 0 0,1 0 1,-1 0-1,0 0 0,1 0 0,-1 0 1,0 0-1,1-1 0,-1 1 1,0 0-1,1-1 0,-1 1 1,0-1-1,0 0 0,0 1 0,1-1 1,-1 0-1,0 1 0,0-1 1,1-1-1,5-4-120,0 0 0,0 0-1,-1 0 1,0-1 0,8-11 0,2-6-133,-1-2 1,-1 0-1,-1 0 1,-2-1-1,-1-1 1,0 0-1,7-41 1,-5-2 162,8-133 1,-19 185 162,1-6 177,-2-1 0,0 1 0,-1-1 0,-9-48 0,-3 44 350,13 30-581,0-1 1,-1 1-1,1-1 0,0 1 1,0-1-1,-1 1 1,1 0-1,0-1 0,-1 1 1,1-1-1,-1 1 0,1 0 1,0-1-1,-1 1 0,1 0 1,-1 0-1,1-1 0,-1 1 1,1 0-1,-1 0 0,1 0 1,-1-1-1,1 1 0,-1 0 1,1 0-1,-1 0 0,1 0 1,-1 0-1,1 0 0,-1 0 1,1 0-1,-1 0 0,1 0 1,-1 1-1,1-1 1,-1 0-1,1 0 0,-1 0 1,1 1-1,-1-1 0,1 0 1,-1 1-1,1-1 0,0 0 1,-1 1-1,1-1 0,0 0 1,-1 1-1,1-1 0,0 1 1,-1-1-1,1 0 0,0 1 1,0-1-1,-1 1 0,1-1 1,0 2-1,-3 4 75,1 1 1,-1-1-1,2 1 1,-1-1-1,1 1 0,0 0 1,0 0-1,1-1 1,0 11-1,7 66 483,-1-50-402,1 0-1,17 48 1,33 61 37,-30-78-272,28 65-551,-55-129 603,0 0 0,0 0-1,0 0 1,0 0 0,0 0 0,0 0-1,-1 0 1,1 0 0,0 0-1,0 0 1,0 0 0,0 0-1,0 0 1,0 0 0,0 0-1,0 0 1,-1 0 0,1 0-1,0 0 1,0 0 0,0 0 0,0 0-1,0 0 1,0 0 0,0 0-1,0 0 1,0 0 0,0 1-1,-1-1 1,1 0 0,0 0-1,0 0 1,0 0 0,0 0-1,0 0 1,-8-11-16,-12-34-154,1-1 1,-15-62-1,31 97 160,-2-7 9,0 1 0,1-1 0,-3-35 0,6 52 16,1 1 0,0 0-1,0 0 1,0-1 0,0 1-1,0 0 1,0-1 0,0 1-1,0 0 1,0 0 0,0-1-1,0 1 1,0 0 0,0 0-1,0-1 1,0 1 0,0 0 0,0 0-1,0-1 1,1 1 0,-1 0-1,0 0 1,0-1 0,0 1-1,0 0 1,0 0 0,1-1-1,-1 1 1,0 0 0,0 0-1,0 0 1,1 0 0,-1-1-1,0 1 1,0 0 0,1 0 0,9 7 195,15 25 157,-18-22-269,-2-5-39,12 18 125,2-2 1,23 22-1,-37-38-160,0-1-1,0 0 0,1 0 0,0 0 0,0 0 0,0-1 0,0 0 1,0 0-1,1 0 0,-1-1 0,1 0 0,-1-1 0,1 1 0,10 0 1,-13-3-19,0 1 1,1 0 0,-1-1 0,0 0 0,0 0 0,0-1-1,0 1 1,0-1 0,0 1 0,0-1 0,0-1 0,-1 1-1,1 0 1,-1-1 0,1 0 0,-1 0 0,0 0 0,0 0-1,0 0 1,-1-1 0,5-5 0,2-8-89,0 0-1,-1-1 1,9-30 0,-2 8-99,-12 51 346,-2 12 40,-1 5 103,1-1 0,1 1 0,2 0 0,1 0 0,9 26 0,-14-52-287,0-1 0,0 0 0,0 0 0,1 0 0,-1 0 0,1 1 0,-1-1 0,1 0 0,-1 0-1,1 0 1,-1 0 0,1 0 0,0 0 0,0 0 0,0-1 0,-1 1 0,1 0 0,0 0 0,0-1 0,0 1 0,0 0 0,0-1 0,0 1-1,1-1 1,-1 1 0,0-1 0,0 0 0,0 1 0,0-1 0,2 0 0,-1 0-37,-1-1 1,1 0-1,0 0 0,-1 0 1,0 0-1,1 0 0,-1 0 1,0 0-1,1-1 0,-1 1 1,0 0-1,0-1 0,0 1 1,0-1-1,0 1 0,0-1 1,-1 0-1,1 1 0,-1-1 1,2-3-1,2-9-336,-1 0 1,0-1-1,-1 1 0,0-1 0,-1-26 1,-2 7-100,-9-47-1,-3 4-271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3.208"/>
    </inkml:context>
    <inkml:brush xml:id="br0">
      <inkml:brushProperty name="width" value="0.05" units="cm"/>
      <inkml:brushProperty name="height" value="0.05" units="cm"/>
    </inkml:brush>
  </inkml:definitions>
  <inkml:trace contextRef="#ctx0" brushRef="#br0">14 0 17140,'-6'14'1336,"1"9"-1056,2 3-136,6-3 392,3-3-400,10-5-592,2-3-32,3-7 368,5-2-168,3-1-104</inkml:trace>
  <inkml:trace contextRef="#ctx0" brushRef="#br0" timeOffset="1">361 192 12107,'2'1'163,"0"1"0,0 0 0,-1 0 0,1 0 0,-1 0 0,1 1 0,-1-1 0,0 0 0,0 1 0,0-1 0,0 1 0,0-1 0,-1 1 0,1-1 0,-1 1 0,1-1 1,-1 1-1,0 0 0,0-1 0,-1 6 0,-1 4 522,-1-1 1,0 1 0,-7 16-1,-4 14 564,13-38-1142,-1 3 130,1 0 1,0 0-1,-1 1 0,2-1 1,-1 0-1,1 1 0,2 12 0,-2-20-225,0 1 0,0-1 0,1 1 0,-1-1 0,0 1-1,0-1 1,1 1 0,-1-1 0,0 0 0,1 1 0,-1-1 0,1 1 0,-1-1-1,0 0 1,1 1 0,-1-1 0,1 0 0,-1 0 0,1 0 0,-1 1 0,1-1-1,-1 0 1,1 0 0,-1 0 0,1 0 0,-1 0 0,1 0 0,-1 0 0,1 0-1,-1 0 1,1 0 0,-1 0 0,1 0 0,-1 0 0,1 0 0,0 0 0,-1-1-1,0 1 1,1 0 0,-1 0 0,1 0 0,-1-1 0,1 1 0,0-1-1,24-15-15,-6-1-246,30-33-1,-37 36 59,0 0 0,1 1 0,0 1 0,1 0 0,20-12 0,-32 23 157,1 0 0,-1-1 0,0 1 0,1 0 0,-1 0 0,1 1 0,-1-1-1,1 0 1,-1 1 0,1 0 0,-1-1 0,1 1 0,0 0 0,-1 0 0,1 1 0,-1-1-1,4 1 1,-1 1-5,-1 0-1,1 1 0,0-1 0,-1 1 0,1 0 0,5 4 0,2 2 75,-11-8-32,0 0 0,0-1 0,1 1 0,-1-1 0,0 1-1,0-1 1,1 0 0,-1 0 0,1 1 0,-1-1 0,0 0 0,1 0-1,-1 0 1,0-1 0,1 1 0,-1 0 0,0 0 0,1-1 0,-1 1 0,0-1-1,1 1 1,-1-1 0,0 1 0,0-1 0,0 0 0,1 0 0,-1 1 0,0-1-1,0 0 1,1-2 0,6-5-121,-1 0 0,0 0 0,7-10 0,-2 2-184,-4 6 40,1 0 1,1 0-1,0 1 0,0 1 1,1 0-1,0 0 1,12-6-1,-19 12 229,0 0 0,-1 0 0,1 1 1,0 0-1,1-1 0,-1 1 0,0 1 0,0-1 0,0 1 0,1-1 0,-1 1 0,0 1 0,0-1 0,0 0 0,1 1 0,-1 0 0,0 0 0,0 0 1,0 1-1,0-1 0,0 1 0,0 0 0,-1 0 0,1 0 0,-1 1 0,4 2 0,0 2 223,0 0 0,0 1 0,-1 0 0,-1 0-1,1 0 1,-1 1 0,0 0 0,5 16 0,-5-13 220,1 0 0,0-1 0,0 0 0,12 15 0,-18-26-408,1 1 0,0 0 0,-1 0 0,1-1 0,0 1 0,-1 0 0,1-1 0,0 1 0,0 0 0,0-1 0,-1 1 0,1-1 0,0 0 0,0 1 0,0-1 0,0 0 0,2 1 0,-3-1-21,0 0 1,1 0 0,-1-1-1,1 1 1,-1 0 0,1 0-1,-1 0 1,0 0 0,1-1-1,-1 1 1,1 0-1,-1 0 1,0-1 0,1 1-1,-1 0 1,0-1 0,0 1-1,1 0 1,-1-1 0,0 1-1,0-1 1,1 1-1,-1 0 1,0-1 0,0 1-1,0-1 1,1-1-15,-1 0 0,0 0 1,1 0-1,-1 1 0,0-1 0,0 0 1,0 0-1,-1 0 0,1 0 0,0 1 1,-1-1-1,1 0 0,-1 0 0,0 1 0,1-1 1,-1 0-1,0 1 0,0-1 0,-2-2 1,-22-19-334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3.840"/>
    </inkml:context>
    <inkml:brush xml:id="br0">
      <inkml:brushProperty name="width" value="0.05" units="cm"/>
      <inkml:brushProperty name="height" value="0.05" units="cm"/>
    </inkml:brush>
  </inkml:definitions>
  <inkml:trace contextRef="#ctx0" brushRef="#br0">0 44 15787,'14'-11'1393,"5"-3"-1185,-4 8-312,2 1 712,-7 1-376,-2 1-64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4.452"/>
    </inkml:context>
    <inkml:brush xml:id="br0">
      <inkml:brushProperty name="width" value="0.05" units="cm"/>
      <inkml:brushProperty name="height" value="0.05" units="cm"/>
    </inkml:brush>
  </inkml:definitions>
  <inkml:trace contextRef="#ctx0" brushRef="#br0">1 62 14987,'3'11'340,"1"0"0,0-1 0,7 11 0,6 17-138,9 41 46,-11-33-85,27 59 1,-41-103-145,-1-1 0,1 0 0,-1 0 0,1 1 0,0-1 0,-1 0 0,1 0 1,0 0-1,0 0 0,0 0 0,0 0 0,0 0 0,0 0 0,0 0 0,0-1 1,1 1-1,0 0 0,-1-1-3,0 0 1,-1 0-1,1 0 0,-1 0 1,1 0-1,0 0 0,-1 0 1,1 0-1,0-1 0,-1 1 1,1 0-1,-1 0 1,1-1-1,0 1 0,-1 0 1,1-1-1,-1 1 0,1-1 1,-1 1-1,1 0 1,-1-1-1,0 1 0,1-1 1,0 0-1,2-6 117,1 1 0,-1-1-1,0 0 1,3-12 0,-6 19-133,26-103 1166,-18 65-386,19-54 0,-27 91-757,0 0 0,1-1-1,-1 1 1,1 0 0,-1-1 0,1 1-1,-1 0 1,1 0 0,0 0 0,-1 0-1,1 0 1,0 0 0,0 0 0,0 0-1,0 0 1,0 0 0,0 0 0,0 0-1,0 1 1,0-1 0,0 0-1,1 1 1,-1-1 0,2 0 0,-1 1-10,-1 1 1,1-1 0,-1 1-1,0 0 1,1-1-1,-1 1 1,0 0 0,0 0-1,0 0 1,0 0-1,0 0 1,0 0 0,0 0-1,0 0 1,0 0-1,0 1 1,0-1 0,-1 0-1,1 1 1,-1-1 0,1 0-1,0 2 1,46 111 51,-46-112-63,-1-1 0,1 0-1,0 1 1,-1-1 0,1 0 0,0 0-1,0 0 1,0 1 0,0-1 0,0 0-1,0 0 1,0 0 0,0-1 0,0 1-1,2 1 1,-3-2 2,1 0 1,-1 0-1,1 0 0,0 0 0,-1 0 1,1 0-1,-1 0 0,1 0 0,-1 0 1,1 0-1,-1 0 0,1-1 0,-1 1 1,1 0-1,-1 0 0,1-1 0,-1 1 1,0 0-1,1-1 0,-1 1 0,1 0 1,-1-1-1,0 1 0,1 0 0,-1-1 1,1 0-1,2-5 45,1 0-1,-1-1 1,0 1 0,3-13-1,-5 16-39,11-41 165,11-30 127,-20 67-257,0-1 0,0 1 1,1 0-1,0 0 0,1 0 0,9-12 0,-13 17-41,1 1-1,-1 0 1,0 0-1,0 0 1,1 0-1,-1 0 1,0 0-1,1 0 1,-1 0 0,1 1-1,-1-1 1,1 0-1,0 1 1,-1 0-1,1-1 1,-1 1-1,1 0 1,0 0 0,-1 0-1,1 0 1,0 0-1,-1 0 1,1 0-1,0 0 1,-1 1 0,1-1-1,0 1 1,-1-1-1,1 1 1,-1 0-1,1-1 1,-1 1-1,1 0 1,-1 0 0,0 0-1,0 0 1,1 0-1,-1 1 1,0-1-1,2 2 1,5 7-160,-1-1-1,0 1 1,0 1 0,7 14-1,-11-19-11,4 6-175,-4-8 234,0 0 0,-1 0 0,0 0 0,0 1 0,0-1 0,0 1 0,1 4 0,-5-12-292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5.104"/>
    </inkml:context>
    <inkml:brush xml:id="br0">
      <inkml:brushProperty name="width" value="0.05" units="cm"/>
      <inkml:brushProperty name="height" value="0.05" units="cm"/>
    </inkml:brush>
  </inkml:definitions>
  <inkml:trace contextRef="#ctx0" brushRef="#br0">1 1 18700,'0'1'1248,"0"5"-1112,3 2-64,3 1 48,0-1-352,2 3-528,0-2-408,-2-3 912,0 0-232,0-5-176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5.665"/>
    </inkml:context>
    <inkml:brush xml:id="br0">
      <inkml:brushProperty name="width" value="0.05" units="cm"/>
      <inkml:brushProperty name="height" value="0.05" units="cm"/>
    </inkml:brush>
  </inkml:definitions>
  <inkml:trace contextRef="#ctx0" brushRef="#br0">1 0 13899,'17'31'774,"-2"-1"-1,-1 2 1,14 44-1,-2-5 230,-4-16-439,199 462 2551,-213-500-3089,-6-11-17,1-1 0,0 1 0,0 0 0,0-1 0,0 0 0,1 0 0,0 0 0,7 7 0,-11-12-6,0 0 0,0 0 0,0 0 0,0 0 0,0 0 0,0 0 0,0 0 0,0 0 0,1 0-1,-1 0 1,0 0 0,0 0 0,0 0 0,0 0 0,0 0 0,0 0 0,0 0 0,0 0 0,0 0 0,0 0 0,1 0 0,-1 0 0,0 0 0,0-1 0,0 1 0,0 0 0,0 0 0,0 0 0,0 0-1,0 0 1,0 0 0,0 0 0,0 0 0,0 0 0,0 0 0,0 0 0,0 0 0,0 0 0,1-1 0,-1 1 0,0 0 0,0 0 0,0 0 0,0 0 0,0 0 0,0 0 0,0 0 0,0 0-1,0 0 1,0 0 0,0-1 0,0 1 0,-1 0 0,1 0 0,0 0 0,0 0 0,0 0 0,0 0 0,0 0 0,0 0 0,0 0 0,-1-13 110,-5-13 42,-36-94 318,-14-46-113,56 165-361,-2-5-15,0 1 0,1 0 0,0-1 0,0 1 0,0-1 0,1 0 0,0-7 0,0 12 12,0 1 0,0-1 0,0 1 0,1-1-1,-1 1 1,0 0 0,0-1 0,1 1 0,-1 0 0,0-1 0,1 1 0,-1 0 0,1-1 0,-1 1 0,0 0-1,1 0 1,-1-1 0,1 1 0,-1 0 0,1 0 0,-1 0 0,0 0 0,1-1 0,-1 1 0,1 0 0,-1 0-1,1 0 1,-1 0 0,1 0 0,-1 0 0,1 0 0,-1 1 0,1-1 0,-1 0 0,1 0 0,-1 0 0,1 1-1,21 7-77,-17-6 52,2 1 8,1 0 1,0-1-1,1 0 1,-1 0 0,0-1-1,1 0 1,-1 0-1,0-1 1,15-1-1,-20 0 27,0 1 0,0-1-1,0 0 1,0 0-1,-1 0 1,1 0 0,0-1-1,-1 1 1,1-1 0,-1 1-1,1-1 1,-1 0 0,0 0-1,0 0 1,0 0 0,0-1-1,0 1 1,0 0-1,0-1 1,-1 0 0,0 1-1,1-1 1,-1 0 0,0 1-1,0-1 1,0 0 0,-1 0-1,1 0 1,-1 0 0,1-4-1,-1-21 104,-4 15-37,4 13-69,0 0 0,0-1 0,0 1 0,0 0 0,0 0 0,-1 0 0,1 0 0,0 0 0,0-1 0,0 1 0,0 0 0,-1 0 0,1 0 0,0 0 0,0 0 0,0 0 0,-1 0 0,1 0 0,0 0 0,0 0 1,-1-1-1,1 1 0,0 0 0,0 0 0,0 0 0,-1 1 0,1-1 0,0 0 0,0 0 0,0 0 0,-1 0 0,1 0 0,0 0 0,0 0 0,-1 0 0,1 0 0,0 0 0,0 0 0,0 1 0,0-1 0,-1 0 0,1 0 0,0 0 0,-2 3 1,0 0 0,1 0-1,-1 0 1,1 0 0,0 0 0,0 1-1,0-1 1,0 0 0,0 1-1,1-1 1,0 0 0,-1 1 0,2 5-1,-2 0-5,-1 8-19,1 0 1,1 0-1,0 0 0,1 0 1,1 0-1,1-1 0,8 30 1,-11-45 16,1 1 1,-1-1 0,1 0 0,0 1 0,-1-1 0,1 0-1,0 0 1,0 0 0,0 1 0,0-1 0,0 0 0,0 0-1,0 0 1,0 0 0,1-1 0,-1 1 0,0 0 0,0 0-1,1-1 1,-1 1 0,3 0 0,-2-1-1,0 0 0,1 0 0,-1 0 0,0 0 1,0 0-1,0-1 0,1 1 0,-1-1 0,0 1 0,0-1 0,0 0 0,4-2 0,4-3-10,1-1 0,-1 0-1,-1-1 1,10-9 0,-15 13 9,6-5 60,-1 0 0,0-1-1,-1 0 1,0 0 0,0-1-1,-1 0 1,-1-1 0,8-17-1,-10 19 33,-1 1 0,-1 0 0,0-1 0,0 1-1,-1-1 1,0 0 0,-1 0 0,0 1 0,-1-1 0,1 0-1,-2 1 1,-2-12 0,1 8 100,-1 0 0,0 1 1,-1-1-1,-12-21 0,19 30-454,7 4-59,14 2-409,-18-1 463,13 1-145,1-2 0,0 0 0,-1 0 0,21-5 0,12-4-312</inkml:trace>
  <inkml:trace contextRef="#ctx0" brushRef="#br0" timeOffset="1">889 106 12995,'17'28'1764,"-1"0"0,15 36 1,14 66 90,12 136-547,-47-198-980,-3-19 24,13 47-1,-19-94-340,-1-1 0,0 0 0,0 0 0,1 1 1,-1-1-1,1 0 0,-1 0 0,1 0 0,-1 0 0,1 0 0,0 0 0,-1 0 0,1 0 0,2 2 0,-3-3-8,0 0 0,1 0 0,-1-1 0,0 1 0,1 0 0,-1 0 0,0 0 0,1 0 0,-1-1 0,0 1 0,1 0 0,-1 0 0,0-1 0,0 1 0,1 0 0,-1-1 0,0 1 0,0 0 0,0 0 0,1-1 0,-1 1 0,0 0 0,0-1 0,0 1 0,0-1 0,0 1 0,0 0 0,0-1 0,1 0 0,5-41 41,-7-69-119,-19-130-1,-1-39-940,20 270 881,2 0 0,-1 0 0,1 0 0,3-9 0,-4 16 86,1 1 1,-1 0-1,1 0 1,0 0-1,0-1 0,0 1 1,0 0-1,0 0 1,0 0-1,0 1 1,1-1-1,-1 0 1,1 0-1,-1 1 0,1-1 1,0 1-1,0-1 1,0 1-1,0 0 1,0-1-1,0 1 0,2-1 1,-3 2 43,0 0 0,-1 0 0,1 0 0,-1 0 0,1 0 0,-1 0 0,1 0 0,0 0 0,-1 0 0,1 0 0,-1 0 0,1 0 0,-1 0 0,1 0 0,-1 1 0,1-1 0,-1 0 0,1 0 1,-1 0-1,1 1 0,-1-1 0,1 0 0,-1 1 0,1-1 0,-1 1 0,0-1 0,1 0 0,-1 1 0,0-1 0,1 1 0,-1-1 0,0 1 0,1-1 0,-1 1 0,0-1 0,0 1 0,0-1 0,0 1 0,1 0 0,-1-1 0,0 1 0,0-1 0,0 1 0,0-1 0,-1 2 0,0 29 150,-9 9-154,-2 0 1,-31 70-1,38-99-176,-6 8-191,8-22 108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6.222"/>
    </inkml:context>
    <inkml:brush xml:id="br0">
      <inkml:brushProperty name="width" value="0.05" units="cm"/>
      <inkml:brushProperty name="height" value="0.05" units="cm"/>
    </inkml:brush>
  </inkml:definitions>
  <inkml:trace contextRef="#ctx0" brushRef="#br0">1 424 13827,'4'8'635,"0"-1"0,-1 1-1,0 0 1,0 0 0,0 1 0,1 14 0,-1-12-162,0 0 0,7 19 0,-9-26-421,1 0 0,0-1 0,0 1 0,0-1 0,1 0 0,-1 0 0,1 1 0,5 3 0,-7-6-48,-1-1 0,1 0 0,-1 1 0,1-1 0,-1 0 0,1 1 0,-1-1 0,1 0 0,-1 0 0,1 0 0,0 0 0,-1 1 0,1-1 0,-1 0 0,1 0 0,0 0 0,-1 0 0,1 0 0,-1 0 0,1 0 0,0-1 0,-1 1 0,1 0 0,0 0 0,0-1-3,0 0 1,0 0-1,0 0 1,0 0 0,0 0-1,0 0 1,0-1-1,-1 1 1,1 0-1,0 0 1,-1-1 0,1 1-1,-1 0 1,0-1-1,1 1 1,-1-2-1,2-11-48,-1 0 0,0 0-1,-2 0 1,1 0 0,-2 0-1,1 0 1,-8-24 0,8 31-262,2 9 143,7 14 31,-4-11 165,0 0 0,0-1 0,0 0 0,0 0 0,1 0 0,0 0 0,0-1-1,0 1 1,0-1 0,0-1 0,1 1 0,-1-1 0,1 0 0,0 0 0,0 0 0,-1-1 0,1 0 0,0 0-1,0-1 1,0 1 0,0-1 0,0-1 0,0 1 0,0-1 0,0 0 0,0 0 0,0-1 0,0 0 0,-1 0-1,1 0 1,-1-1 0,1 0 0,-1 0 0,0 0 0,0 0 0,-1-1 0,1 0 0,0 0 0,-1 0 0,0 0-1,4-7 1,-2 3 26,0-1-1,0 0 0,-1 0 0,0 0 0,5-14 0,-9 19-57,1-1-1,-1 1 0,0 0 0,0 0 0,0 0 0,-1-1 0,1 1 1,-1 0-1,0-1 0,0 1 0,-1 0 0,1-1 0,-1 1 0,0 0 1,-2-6-1,3 10-3,0-1 0,-1 0 0,1 1 0,0-1 0,0 0 0,-1 1 0,1-1 0,-1 1 0,1-1 0,0 1 0,-1-1 0,1 1 0,-1-1 0,1 1 0,-1-1 0,0 1 0,1 0 0,-1-1 0,1 1 1,-1 0-1,0-1 0,1 1 0,-1 0 0,0 0 0,1 0 0,-1 0 0,0 0 0,1 0 0,-1 0 0,0 0 0,1 0 0,-1 0 0,0 0 0,1 0 0,-1 0 0,0 0 0,1 0 0,-1 1 0,0-1 0,1 0 0,-1 1 0,1-1 0,-1 0 0,0 1 0,1-1 1,-1 1-1,1-1 0,-1 1 0,0 0 0,-2 2-17,0 0 1,0 0 0,1 0 0,-1 1 0,1 0 0,-4 4-1,3 0 30,0-1-1,1 0 1,-1 0-1,2 1 1,-1 0 0,1-1-1,0 1 1,0 0-1,1-1 1,0 1-1,0 0 1,1 0-1,0-1 1,1 1-1,0-1 1,0 1-1,0-1 1,4 9-1,-5-15-1,-1 1 0,1-1 0,0 1-1,0-1 1,0 0 0,-1 1 0,1-1-1,0 0 1,0 0 0,1 1 0,-1-1-1,0 0 1,0 0 0,1 0 0,-1 0-1,0-1 1,1 1 0,-1 0 0,1-1-1,-1 1 1,1 0 0,-1-1 0,1 0-1,-1 1 1,1-1 0,-1 0 0,1 0-1,0 0 1,-1 0 0,1 0 0,-1 0-1,1-1 1,0 1 0,-1 0 0,1-1-1,-1 1 1,3-2 0,1-1-44,0 0 0,-1 0 0,0 0-1,1 0 1,-1-1 0,0 0 0,-1 0 0,1 0 0,-1 0 0,5-7 0,3-10-263,0 1 0,-2-1 0,0 0 1,-2-1-1,0 0 0,6-33 0,-6 3-545,4-92 0,-12 76 294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6.724"/>
    </inkml:context>
    <inkml:brush xml:id="br0">
      <inkml:brushProperty name="width" value="0.05" units="cm"/>
      <inkml:brushProperty name="height" value="0.05" units="cm"/>
    </inkml:brush>
  </inkml:definitions>
  <inkml:trace contextRef="#ctx0" brushRef="#br0">12 0 13787,'-2'7'199,"-1"-1"-1,1 1 1,1 0 0,-1 0-1,1 0 1,1 0 0,-1 0-1,1 0 1,0 0 0,2 11-1,1 5 140,2-1-1,6 21 1,-1-11-280,1 0-1,2-2 1,1 1 0,1-1-1,2-1 1,1-1 0,28 34-1,-46-61-141,1 0 0,0 0 0,-1 0 0,1 0-1,0 0 1,-1 0 0,1-1 0,0 1 0,0 0 0,0-1-1,0 1 1,0-1 0,0 1 0,0-1 0,0 1-1,0-1 1,0 1 0,0-1 0,0 0 0,0 0 0,0 0-1,0 1 1,0-1 0,3-1 0,-3 1-74,0-1 1,0 0-1,-1 0 0,1 0 1,0 0-1,0 1 1,0-1-1,-1-1 0,1 1 1,0 0-1,-1 0 1,1 0-1,-1 0 0,1 0 1,-1 0-1,0-1 1,1 1-1,-1 0 0,0 0 1,0-1-1,0-1 1,2-22-1327,-3-45 0,0-3 3089,1 73-1508,0-1 0,1 1 0,-1 0 0,0-1 0,0 1 0,0-1 0,0 1 0,1 0 0,-1-1 0,0 1 0,0 0 0,0 0 1,1-1-1,-1 1 0,0 0 0,1 0 0,-1-1 0,0 1 0,1 0 0,-1 0 0,0 0 0,1-1 0,-1 1 0,0 0 0,1 0 0,-1 0 1,0 0-1,1 0 0,-1 0 0,1 0 0,-1 0 0,0 0 0,1 0 0,-1 0 0,0 0 0,1 0 0,-1 0 0,1 0 0,-1 0 1,0 0-1,1 0 0,-1 1 0,0-1 0,1 0 0,-1 0 0,0 0 0,1 1 0,-1-1 0,29 15 1498,-11-5-992,-10-7-522,1-1-1,-1 0 1,0-1-1,1 0 1,-1 0-1,1-1 1,-1 0-1,1 0 1,-1-1-1,1 0 1,-1-1-1,1 0 0,-1 0 1,0-1-1,0 0 1,15-8-1,-13 6-58,0-1 0,0 0-1,-1-1 1,0 0 0,0 0-1,0-1 1,-1 0 0,-1 0-1,1-1 1,-1 0 0,-1-1-1,8-12 1,-13 19-12,1-1 0,0 1 0,-1-1 1,1 0-1,-1 0 0,0 0 0,-1 0 0,1 0 0,-1 0 0,1 0 0,-1 0 0,0 0 0,-1 0 1,1 0-1,-1 0 0,0 1 0,0-1 0,0 0 0,0 0 0,0 0 0,-4-5 0,3 6-9,0 1 0,0-1 0,-1 0 0,1 1 0,-1 0 0,1-1 0,-1 1 0,0 0 0,0 1 0,0-1 0,0 0 0,0 1 0,0-1 0,0 1 0,-1 0 0,1 0 0,-1 1 0,1-1 0,0 1 0,-1-1 0,1 1 0,-1 0 0,1 0 0,-7 2 0,4-1 18,1 0 0,-1 1 0,1 0 0,-1 0 1,1 0-1,0 0 0,-1 1 0,1 0 0,1 0 0,-1 1 0,0-1 1,1 1-1,0 0 0,0 0 0,0 1 0,0-1 0,1 1 0,-1 0 1,1 0-1,0 0 0,1 0 0,-1 0 0,-2 11 0,3-10 15,0 1 0,0-1 0,1 0 0,0 1-1,0-1 1,0 1 0,1-1 0,0 1 0,0-1 0,1 1 0,0-1-1,0 1 1,1-1 0,-1 0 0,1 1 0,1-1 0,-1 0 0,1 0-1,0-1 1,0 1 0,5 6 0,-5-10-69,-1 1 1,1-1-1,-1 0 1,1 1-1,0-1 0,-1-1 1,1 1-1,0 0 0,1-1 1,-1 1-1,0-1 0,0 0 1,0 0-1,1 0 1,-1-1-1,0 1 0,1-1 1,-1 0-1,1 0 0,3 0 1,2-1-26,0-1 0,0 0-1,-1 0 1,1 0 0,-1-1 0,14-7 0,28-17-275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0:07.377"/>
    </inkml:context>
    <inkml:brush xml:id="br0">
      <inkml:brushProperty name="width" value="0.05" units="cm"/>
      <inkml:brushProperty name="height" value="0.05" units="cm"/>
    </inkml:brush>
  </inkml:definitions>
  <inkml:trace contextRef="#ctx0" brushRef="#br0">1 2 16660,'20'-1'1984,"3"7"-1256,0 20-336,3 9 1537,1 16-1289,4 4-160,-5 9-120,-3 2-88,-3 3-568,-4-2 152,-2-4 104,-3-6-56,-2-10-16</inkml:trace>
  <inkml:trace contextRef="#ctx0" brushRef="#br0" timeOffset="1">365 930 19124,'-3'0'1208,"-3"-11"-1216,-2-12-56,-1-3 1353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8.338"/>
    </inkml:context>
    <inkml:brush xml:id="br0">
      <inkml:brushProperty name="width" value="0.05" units="cm"/>
      <inkml:brushProperty name="height" value="0.05" units="cm"/>
    </inkml:brush>
  </inkml:definitions>
  <inkml:trace contextRef="#ctx0" brushRef="#br0">1 8 17140,'0'0'34,"0"-1"-1,0 1 1,0-1 0,0 1 0,1 0 0,-1-1 0,0 1 0,0 0 0,0-1-1,1 1 1,-1 0 0,0-1 0,1 1 0,-1 0 0,0 0 0,0-1 0,1 1-1,-1 0 1,1 0 0,-1 0 0,0-1 0,1 1 0,-1 0 0,0 0 0,1 0-1,-1 0 1,1 0 0,-1 0 0,0 0 0,1 0 0,-1 0 0,1 0 0,-1 0-1,0 0 1,1 0 0,-1 0 0,1 0 0,-1 0 0,0 0 0,1 1-1,-1-1 1,0 0 0,1 0 0,-1 0 0,0 1 0,1-1 0,-1 0 0,29 13 163,-18-7-5,53 17-87,99 23 0,-138-40-90,-11-3-11,-1 1-1,1 0 1,-1 1 0,0 1-1,0 0 1,20 13 0,-28-15-7,0 0 0,-1 0 0,1 1 0,-1-1 0,0 1 1,0 0-1,0 0 0,0 0 0,-1 0 0,0 1 1,0 0-1,-1-1 0,0 1 0,0 0 0,0 0 0,0 0 1,0 9-1,0-1-5,-1 1 1,-1-1 0,-1 1-1,0-1 1,0 1 0,-2-1-1,1 0 1,-2 0 0,-6 16-1,2-9 19,-2-1 0,0 1-1,-1-2 1,-1 0-1,-19 23 1,-2-4-31,-2-2 0,-1-1 0,-1-2 0,-67 44 0,76-56-180,19-14-107,-1 0 0,1 0 1,-2 0-1,1-1 1,-1-1-1,-12 6 0,14-10-155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9.670"/>
    </inkml:context>
    <inkml:brush xml:id="br0">
      <inkml:brushProperty name="width" value="0.05" units="cm"/>
      <inkml:brushProperty name="height" value="0.05" units="cm"/>
    </inkml:brush>
  </inkml:definitions>
  <inkml:trace contextRef="#ctx0" brushRef="#br0">46 0 10954,'0'0'1922,"-20"74"-1473,9-38 255,2 6-480,3-1-191,6-3-162,0-2-896,15-9-832,2-7-962,-1-13-1537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0.614"/>
    </inkml:context>
    <inkml:brush xml:id="br0">
      <inkml:brushProperty name="width" value="0.05" units="cm"/>
      <inkml:brushProperty name="height" value="0.05" units="cm"/>
    </inkml:brush>
  </inkml:definitions>
  <inkml:trace contextRef="#ctx0" brushRef="#br0">15 1 15515,'-8'71'823,"3"1"0,6 97-1,-2 35 757,0-139-1229,6-72-1790,1-12 1207,-3-8-154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1.344"/>
    </inkml:context>
    <inkml:brush xml:id="br0">
      <inkml:brushProperty name="width" value="0.05" units="cm"/>
      <inkml:brushProperty name="height" value="0.05" units="cm"/>
    </inkml:brush>
  </inkml:definitions>
  <inkml:trace contextRef="#ctx0" brushRef="#br0">2 54 13635,'3'0'491,"-1"-1"-1,1 1 1,-1 0 0,0-1 0,1 1 0,-1 1-1,1-1 1,-1 0 0,4 1 0,30 5 564,2-3 0,-1-1 1,41-2-1,-36-3-1233,1-2-1,58-15 1,-94 19-7,0-1 1,-1-1 0,1 1-1,-1-1 1,0 0 0,0 0-1,11-8 1,-6 2-286</inkml:trace>
  <inkml:trace contextRef="#ctx0" brushRef="#br0" timeOffset="1">9 483 15987,'-7'12'1817,"6"-1"-1193,4-11-160,6-3 1176,8-7-751,6 0-121,9-6-200,5 1-112,7 0-112,4-1-56,1 3-328,-3 5-192,-2 6-600,-7 1-248,-11 7 832,-8 2-225,-16 7-159</inkml:trace>
  <inkml:trace contextRef="#ctx0" brushRef="#br0" timeOffset="2">77 749 15171,'5'18'1449,"9"-10"-873,4-3-192,11-7 520,6-4-128,10-9-368,2-2-344,5-8 120,-1-1-96,5 3-144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1.910"/>
    </inkml:context>
    <inkml:brush xml:id="br0">
      <inkml:brushProperty name="width" value="0.05" units="cm"/>
      <inkml:brushProperty name="height" value="0.05" units="cm"/>
    </inkml:brush>
  </inkml:definitions>
  <inkml:trace contextRef="#ctx0" brushRef="#br0">523 0 14363,'-2'2'1800,"-6"12"-1039,-4 9-321,-9 12 2064,-5 8-1760,-9 15-400,-2 5-23,-6 6-177,0 3-80,-1-2-32,1-4-32,5-10-224,2-5-169,9-13-383,1-6-144,6-13 680,0-10-208,6-9-136</inkml:trace>
  <inkml:trace contextRef="#ctx0" brushRef="#br0" timeOffset="1">1 118 13491,'10'13'1768,"4"8"-1072,3 13-336,3-1 2009,11 9-1913,4 1-104,5 1-40,2 0-112,3-5-104,-2-6-96,-1-4-496,-2-1 2073,-5-4-1489,-4-1 88,-5-6 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2.686"/>
    </inkml:context>
    <inkml:brush xml:id="br0">
      <inkml:brushProperty name="width" value="0.05" units="cm"/>
      <inkml:brushProperty name="height" value="0.05" units="cm"/>
    </inkml:brush>
  </inkml:definitions>
  <inkml:trace contextRef="#ctx0" brushRef="#br0">0 14 16908,'1'1'68,"-1"-1"0,1 1 1,0 0-1,-1-1 0,1 1 1,0-1-1,0 1 0,0-1 1,0 1-1,-1-1 0,1 0 1,0 1-1,0-1 0,0 0 1,0 0-1,0 0 0,0 1 0,0-1 1,0 0-1,0 0 0,1-1 1,27-2-4,-16 0 99,203-12 974,-179 16-1089,0 0-1,-1 3 1,70 15-1,-98-16-49,0-1-1,0 1 0,0 0 0,0 1 0,0 0 1,13 9-1,-19-12 2,-1 0 0,1 1 0,0 0-1,0-1 1,-1 1 0,1 0 0,-1 0 0,1 0 0,-1 0 0,0 0 0,0 0-1,0 0 1,0 0 0,0 0 0,0 1 0,-1-1 0,1 0 0,-1 0 0,1 1-1,-1-1 1,0 0 0,0 1 0,0-1 0,0 1 0,-1-1 0,1 0 0,0 1-1,-3 3 1,0 2 9,-1 0-1,0 0 0,-1-1 1,0 1-1,0-1 0,0 0 1,-1-1-1,0 0 0,-12 10 1,-5 2 144,-39 24 0,-95 42 799,-15 10-101,163-86-1024,13-6 511,18-7-147,0-10-227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3.512"/>
    </inkml:context>
    <inkml:brush xml:id="br0">
      <inkml:brushProperty name="width" value="0.05" units="cm"/>
      <inkml:brushProperty name="height" value="0.05" units="cm"/>
    </inkml:brush>
  </inkml:definitions>
  <inkml:trace contextRef="#ctx0" brushRef="#br0">53 1 10610,'2'6'6166,"-3"17"-4263,-4 28-1028,-12 62 506,4-45-1045,4-1-1,-1 134 1,16-165-533,-6-34 56,0-1-1,1 1 1,-1-1 0,0 0-1,1 1 1,-1-1 0,1 0-1,0 1 1,-1-1-1,1 0 1,0 0 0,0 1-1,0-1 1,0 0-1,0 0 1,0 0 0,0 0-1,0 0 1,0 0-1,3 1 1,-4-2 113,0 0 0,0 0 0,1 0 1,-1 0-1,0 0 0,0 0 0,0-1 0,1 1 0,-1 0 0,0 0 1,0 0-1,0 0 0,0 0 0,1 0 0,-1 0 0,0 0 0,0 0 1,0-1-1,0 1 0,0 0 0,0 0 0,1 0 0,-1 0 1,0 0-1,0-1 0,0 1 0,0 0 0,0 0 0,0 0 0,0 0 1,0-1-1,0 1 0,0 0 0,0 0 0,0 0 0,0 0 0,0-1 1,0 1-1,0 0 0,0 0 0,0 0 0,0-1 0,0 1 0,-1-5-742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3.994"/>
    </inkml:context>
    <inkml:brush xml:id="br0">
      <inkml:brushProperty name="width" value="0.05" units="cm"/>
      <inkml:brushProperty name="height" value="0.05" units="cm"/>
    </inkml:brush>
  </inkml:definitions>
  <inkml:trace contextRef="#ctx0" brushRef="#br0">1 94 15595,'6'3'1441,"11"-3"-769,7-3-176,13-4 712,11 0-168,8-2-191,5-4-73,7 1-192,1 1-88,-7 1-312,-3 0-176,-13 4-464,-8 2-280,-11 2 416,-5-1 120,-7 3-144,-4 0-137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4.599"/>
    </inkml:context>
    <inkml:brush xml:id="br0">
      <inkml:brushProperty name="width" value="0.05" units="cm"/>
      <inkml:brushProperty name="height" value="0.05" units="cm"/>
    </inkml:brush>
  </inkml:definitions>
  <inkml:trace contextRef="#ctx0" brushRef="#br0">0 1 16564,'16'4'1480,"8"1"-1000,7-1-176,13 2 416,7 1-96,10-3-208,2 1-392,2-5 80,0 0-88,-10 0-80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15.085"/>
    </inkml:context>
    <inkml:brush xml:id="br0">
      <inkml:brushProperty name="width" value="0.05" units="cm"/>
      <inkml:brushProperty name="height" value="0.05" units="cm"/>
    </inkml:brush>
  </inkml:definitions>
  <inkml:trace contextRef="#ctx0" brushRef="#br0">119 63 15483,'-64'470'2321,"62"-431"-2113,-9 47 0,11-85-179,0 0-1,0 1 1,0-1 0,0 0-1,-1 0 1,1 0 0,-1 0-1,1 0 1,0 0 0,-1 0-1,0 0 1,1 0 0,-1 0-1,0 1 1,0-2-17,1 0 0,0 0 0,-1 0 0,1 0 0,0 0 0,-1 0-1,1 0 1,0-1 0,0 1 0,-1 0 0,1 0 0,0 0 0,0 0 0,-1-1 0,1 1 0,0 0 0,0 0 0,-1-1 0,1 1 0,0 0 0,0 0-1,0-1 1,0 1 0,0 0 0,-1 0 0,1-1 0,0 1 0,0 0 0,0-1 0,0 1 0,0-1 0,-9-36 419,-10-418 546,20 412-965,-2 19-9,0 12-2,1 0-1,0 0 0,1 0 0,0 1 0,1-1 0,4-12 0,-6 23-1,0 1 1,0-1-1,0 0 0,1 1 0,-1-1 0,0 1 0,1-1 0,-1 1 0,0-1 0,1 1 0,-1-1 0,0 1 0,1-1 0,-1 1 0,1 0 0,-1-1 1,1 1-1,-1 0 0,1-1 0,0 1 0,-1 0 0,1 0 0,-1-1 0,1 1 0,-1 0 0,1 0 0,0 0 0,-1 0 0,1 0 0,-1 0 0,1 0 0,0 0 1,-1 0-1,1 0 0,0 0 0,-1 0 0,1 0 0,-1 1 0,1-1 0,-1 0 0,1 0 0,0 1 0,-1-1 0,1 0 0,0 1 0,23 20-26,-22-19 24,7 7-3,1 0 0,-1-1 0,1 0 1,1-1-1,0 0 0,0 0 0,0-1 0,15 6 0,-19-10 10,0 0-1,0 0 0,0-1 1,-1 0-1,2 0 0,-1-1 1,0 0-1,0 0 0,0-1 1,0 1-1,0-1 0,0-1 1,-1 0-1,1 0 0,0 0 1,11-6-1,1-5 84,0-1 0,0 0 0,22-24 0,-25 24 264,-26 46-333,1-1 0,1 1-1,3 1 1,-4 38 0,6-11-62,7 86-1,1-92-171,18 80 1,-12-90 108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33.321"/>
    </inkml:context>
    <inkml:brush xml:id="br0">
      <inkml:brushProperty name="width" value="0.05" units="cm"/>
      <inkml:brushProperty name="height" value="0.05" units="cm"/>
    </inkml:brush>
  </inkml:definitions>
  <inkml:trace contextRef="#ctx0" brushRef="#br0">2802 79 9378,'-66'-20'395,"-1"3"0,0 3 0,0 3 0,-99-4 0,51 14 330,-211 24 0,-245 68-1130,446-63 339,2 6 0,-182 75 0,243-81 18,2 3-1,1 2 1,1 3 0,2 3 0,2 2-1,1 2 1,3 2 0,1 3 0,3 2-1,-40 55 1,64-73 29,1 0-1,2 2 0,1 0 1,2 1-1,1 1 0,2 0 1,1 1-1,2 0 1,2 1-1,2 0 0,1 0 1,1 1-1,3-1 0,1 1 1,2 0-1,1-1 1,2 0-1,2 0 0,1 0 1,21 56-1,-1-25-58,3-2 0,3-1 0,45 65 0,144 172-223,-186-256 257,3-3 0,2-1 0,1-2 0,2-2 0,2-2 0,1-2 0,2-2 1,1-3-1,2-1 0,63 24 0,-28-22 60,1-4 0,1-3 1,1-5-1,160 13 0,378-25 260,-336-27-187,326-65-1,280-111 410,53-72 750,-773 204-1030,-2-7-1,-4-7 0,193-121 1,-297 155-189,-2-3 0,93-85 0,-124 97-20,-1-1 0,-2-2-1,-1-2 1,-2-1 0,31-58 0,-50 80-9,-2-1 0,0-1 1,-1 1-1,-1-2 0,-1 1 0,-1-1 0,-1 0 1,0 0-1,-2 0 0,-1 0 0,-1 0 1,0-1-1,-2 1 0,0 0 0,-2 0 0,-1 0 1,-9-28-1,3 21-6,-1 0 1,-1 0-1,-2 1 0,-1 1 1,-33-43-1,23 38-13,-2 1-1,-1 2 1,-61-48 0,31 36-60,-3 2 1,0 3-1,-3 3 0,-118-44 1,47 32-293,-1 6-1,-196-30 1,-294-4-1056,157 39 788,228 20 358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45.133"/>
    </inkml:context>
    <inkml:brush xml:id="br0">
      <inkml:brushProperty name="width" value="0.05" units="cm"/>
      <inkml:brushProperty name="height" value="0.05" units="cm"/>
    </inkml:brush>
  </inkml:definitions>
  <inkml:trace contextRef="#ctx0" brushRef="#br0">623 339 10530,'-1'-4'92,"0"0"0,0 0 0,-1-1 0,0 1 0,0 0 0,0 0 0,-1 0 0,1 1 0,-1-1 0,0 1 0,0-1-1,0 1 1,0 0 0,-1 0 0,1 0 0,-1 1 0,0-1 0,0 1 0,1 0 0,-2 0 0,1 0 0,-7-2 0,5 3-37,0-1 0,0 1 0,0 0 0,-1 0 0,1 1 0,0 0 1,0 0-1,0 1 0,0-1 0,-1 1 0,1 1 0,0-1 0,0 1 0,1 0 0,-1 0 0,-6 4 1,-2 3 2,0 0 1,1 1-1,0 1 1,0 0-1,-12 15 1,-52 70 25,58-71-59,-28 37 2,-60 106 0,90-136-32,1 1 0,2 0 1,1 1-1,2 0 0,-12 59 0,21-71-8,0-1 0,1 1 0,2 0 0,0 0 0,1-1 1,2 1-1,0-1 0,1 1 0,9 22 0,12 24-133,47 88 1,-72-155 142,85 155-252,-73-136 213,1 0 0,0-1 1,2 0-1,0-2 0,25 22 1,-32-32 20,-1-1 1,1 0 0,1-1-1,-1 0 1,1 0-1,-1-1 1,1-1-1,1 1 1,-1-2-1,0 1 1,12 0 0,-7-2 2,0 0 1,-1-1-1,1-1 1,0-1 0,-1 0-1,1 0 1,18-7 0,-6-1 14,0-1 0,-1-1 0,-1-1 0,0-1 0,-1-1 0,0-1 0,38-36 0,-35 25 24,-2 0 1,-1-2 0,-2-1 0,0-1 0,-2 0-1,-2-2 1,-1 0 0,-1-1 0,20-65-1,-14 20 42,-3-2-1,-3 0 0,6-114 0,-15-83 94,-9 232-122,-3 1 1,-1-1-1,-3 1 1,-14-45 0,18 75-18,0 0 1,-1 1 0,-1-1 0,0 1 0,-1 1 0,-1-1 0,0 1 0,-1 1 0,0 0-1,-1 0 1,-13-11 0,13 14-5,-2 0 0,1 1-1,-1 1 1,0 0 0,0 1-1,-1 0 1,0 1 0,0 0-1,0 1 1,0 1 0,-29-3-1,17 4-39,0 1 0,-39 4 0,51-2 11,1 1 0,-1 1 1,1 0-1,0 1 0,0 0 0,-18 9 0,-3 10-33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10.030"/>
    </inkml:context>
    <inkml:brush xml:id="br0">
      <inkml:brushProperty name="width" value="0.05" units="cm"/>
      <inkml:brushProperty name="height" value="0.05" units="cm"/>
    </inkml:brush>
  </inkml:definitions>
  <inkml:trace contextRef="#ctx0" brushRef="#br0">69 0 10250,'0'0'2984,"-7"14"-2637,-5 18-247,1 0 1,2 1-1,1 0 1,1 1 0,-2 38-1,7-47-55,0-15-53,1 1 0,1 0 0,-1 0 0,2-1-1,0 1 1,2 14 0,-2-23 7,0 1 1,0 0-1,0-1 0,1 1 0,-1-1 0,1 0 0,-1 1 1,1-1-1,0 0 0,0 0 0,0 0 0,0 0 0,0 0 0,0-1 1,0 1-1,1 0 0,-1-1 0,1 0 0,-1 0 0,1 0 0,-1 0 1,1 0-1,0 0 0,0 0 0,-1-1 0,1 0 0,0 1 0,0-1 1,3 0-1,58-1 257,121-15 0,-35 0-1041,-102 12-1387,-11-1-1394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46.456"/>
    </inkml:context>
    <inkml:brush xml:id="br0">
      <inkml:brushProperty name="width" value="0.05" units="cm"/>
      <inkml:brushProperty name="height" value="0.05" units="cm"/>
    </inkml:brush>
  </inkml:definitions>
  <inkml:trace contextRef="#ctx0" brushRef="#br0">448 112 11715,'-23'11'330,"-20"8"270,-65 40 0,96-50-550,-1-1 0,1 2 0,1 0 0,0 1 0,0 0 0,1 0 0,0 1 0,1 0-1,-9 16 1,0 9-44,0 1-1,3 1 1,1 0-1,-13 61 1,-17 169-32,23 9-43,22-234 28,1 1 1,2-1-1,2-1 0,15 58 1,-15-82-39,0-1 1,2 1-1,0-2 1,1 1-1,0-1 0,2 0 1,0-1-1,1-1 1,0 1-1,1-2 1,1 0-1,0-1 1,19 14-1,-22-19-61,1 0-1,0-1 1,1 0-1,0-1 1,0 0-1,0-1 1,1-1-1,-1 0 1,1-1-1,0 0 1,0-1-1,0-1 1,1 0-1,-1 0 1,0-2-1,0 0 1,0-1-1,25-5 1,-27 2 66,0 1 0,0-1 1,-1-1-1,0 0 0,0-1 1,0 0-1,-1-1 0,0 0 1,0 0-1,-1-1 1,0 0-1,9-14 0,5-7 166,-2-2-1,33-63 1,-16 13 284,-4-1 0,-3-2 1,-3-1-1,-5-2 0,-3 0 0,-5-1 1,-3 0-1,0-94 0,-11 142-256,-3 0-1,-1 0 1,-1 0 0,-18-68 0,17 90-84,-1 1 1,-1 0-1,0 0 1,-1 0 0,-1 1-1,-1 1 1,0-1 0,-1 2-1,-1-1 1,0 2 0,-1-1-1,-18-14 1,23 23-177,-1 0 0,0 1 0,0-1-1,0 2 1,0-1 0,-1 1 0,0 1 0,-10-3 0,1 2-77,-1 1-1,1 1 1,-27-1 0,-12 5-222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5:50.368"/>
    </inkml:context>
    <inkml:brush xml:id="br0">
      <inkml:brushProperty name="width" value="0.05" units="cm"/>
      <inkml:brushProperty name="height" value="0.05" units="cm"/>
    </inkml:brush>
  </inkml:definitions>
  <inkml:trace contextRef="#ctx0" brushRef="#br0">1367 296 7634,'-103'-66'2487,"81"50"-1975,-1 0 1,-1 2-1,0 0 1,-1 2 0,-29-11-1,34 17-372,0 1 0,-1 1 0,0 1 1,0 1-1,0 0 0,0 2 0,0 0 0,0 1 0,0 2 0,1 0 0,-30 8 0,23-2-132,1 0 0,0 2-1,0 1 1,1 1-1,1 2 1,1 0 0,0 1-1,-24 23 1,-35 32-43,4 4 1,4 3 0,3 4-1,-87 128 1,143-186 22,1 0 0,1 1 0,1 0 0,2 1 1,0 0-1,2 0 0,-6 30 0,11-36 0,1 0 0,0 1-1,2-1 1,0 1 0,1 0 0,1-1-1,1 1 1,1-1 0,1 0 0,9 25-1,0-11-13,2 0 0,1-2 0,1 0 0,1 0 0,2-2 0,2-1 0,42 45 0,-30-41-209,0-2 0,2-1-1,1-1 1,2-2-1,64 32 1,-76-46 37,0-1 0,1-1 0,1-2 0,0-1 0,0-1 0,0-1 0,54 2 0,-46-8 153,0-1 0,0-2-1,-1-1 1,1-2 0,66-21-1,-55 10 235,-1-2 0,-1-2 0,-2-2-1,0-2 1,-1-2 0,-1-2 0,-2-2 0,-1-1-1,59-63 1,-63 54 23,-1 0-1,-2-3 1,-2 0 0,-2-2-1,-2-2 1,36-86-1,-49 94-145,-1 0-1,-2-1 0,-2 0 0,-1 0 1,-3-1-1,-1 0 0,-2 0 0,-2 0 1,-6-53-1,2 70-9,-1 0 1,0 0-1,-2 1 0,-1 0 1,-1 1-1,0-1 0,-2 2 1,-15-24-1,8 19-9,-1 1 0,-1 1 0,-1 1 0,-2 1 0,-48-40 0,29 29-195,-1 2 0,-2 2-1,-92-46 1,92 60 51,4 8-33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14.558"/>
    </inkml:context>
    <inkml:brush xml:id="br0">
      <inkml:brushProperty name="width" value="0.05" units="cm"/>
      <inkml:brushProperty name="height" value="0.05" units="cm"/>
    </inkml:brush>
  </inkml:definitions>
  <inkml:trace contextRef="#ctx0" brushRef="#br0">364 63 11586,'-12'0'165,"0"1"0,1 0 0,-1 0 0,0 1 0,1 1 0,-1 0 0,1 0 0,0 1 0,0 1 0,0 0 0,0 0 0,1 1 0,0 0 0,0 1 0,1 0 0,0 1 0,0 0-1,0 0 1,1 1 0,1 0 0,-12 16 0,4-1-153,1 1-1,2 0 1,0 1 0,1 0-1,-9 39 1,6-7-17,-10 88 0,22-127 11,0 0 0,1 0 0,1 0 0,4 27 0,-3-41 1,0 0 0,0 0 0,1 0 0,0 0 1,0 0-1,0 0 0,0 0 0,6 8 0,-5-10 1,-1-1-1,0 1 1,0-1 0,1 0-1,-1 0 1,1 0-1,0 0 1,0 0 0,0-1-1,-1 1 1,2-1 0,-1 0-1,0 0 1,0 0 0,6 1-1,1-1 14,1 0-1,-1-1 0,1-1 1,-1 1-1,0-2 0,1 1 1,-1-2-1,0 1 0,0-1 1,14-6-1,0-2 39,1-1 0,41-29-1,-39 22 17,-1-2 0,-1 0-1,0-2 1,-2-1 0,-1-1-1,-1-1 1,34-53-1,-43 58-16,0-1 0,-2 0 0,0 0 0,-2-1 0,0 0-1,-1-1 1,-2 1 0,0-1 0,-2 0 0,0-1 0,-2-36-1,-2 51-52,1 1-1,-2 0 1,1 0-1,-1 0 1,-1 0-1,0 1 1,0-1-1,-1 1 1,-4-10-1,5 14-25,0 0-1,0 0 0,0 1 1,0-1-1,0 0 1,-1 1-1,0 0 1,1 0-1,-1 0 0,0 0 1,-1 1-1,1 0 1,0 0-1,-1 0 1,1 0-1,-1 0 0,1 1 1,-1 0-1,-5-1 1,-1 2-84,1-1 1,-1 1-1,1 1 1,-1 0-1,1 1 1,0 0-1,-1 0 1,1 1-1,0 0 1,0 1-1,-17 9 1,-7 6-548,-58 45 0,50-33 386,-5 1-127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19.875"/>
    </inkml:context>
    <inkml:brush xml:id="br0">
      <inkml:brushProperty name="width" value="0.05" units="cm"/>
      <inkml:brushProperty name="height" value="0.05" units="cm"/>
    </inkml:brush>
  </inkml:definitions>
  <inkml:trace contextRef="#ctx0" brushRef="#br0">1 0 12883,'6'36'1339,"-2"-27"-1290,0 0 1,0-1-1,1 1 0,0-1 1,7 8-1,10 17-1,18 37-32,52 129 1,12 85-62,-66-172 21,-12-45 117,2-1-1,3-1 1,3-2 0,70 99 0,295 385 502,-175-251-522,12-11 0,327 306 1,-487-520-41,3-3 1,2-4 0,4-4 0,2-3-1,3-4 1,1-4 0,3-4-1,2-4 1,1-5 0,105 25-1,-183-56-25,419 83-133,-382-82 114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0.448"/>
    </inkml:context>
    <inkml:brush xml:id="br0">
      <inkml:brushProperty name="width" value="0.05" units="cm"/>
      <inkml:brushProperty name="height" value="0.05" units="cm"/>
    </inkml:brush>
  </inkml:definitions>
  <inkml:trace contextRef="#ctx0" brushRef="#br0">0 33 13539,'2'-5'246,"-1"2"-135,0 1 0,-1 0-1,1-1 1,1 1 0,-1 0-1,0 0 1,0 0 0,1 0 0,-1 0-1,4-3 1,-5 5-82,1 0 0,-1 0-1,0 0 1,0 0 0,1 0-1,-1 0 1,0 0 0,0 1 0,1-1-1,-1 0 1,0 0 0,0 0 0,1 1-1,-1-1 1,0 0 0,0 0-1,0 1 1,1-1 0,-1 0 0,0 0-1,0 1 1,0-1 0,0 0-1,0 0 1,0 1 0,0-1 0,1 0-1,-1 1 1,0-1 0,0 0-1,0 1 1,0-1 0,0 0 0,0 0-1,-1 1 1,1-1 0,0 0-1,0 1 1,0-1 0,0 1 0,1 22 423,-1-16-420,2 101 106,5-1 0,28 143 1,-34-242-138,1 1-1,0-1 1,1 0 0,-1-1 0,6 10 0,-8-17-4,0 0 0,0 1-1,0-1 1,0 0 0,0 0 0,0 0-1,0 0 1,0 1 0,1-1 0,-1 0 0,0 0-1,0 0 1,0 0 0,0 1 0,0-1 0,0 0-1,1 0 1,-1 0 0,0 0 0,0 0 0,0 0-1,0 0 1,1 0 0,-1 0 0,0 1-1,0-1 1,0 0 0,1 0 0,-1 0 0,0 0-1,0 0 1,0 0 0,1 0 0,-1 0 0,0 0-1,0 0 1,0 0 0,0 0 0,1-1-1,-1 1 1,0 0 0,0 0 0,0 0 0,1 0-1,-1 0 1,0 0 0,0 0 0,0 0 0,0-1-1,0 1 1,1 0 0,-1 0 0,4-12-36,1-20 15,-2-8-32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1.088"/>
    </inkml:context>
    <inkml:brush xml:id="br0">
      <inkml:brushProperty name="width" value="0.05" units="cm"/>
      <inkml:brushProperty name="height" value="0.05" units="cm"/>
    </inkml:brush>
  </inkml:definitions>
  <inkml:trace contextRef="#ctx0" brushRef="#br0">1 95 14019,'23'-7'1472,"4"7"-832,4-2-191,6-4 967,9-1-752,3-4-32,4 0-72,2 0-240,2 1-280,-5 0-488,-3 0-216,-9 2-472,-6 7 872,-18 2-208,-13 7-200</inkml:trace>
  <inkml:trace contextRef="#ctx0" brushRef="#br0" timeOffset="1">200 425 12611,'5'15'1520,"2"-6"-912,9-9-96,3-1 633,9-10-217,3-3-80,7-3-152,3 0-120,2 1-536,-2 3-288,-5 4 256,-7 1-80,-19 7-104</inkml:trace>
  <inkml:trace contextRef="#ctx0" brushRef="#br0" timeOffset="2">281 833 14539,'-6'12'1480,"9"-4"-807,2-5-233,7-4 1208,5-4-936,12-4-208,8-3-40,8-2-216,6-3-272,4-3-568,3-4-208,2-7 632,-3-6-184,-2-13-128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1.631"/>
    </inkml:context>
    <inkml:brush xml:id="br0">
      <inkml:brushProperty name="width" value="0.05" units="cm"/>
      <inkml:brushProperty name="height" value="0.05" units="cm"/>
    </inkml:brush>
  </inkml:definitions>
  <inkml:trace contextRef="#ctx0" brushRef="#br0">450 9 13899,'16'-9'1168,"-23"26"-872,-3 17-104,-19 21 208,-10 11-40,-3 18 1,-4 8-17,3 1-168,1-3-72,12-7-24,2-7-8,10-16-208,4-9-144,8-27 272,4-21-80,-7-7-32</inkml:trace>
  <inkml:trace contextRef="#ctx0" brushRef="#br0" timeOffset="1">0 312 15747,'5'-1'1425,"6"4"-1073,5 9-136,7 3 504,6 5-360,8 5-72,8 7 0,2 2-8,7 4-464,2-4-120,4-8 272,1-8-72,-1-12-40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2.226"/>
    </inkml:context>
    <inkml:brush xml:id="br0">
      <inkml:brushProperty name="width" value="0.05" units="cm"/>
      <inkml:brushProperty name="height" value="0.05" units="cm"/>
    </inkml:brush>
  </inkml:definitions>
  <inkml:trace contextRef="#ctx0" brushRef="#br0">1 101 12683,'7'8'1832,"12"-3"-928,11-7-280,9-9 1881,13-2-1657,6-4-88,6-3-80,-1 0-239,-8 3-601,-4 5-353,-18 10 433,-13 5-128,-29 13-96</inkml:trace>
  <inkml:trace contextRef="#ctx0" brushRef="#br0" timeOffset="1">65 305 15347,'17'-3'1593,"14"0"-873,7-3-264,12-2 520,12 0-176,5-1-96,2 2-288,1-1-768,-2 2-2192,-6 4 2224,-4 1-352,-10-7-233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2.850"/>
    </inkml:context>
    <inkml:brush xml:id="br0">
      <inkml:brushProperty name="width" value="0.05" units="cm"/>
      <inkml:brushProperty name="height" value="0.05" units="cm"/>
    </inkml:brush>
  </inkml:definitions>
  <inkml:trace contextRef="#ctx0" brushRef="#br0">414 206 17988,'-11'27'1064,"1"18"-1040,2 4-24,5 9 0,3 1 0,7 1-72,3-2-72,5-7-112,0-4-168,1-7-200,-4-6 472,-3-8-112,-1-2-136</inkml:trace>
  <inkml:trace contextRef="#ctx0" brushRef="#br0" timeOffset="1">1 841 16195,'4'1'1385,"18"-1"-921,10-9-120,20-9 376,5-7-96,14-14-88,8-4-24,2-11-167,0-1-89,-12 0-472,-10 0-289,-22 4 465,-12 7-112,-21 9-40</inkml:trace>
  <inkml:trace contextRef="#ctx0" brushRef="#br0" timeOffset="2">62 120 15763,'37'-3'1569,"2"-2"-1153,15-5-200,7-1 360,11-3-384,2-3-184,1 2-960,-3 1 928,-11-1-296,-6 0-168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6:23.392"/>
    </inkml:context>
    <inkml:brush xml:id="br0">
      <inkml:brushProperty name="width" value="0.05" units="cm"/>
      <inkml:brushProperty name="height" value="0.05" units="cm"/>
    </inkml:brush>
  </inkml:definitions>
  <inkml:trace contextRef="#ctx0" brushRef="#br0">11 304 13211,'-7'190'1776,"4"85"-489,3-264-1250,0-1 0,1 1-1,1-1 1,0 0 0,0 1 0,8 18 0,-10-28-37,0-1-1,1 1 1,-1-1 0,0 1 0,1-1 0,-1 1 0,0-1 0,1 1 0,-1-1 0,1 1 0,-1-1 0,1 0 0,-1 1 0,1-1 0,-1 0 0,1 1 0,-1-1 0,1 0 0,-1 0 0,1 0 0,0 1 0,-1-1 0,1 0 0,-1 0 0,1 0 0,0 0 0,-1 0 0,1 0 0,-1 0 0,1 0 0,0 0 0,-1-1 0,1 1 0,0 0 0,1-1-7,-1 0 1,1 0 0,-1 0 0,1 0 0,-1 0 0,1-1 0,-1 1-1,0 0 1,0-1 0,0 1 0,2-2 0,2-7-29,1-1 1,-2 1-1,1-1 0,-1 0 1,-1 0-1,3-13 1,8-75-129,-13 93 156,8-87 8,-5-1 0,-11-148-1,3 203 427,-1 1 0,-20-75 0,18 94 197,5 26 150,10 31 110,-6-34-844,0 1 0,0-1 0,0 1 0,1-1 0,0 0 0,0 0 1,0 0-1,0 0 0,1-1 0,-1 1 0,1-1 0,0 0 0,0 0 1,0 0-1,0-1 0,1 1 0,-1-1 0,1 0 0,0 0 0,-1-1 1,1 0-1,0 1 0,0-1 0,0-1 0,0 1 0,0-1 1,0 0-1,0 0 0,6-1 0,7-2-42,0 0 1,0-1-1,0-1 1,-1 0-1,1-2 1,27-14-1,16-12-62,-31 16-45,42-18-1,-70 34 97,1 0 0,-1 0-1,0 0 1,1 1-1,-1-1 1,1 0-1,0 1 1,-1 0 0,1-1-1,-1 1 1,1 0-1,-1 1 1,1-1 0,0 0-1,-1 1 1,4 0-1,-5 0 11,0 0-1,1 0 1,-1 1 0,0-1-1,0 0 1,0 0-1,0 1 1,0-1 0,0 1-1,0-1 1,-1 1-1,1-1 1,-1 1 0,1-1-1,-1 1 1,1 0-1,-1-1 1,0 1-1,0 0 1,0-1 0,0 1-1,0 0 1,0-1-1,0 3 1,-2 21 6,-1 1 0,-1-1 1,-2 0-1,-10 31 0,-1 6 4,1 4-22,2 0 0,-9 111 0,23-152-28,0 0 0,1 0 0,2-1-1,7 34 1,-6-43 23,0-1 0,1 0-1,1 1 1,0-2 0,1 1 0,0-1-1,1 0 1,12 13 0,-9-13-17,1-1 1,22 18-1,-33-30 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10.375"/>
    </inkml:context>
    <inkml:brush xml:id="br0">
      <inkml:brushProperty name="width" value="0.05" units="cm"/>
      <inkml:brushProperty name="height" value="0.05" units="cm"/>
    </inkml:brush>
  </inkml:definitions>
  <inkml:trace contextRef="#ctx0" brushRef="#br0">0 100 7143,'0'0'1954,"50"-12"-353,-1 7 289,16-3-417,21 0-352,9-1-576,13 1-417,8 1-128,-10-4-1730,-12 0-2562,-16-9-4484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4.464"/>
    </inkml:context>
    <inkml:brush xml:id="br0">
      <inkml:brushProperty name="width" value="0.05" units="cm"/>
      <inkml:brushProperty name="height" value="0.05" units="cm"/>
    </inkml:brush>
  </inkml:definitions>
  <inkml:trace contextRef="#ctx0" brushRef="#br0">54 262 16660,'-53'36'888,"82"-61"-568,41-21 232,16-1 40,3 4-24,-5 9-256,-8 8-152,-4-3-376,-4 8-256,-16 8 408,-12 3-56,-13 7-96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4.991"/>
    </inkml:context>
    <inkml:brush xml:id="br0">
      <inkml:brushProperty name="width" value="0.05" units="cm"/>
      <inkml:brushProperty name="height" value="0.05" units="cm"/>
    </inkml:brush>
  </inkml:definitions>
  <inkml:trace contextRef="#ctx0" brushRef="#br0">1 68 16964,'1'-2'151,"-1"1"1,1 0-1,0 0 1,0 0-1,0 0 1,0 0-1,0 0 1,1 0 0,-1 0-1,0 0 1,0 1-1,0-1 1,1 0-1,-1 1 1,3-1-1,27-10 768,-20 7-63,12-4-704,0 1 1,1 0-1,0 2 0,0 1 0,1 1 0,-1 1 0,1 1 1,42 4-1,-63-3-157,1 1 0,-1-1 0,1 1 0,-1 1 0,1-1 0,-1 0 0,0 1 0,0 0 0,0 0 0,0 0 0,0 1 0,0-1 0,0 1 0,-1 0 0,1 0 0,-1 0 0,0 1 0,0-1 0,0 1 0,-1 0 0,1-1 0,-1 1 0,0 0 1,0 1-1,0-1 0,0 0 0,-1 0 0,0 1 0,0-1 0,0 1 0,0-1 0,0 7 0,-1 3-1,-1 0 0,0 0 0,-1-1 0,0 1 0,-1-1 0,-6 17 0,-35 78 18,32-81-2,-40 87 38,-30 70-783,75-161 608,5-17-35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5.584"/>
    </inkml:context>
    <inkml:brush xml:id="br0">
      <inkml:brushProperty name="width" value="0.05" units="cm"/>
      <inkml:brushProperty name="height" value="0.05" units="cm"/>
    </inkml:brush>
  </inkml:definitions>
  <inkml:trace contextRef="#ctx0" brushRef="#br0">0 1 17628,'3'0'1544,"3"7"-1208,3 15-168,2 8 672,3 15-472,1 5-95,2 8-153,3 2-8,-2-2-40,4-4-24,-5-13-16,-2-6-40,-4-12-160,-4-9-209,-11-22 281,-13-15 0,-5-6-72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6.177"/>
    </inkml:context>
    <inkml:brush xml:id="br0">
      <inkml:brushProperty name="width" value="0.05" units="cm"/>
      <inkml:brushProperty name="height" value="0.05" units="cm"/>
    </inkml:brush>
  </inkml:definitions>
  <inkml:trace contextRef="#ctx0" brushRef="#br0">0 230 16155,'20'-6'1825,"8"-6"-993,7-4-288,15-3 736,7-6-111,6-4-249,3-2-184,-1 2-336,-3 3-264,-7 9-688,-11 4-384,-19 7 784,-5 9-168,-17 10-88</inkml:trace>
  <inkml:trace contextRef="#ctx0" brushRef="#br0" timeOffset="1">179 415 15595,'11'17'1689,"9"-17"-889,6-7-256,8-9 776,2-2-344,7-5-183,2-2-201,-3-1-864,-2 3-400,-12 4 576,-5 2-201,-11 7-151</inkml:trace>
  <inkml:trace contextRef="#ctx0" brushRef="#br0" timeOffset="2">293 636 15979,'7'32'1737,"2"-6"-1001,1-3-272,11-9 888,7-4-423,8-10-249,3-3-192,7-12-544,-1-5-344,0-11-521,-2-2-471,-10-9 1056,-4-3-272,-10-6-256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6.719"/>
    </inkml:context>
    <inkml:brush xml:id="br0">
      <inkml:brushProperty name="width" value="0.05" units="cm"/>
      <inkml:brushProperty name="height" value="0.05" units="cm"/>
    </inkml:brush>
  </inkml:definitions>
  <inkml:trace contextRef="#ctx0" brushRef="#br0">1 81 15147,'2'14'595,"1"7"136,11 40 0,-13-57-661,0 0-1,1 0 0,-1 0 0,1 0 0,0 0 0,0-1 0,0 1 1,1-1-1,-1 1 0,1-1 0,0 0 0,0 0 0,0 0 1,0 0-1,1-1 0,3 3 0,-3-3-32,-1-1 0,1 0 1,0-1-1,-1 1 0,1 0 0,0-1 0,-1 0 1,1 0-1,0 0 0,0-1 0,-1 1 0,1-1 0,0 0 1,-1 0-1,1 0 0,-1 0 0,1 0 0,-1-1 1,1 0-1,-1 0 0,3-2 0,10-7 94,-1 0-1,26-25 1,-27 24-22,49-51 355,16-14 155,-77 76-596,-1-1 1,1 1 0,0 0-1,0-1 1,-1 1 0,1 0-1,0 0 1,0 0 0,0 0-1,0 0 1,0 0 0,0 1-1,1-1 1,-1 1 0,0 0-1,0-1 1,0 1-1,3 0 1,-3 1 0,0 0 0,-1 0-1,1-1 1,-1 1 0,1 0-1,-1 1 1,1-1 0,-1 0-1,0 0 1,0 1 0,0-1 0,1 0-1,-1 1 1,-1-1 0,1 1-1,0 0 1,0-1 0,0 1 0,-1 0-1,1-1 1,0 4 0,8 37 229,-8-34-205,1 0 0,-1 1 0,1-1 1,1 0-1,-1 0 0,1-1 0,1 1 0,0 0 0,7 10 0,-11-18-70,0 1 0,1-1-1,-1 0 1,1 1-1,-1-1 1,1 0 0,-1 1-1,1-1 1,0 0-1,-1 0 1,1 1-1,-1-1 1,1 0 0,0 0-1,-1 0 1,1 0-1,-1 0 1,1 0 0,0 0-1,-1 0 1,1 0-1,-1 0 1,1 0-1,0 0 1,-1 0 0,1-1-1,-1 1 1,1 0-1,0 0 1,-1-1 0,1 1-1,-1 0 1,1-1-1,-1 1 1,1 0-1,-1-1 1,0 1 0,1-1-1,-1 1 1,1-1-1,16-24-1645,18-53 528,-15 33 416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8.324"/>
    </inkml:context>
    <inkml:brush xml:id="br0">
      <inkml:brushProperty name="width" value="0.05" units="cm"/>
      <inkml:brushProperty name="height" value="0.05" units="cm"/>
    </inkml:brush>
  </inkml:definitions>
  <inkml:trace contextRef="#ctx0" brushRef="#br0">116 333 16203,'-6'8'963,"0"0"-1,0 0 1,-1-1-1,1 0 1,-10 6-1,16-12-957,0-1 1,0 0-1,0 1 0,0-1 1,0 0-1,0 1 0,0-1 1,-1 0-1,1 1 0,0-1 0,0 0 1,0 1-1,1-1 0,-1 1 1,0-1-1,0 0 0,0 1 1,0-1-1,0 0 0,0 1 1,0-1-1,1 0 0,-1 1 0,0-1 1,0 0-1,0 0 0,1 1 1,-1-1-1,0 0 0,0 0 1,1 1-1,-1-1 0,0 0 1,0 0-1,1 0 0,-1 1 1,0-1-1,1 0 0,12 8 24,-12-9 35,0 0 0,0 0-1,0 0 1,0 0 0,0 0 0,0 0 0,0 0-1,0 0 1,0 0 0,-1 0 0,1 0-1,0-1 1,-1 1 0,1 0 0,-1-1 0,1 1-1,-1 0 1,0-1 0,0 1 0,0 0 0,1-1-1,-1 1 1,0 0 0,-1-1 0,1 1-1,0 0 1,0-1 0,0 1 0,-1 0 0,1-1-1,-1 1 1,1 0 0,-1 0 0,0-2 0,0 3-63,1-1 0,0 1 1,-1-1-1,1 1 0,-1 0 1,1-1-1,-1 1 0,1 0 1,-1-1-1,1 1 0,-1 0 1,1 0-1,-1-1 1,0 1-1,1 0 0,-1 0 1,1 0-1,-1 0 0,0 0 1,1 0-1,-1 0 0,1 0 1,-1 0-1,0 0 0,1 0 1,-1 0-1,1 0 1,-1 1-1,1-1 0,-1 0 1,0 0-1,1 1 0,-1-1 1,0 1-1,-14 11 1,13-11-5,-47 58-2,46-57 20,3-2-13,0 0 0,-1 0 1,1 1-1,0-1 0,0 0 0,0 0 1,-1 0-1,1 0 0,0 0 1,0 0-1,0 0 0,-1 0 1,1 0-1,0 0 0,0 0 1,-1 0-1,1 0 0,0 0 1,0 0-1,0 0 0,-1 0 0,1 0 1,0 0-1,0-1 0,0 1 1,0 0-1,-1 0 0,1 0 1,0 0-1,0 0 0,0 0 1,0-1-1,-1 1 0,1 0 1,0 0-1,0 0 0,0 0 0,0-1 1,0 1-1,0 0 0,0 0 1,-1 0-1,1-1 0,0 1 1,0 0-1,1-2-46,4 8 26,33 74-84,-38-80 102,0 1 0,1-1 0,-1 1 0,0-1 0,1 0 0,-1 1 0,1-1 0,-1 0 0,0 0 0,1 1 0,-1-1 0,1 0 0,-1 0 0,1 0 0,-1 1 0,1-1 0,-1 0 0,1 0 0,-1 0 0,1 0 0,-1 0 0,1 0 0,-1 0 0,1 0 0,-1 0 0,1 0 0,-1 0 0,1-1 0,-1 1 0,1 0 0,-1 0 0,1 0 0,-1-1 0,0 1 0,1 0 0,-1 0 0,1-1 0,-1 1 0,0 0 0,1-1 0,0 0 0,18-19 4,-16 16-1,2-1-3,13-14-4,23-32-1,-37 46 8,0-1-1,-1 1 0,0-1 1,0 0-1,0 0 0,-1 0 0,0 0 1,0-1-1,0 1 0,-1-1 0,1-9 1,-2 14-3,0 0 0,0 0 1,0 0-1,0 0 1,0 1-1,0-1 1,-1 0-1,1 0 0,-1 1 1,1-1-1,-1 0 1,0 1-1,1-1 1,-1 0-1,0 1 1,0-1-1,0 1 0,0-1 1,-1 1-1,1 0 1,0-1-1,-1 1 1,1 0-1,-1 0 0,1 0 1,-1 0-1,1 0 1,-1 1-1,0-1 1,-2-1-1,2 2-2,-1 0 0,1 0 0,0 0 0,-1 0 0,1 0 0,0 0 0,-1 1 0,1-1 0,0 1 0,0 0 0,0-1 0,0 1 0,-1 0 0,1 0 0,0 0 0,1 1-1,-1-1 1,0 0 0,0 1 0,0 0 0,1-1 0,-1 1 0,1 0 0,-2 2 0,-4 5-9,1 1 1,0 0-1,1 1 0,-7 17 0,10-22 7,0 1 0,0-1-1,1 1 1,-1 0 0,1 0-1,1 0 1,0 0 0,0-1-1,1 9 1,-1-14 2,0 1-1,0-1 1,1 0 0,-1 0 0,1 0-1,-1 1 1,1-1 0,-1 0-1,1 0 1,0 0 0,0 0 0,-1 0-1,1 0 1,0 0 0,0 0 0,0 0-1,0 0 1,0-1 0,0 1 0,0 0-1,0-1 1,1 1 0,-1-1 0,0 1-1,0-1 1,0 1 0,1-1-1,-1 0 1,0 0 0,1 1 0,-1-1-1,2 0 1,5-1-5,-1 1 0,1-1 0,0 0-1,10-4 1,-18 5 7,115-37-47,2-1 6,-101 33 27,1 2 1,0 0-1,1 1 1,30 0-1,-47 2 12,0 0 1,0 0-1,1 0 0,-1 0 0,0 0 1,0 0-1,0 0 0,0 0 0,0 1 1,0-1-1,0 0 0,0 1 0,0-1 0,0 1 1,0-1-1,0 1 0,0 0 0,0-1 1,0 1-1,0 0 0,-1 0 0,1-1 1,0 1-1,-1 0 0,1 0 0,0 0 1,-1 0-1,1 0 0,-1 0 0,1 1 0,-52-142 453,51 140-475,0-1-1,0 1 1,0 0-1,0-1 1,0 1-1,0-1 1,0 1-1,0 0 1,0-1 0,0 1-1,0 0 1,0-1-1,0 1 1,0 0-1,1-1 1,-1 1-1,0 0 1,0-1-1,0 1 1,1 0-1,-1-1 1,0 1-1,0 0 1,1-1-1,-1 1 1,0 0 0,1 0-1,-1 0 1,0-1-1,1 1 1,-1 0-1,0 0 1,1 0-1,-1 0 1,0 0-1,1-1 1,0 1-1,18-4-840,-12 3 408,4-2-171,0-2 1,1 1-1,-2-1 1,1 0-1,0-1 1,-1-1-1,0 0 1,-1 0 0,1 0-1,-2-1 1,1-1-1,-1 0 1,0 0-1,-1 0 1,0-1-1,0 0 1,6-15-1,-9 6 970,-6 15 738,-3 11 584,0 3-1011,1-1-1,0 1 1,0 0-1,1 0 1,1 0-1,-2 14 1,2-10-401,1 0 0,0 0 1,1 0-1,1 1 0,0-1 0,1 0 0,6 22 1,0-17-202,0 0 0,1 0 0,1-1 1,14 18-1,13 24-29,-29-45-11,0 1 0,-1 1 0,0 0 0,-1 0 0,-1 0-1,-1 0 1,3 28 0,-6-43-8,-1 0 0,0 0 0,0 1 0,0-1 0,-1 0 0,1 0 0,-1 0 0,1 1 0,-1-1 0,1 0 1,-1 0-1,0 0 0,0 0 0,0 0 0,0 0 0,-1-1 0,1 1 0,-3 3 0,3-5-4,0 1 1,0 0-1,-1-1 1,1 1-1,0 0 1,-1-1-1,1 1 1,0-1-1,-1 0 1,1 1-1,-1-1 0,1 0 1,0 0-1,-1 0 1,1 0-1,-1 0 1,1 0-1,0-1 1,-1 1-1,1 0 1,-1-1-1,1 1 1,0-1-1,-1 1 1,1-1-1,0 0 1,0 0-1,0 1 1,-1-1-1,0-1 0,-3-3-34,-1 0 0,1 0 0,0 0-1,0-1 1,1 0 0,0 0-1,0 0 1,0 0 0,1-1-1,0 1 1,0-1 0,0 0 0,1 0-1,0 0 1,1 0 0,-2-8-1,1 1-64,1 0 0,0 0-1,1 0 1,0-1 0,1 1-1,1 0 1,5-20 0,-3 21-53,1 0 0,0 0 0,1 0 0,0 1 0,10-15 0,44-53-994,5-8-119,-61 81 1193,2-1 201,0-1 0,-1 0 0,1-1-1,-2 1 1,0-1 0,0 0 0,0 0-1,-2 0 1,1-1 0,1-15 0,-6 22 898,-1 8-478,-2 12-167,4-15-378,1 0 1,0-1 0,0 1-1,0 0 1,0 0 0,0 0-1,0 0 1,0 0-1,0-1 1,0 1 0,0 0-1,1 0 1,-1 0 0,0 0-1,0-1 1,1 1 0,-1 0-1,1 0 1,-1-1-1,1 1 1,-1 0 0,1 0-1,-1-1 1,1 1 0,-1-1-1,1 1 1,0-1-1,-1 1 1,1-1 0,0 1-1,0-1 1,-1 1 0,1-1-1,0 0 1,0 0-1,0 1 1,0-1 0,-1 0-1,1 0 1,0 0 0,0 0-1,0 0 1,0 0-1,0 0 1,-1 0 0,1 0-1,0 0 1,0 0 0,1-1-1,2 0 4,0 0-1,1-1 1,-1 1-1,0-1 1,0 0-1,0 0 1,-1 0-1,7-5 1,14-20 35,3-1-37,-27 28-4,1 0 0,-1 0 0,0 0 1,0 0-1,1 0 0,-1 0 1,0 0-1,1 0 0,-1 0 1,0 0-1,0 0 0,1 0 1,-1 0-1,0 0 0,1 0 0,-1 1 1,0-1-1,0 0 0,1 0 1,-1 0-1,0 1 0,0-1 1,0 0-1,1 0 0,-1 0 1,0 1-1,0-1 0,0 0 0,0 0 1,1 1-1,-1-1 0,0 0 1,0 1-1,0-1 0,0 0 1,0 0-1,0 1 0,0-1 1,0 0-1,0 1 0,0-1 0,0 0 1,0 1-1,3 15 99,0 15 188,2-1 0,1 1-1,15 45 1,-16-61-155,1 0-1,1-1 0,1 0 1,0 0-1,0-1 1,1 0-1,1 0 1,22 22-1,-19-24-22,-5-5-91,-2 0 1,1 1 0,-1-1 0,0 1 0,6 8 0,-11-13-23,0-1 0,0 1 1,0-1-1,-1 1 0,1-1 1,-1 1-1,1-1 0,-1 1 1,1-1-1,-1 1 0,0 0 1,0-1-1,0 1 0,0 0 1,0-1-1,0 1 0,0 0 0,0-1 1,-1 1-1,1-1 0,-1 1 1,1-1-1,-1 1 0,0-1 1,1 1-1,-1-1 0,0 1 1,0-1-1,0 0 0,0 1 1,0-1-1,-1 0 0,1 0 0,-2 2 1,-2 0-7,0 1 1,1-1-1,-2 0 1,1 0-1,0 0 1,-1-1-1,1 0 1,-1 0-1,0-1 1,1 1-1,-1-1 1,0 0-1,0-1 1,0 1-1,0-1 0,0 0 1,0-1-1,0 0 1,0 0-1,1 0 1,-11-4-1,11 4-16,1-1 1,0 0-1,0 0 0,0 0 0,0-1 0,0 1 0,0-1 0,1 0 0,-1 0 0,1 0 0,0-1 1,0 1-1,0-1 0,0 0 0,1 1 0,-1-1 0,1-1 0,0 1 0,0 0 0,1 0 0,-1-1 1,1 1-1,0-1 0,0 1 0,0-1 0,1 1 0,0-1 0,0-6 0,1 2-88,0-1 0,1 1 0,1 0 0,-1 0 0,2 0 0,-1 1 0,10-17 0,38-55 20,-24 43-33,5-6 74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9.099"/>
    </inkml:context>
    <inkml:brush xml:id="br0">
      <inkml:brushProperty name="width" value="0.05" units="cm"/>
      <inkml:brushProperty name="height" value="0.05" units="cm"/>
    </inkml:brush>
  </inkml:definitions>
  <inkml:trace contextRef="#ctx0" brushRef="#br0">0 268 16996,'0'5'1616,"11"-14"-968,3-7-240,9-10 712,6-3-311,12-7-673,5-1-376,3-6 392,1 3-160,2 4-216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09.801"/>
    </inkml:context>
    <inkml:brush xml:id="br0">
      <inkml:brushProperty name="width" value="0.05" units="cm"/>
      <inkml:brushProperty name="height" value="0.05" units="cm"/>
    </inkml:brush>
  </inkml:definitions>
  <inkml:trace contextRef="#ctx0" brushRef="#br0">235 8 19132,'-1'-1'74,"-1"0"0,1 0 0,-1 1 0,0-1 0,0 0 0,0 0 0,0 1 0,1 0 0,-1-1 0,0 1 0,0 0-1,0 0 1,0 0 0,0 0 0,0 0 0,0 0 0,0 0 0,0 1 0,0-1 0,-3 2 0,0 0-42,-1 0-1,1 0 0,0 1 1,0 0-1,-8 5 1,1 3-6,-1 0 1,2 1-1,0 0 0,0 0 1,1 1-1,1 1 1,0 0-1,1 0 0,0 1 1,1-1-1,-5 18 0,4-10-3,2 1 0,0-1 0,2 1 0,0 0 0,1 0 0,2 0 0,1 30 0,2-35-1,0-1 1,1 0-1,1 0 1,0 0-1,1-1 1,1 0-1,11 22 1,-13-31-20,-1-1 1,1 0-1,-1 0 1,2 0 0,-1 0-1,1-1 1,0 1-1,0-1 1,0 0-1,1-1 1,-1 1-1,1-1 1,0-1 0,0 1-1,1-1 1,-1 0-1,1 0 1,0-1-1,0 1 1,9 0 0,-11-2-4,0-1 0,-1 0 0,1-1 0,0 1 1,0-1-1,0 0 0,-1 0 0,1-1 0,0 1 0,-1-1 1,1 0-1,-1 0 0,0 0 0,0-1 0,0 0 1,0 0-1,0 0 0,0 0 0,-1 0 0,1-1 1,-1 1-1,3-5 0,7-11 4,0 0 0,-2 0-1,14-33 1,-7 17 2,-11 24 6,-8 19 5,-10 21 9,6-18-18,-1 4 25,-18 28 0,17-37-54,4-13-30,3-14-61,1 11 71,1-1 0,0 1-1,0-1 1,1 1 0,1 0-1,-1 0 1,8-13 0,-9 19 42,1 1 1,-1 0-1,1 0 1,-1-1-1,1 1 1,0 1-1,0-1 1,0 0-1,1 1 1,-1 0-1,0-1 1,1 1-1,0 1 1,-1-1-1,1 0 1,0 1-1,0 0 1,0 0-1,0 0 1,0 0-1,0 1 1,5 0-1,22-1 51,-17 2-24,0-2-1,0 1 1,0-1 0,0-1-1,0-1 1,0 0 0,24-9 0,-26 6 7,1 0 0,-1-1 0,-1 0 0,0-1 1,0 0-1,0-1 0,-1 0 0,0-1 0,-1 0 0,0-1 1,-1 1-1,0-2 0,-1 1 0,0-1 0,0 0 1,-2 0-1,1-1 0,-1 0 0,-1 0 0,4-21 0,-8 26 92,-4 11-43,-4 11-25,4 3-55,1-1 1,0 1-1,1 0 0,1 0 1,0 0-1,1 0 0,1 0 1,1 0-1,1-1 0,4 21 1,-6-36-18,11 34-26,-11-34-2,-1 1-1,0-1 1,1 0 0,-1 0-1,1 0 1,-1 0-1,1 0 1,0 0 0,-1 0-1,1-1 1,0 1-1,0 0 1,-1 0-1,1 0 1,0-1 0,0 1-1,0 0 1,0-1-1,0 1 1,0-1 0,0 1-1,0-1 1,0 1-1,0-1 1,0 0 0,3 1-1,-4-2 43,1 1 0,-1-1 0,1 1-1,-1-1 1,1 1 0,-1-1 0,1 1 0,-1-1-1,1 1 1,-1-1 0,0 0 0,1 1 0,-1-1-1,0 0 1,0 1 0,1-1 0,-1 0-1,0 1 1,0-1 0,0 0 0,0 1 0,0-1-1,0-1 1,0-24-155,0 15 73,1-34-186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10.413"/>
    </inkml:context>
    <inkml:brush xml:id="br0">
      <inkml:brushProperty name="width" value="0.05" units="cm"/>
      <inkml:brushProperty name="height" value="0.05" units="cm"/>
    </inkml:brush>
  </inkml:definitions>
  <inkml:trace contextRef="#ctx0" brushRef="#br0">2 0 17500,'-1'18'1560,"7"2"-1240,6-3-192,5-2 848,14-4-1200,5-3-328,13-8 512,5-2-144,6-7-88</inkml:trace>
  <inkml:trace contextRef="#ctx0" brushRef="#br0" timeOffset="1">481 37 13899,'-38'22'1592,"4"-3"-364,0 2 1,1 1-1,-57 52 0,87-72-1194,1 0-1,0 1 1,0-1-1,0 1 1,1-1-1,-1 1 0,0 0 1,-1 5-1,3-8-36,0 1-1,-1-1 1,1 1-1,0-1 1,0 0-1,0 1 1,0-1-1,0 1 1,0-1-1,0 1 1,0-1 0,1 0-1,-1 1 1,0-1-1,0 0 1,0 1-1,0-1 1,0 1-1,1-1 1,-1 0-1,0 1 1,0-1-1,1 0 1,-1 1-1,1 0-22,0-1-1,0 1 1,0-1-1,0 0 1,0 1-1,0-1 1,0 0-1,0 0 1,0 1-1,1-1 1,-1 0-1,0 0 1,2-1-1,99-11-1617,-69 7 1024,59-2 0,-81 7 573,-1 1 0,1 0 0,0 0 0,-1 1 0,0 0 0,1 1 0,-1 1 0,0-1 0,17 10 0,-25-11 68,1-1 1,0 1-1,-1 0 0,1 0 0,-1 0 1,1 0-1,-1 1 0,0-1 0,0 0 1,0 1-1,0 0 0,0-1 1,-1 1-1,1 0 0,-1 0 0,0 0 1,2 5-1,-3-5 32,0-1 0,1 1-1,-1-1 1,0 1 0,-1 0 0,1-1-1,0 1 1,-1 0 0,0-1 0,1 1 0,-1-1-1,0 1 1,0-1 0,0 1 0,-1-1 0,1 0-1,0 0 1,-1 0 0,0 1 0,1-1 0,-5 3-1,-2 1 142,0 1 0,0-1 0,-1-1 0,0 0 0,0 0 0,0-1 0,-1 0 0,1 0 0,-15 2 0,10-2-127,-1-1 0,-1-1 1,1 0-1,0-1 0,-26-2 0,38 1-72,-1 0 0,0-1 0,0 0-1,0 1 1,1-1 0,-1-1 0,0 1 0,1 0-1,-1-1 1,1 0 0,0 0 0,-1 0-1,-3-4 1,-10-19-186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11.020"/>
    </inkml:context>
    <inkml:brush xml:id="br0">
      <inkml:brushProperty name="width" value="0.05" units="cm"/>
      <inkml:brushProperty name="height" value="0.05" units="cm"/>
    </inkml:brush>
  </inkml:definitions>
  <inkml:trace contextRef="#ctx0" brushRef="#br0">7 218 18100,'1'20'1760,"4"6"-1296,1 11-224,1 2 1033,3 7-929,2 0-80,0-1-56,2-6-144,0-8-320,-4-7-120,-2-19 24,-5-10 208,-6-21-64,-2-10-96</inkml:trace>
  <inkml:trace contextRef="#ctx0" brushRef="#br0" timeOffset="1">0 1 16315,'2'7'1369,"9"9"-1145,6-9-168,5-1 632,11-1-640,5-5-80,2 0-16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20.726"/>
    </inkml:context>
    <inkml:brush xml:id="br0">
      <inkml:brushProperty name="width" value="0.05" units="cm"/>
      <inkml:brushProperty name="height" value="0.05" units="cm"/>
    </inkml:brush>
  </inkml:definitions>
  <inkml:trace contextRef="#ctx0" brushRef="#br0">896 131 2242,'-8'-5'390,"-21"-12"332,1-1 0,0-2 0,-39-36 0,66 55-678,0 0 0,0-1 0,0 1 0,-1 0 0,1 0 0,0 0 0,-1 0 0,1 0 0,-1 0 0,1 1-1,-1-1 1,0 0 0,1 1 0,-1-1 0,0 1 0,1 0 0,-1-1 0,0 1 0,0 0 0,1 0 0,-1 0 0,0 0 0,0 0 0,1 1 0,-1-1 0,0 0 0,1 1 0,-1 0 0,0-1 0,1 1 0,-3 1 0,-4 3-83,1 1 0,0 0 0,0 0 1,1 0-1,-7 9 0,-9 8 103,-105 87-235,68-62 288,3 3 1,1 2 0,-70 90-1,97-104-38,2 1 0,2 1 0,1 1 0,-29 80 0,43-96-83,1 0 0,2 0 1,0 0-1,2 1 0,1 0 1,1 0-1,2 0 0,0 0 1,8 53-1,-2-59-50,0 0-1,2 0 1,0-1 0,1 0-1,1 0 1,1-1 0,0-1-1,2 0 1,0 0 0,1-1-1,0-1 1,24 20 0,-16-17-404,0 0 0,1-2 0,1-1 1,1-1-1,0-1 0,1-1 1,0-1-1,54 16 0,-67-24 439,0-1-1,0 0 1,0-1-1,1 0 1,-1-1 0,0-1-1,1 0 1,-1 0-1,0-2 1,1 0 0,-1 0-1,0-1 1,0-1-1,-1 0 1,1-1 0,-1 0-1,0-1 1,0 0-1,-1-1 1,1 0-1,14-14 1,4-7 574,-1-2-1,-1-2 0,-2 0 1,-1-2-1,-1 0 1,-2-2-1,-2-1 1,-2 0-1,17-46 1,-20 40-326,-1-1 1,-3 1 0,-2-2 0,-1 1-1,-3-1 1,-1-1 0,-2 1 0,-6-60 0,2 89-202,-1-1 1,-1 1 0,0 0 0,-2 0 0,1 0-1,-12-21 1,-55-82-189,68 112 113,1 2-837,0 0-1,0-1 1,0 1 0,1-1-1,-4-11 1,5 7-3291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37:11.586"/>
    </inkml:context>
    <inkml:brush xml:id="br0">
      <inkml:brushProperty name="width" value="0.05" units="cm"/>
      <inkml:brushProperty name="height" value="0.05" units="cm"/>
    </inkml:brush>
  </inkml:definitions>
  <inkml:trace contextRef="#ctx0" brushRef="#br0">140 0 18156,'-44'26'1670,"34"-21"-1460,0 0 1,0 1-1,0 0 0,1 1 1,0 0-1,1 0 0,-15 17 1,22-24-204,1 1 0,-1-1 0,1 1 0,-1-1 0,1 1 0,-1-1 0,1 1 0,0-1 1,-1 1-1,1-1 0,0 1 0,-1-1 0,1 1 0,0 0 0,0-1 0,0 1 0,0 0 0,-1-1 1,1 1-1,0-1 0,0 1 0,0 0 0,0-1 0,0 1 0,0 0 0,1-1 0,-1 1 1,0-1-1,0 1 0,0 0 0,1-1 0,-1 1 0,0-1 0,1 1 0,-1 0 0,0-1 0,1 1 1,-1-1-1,1 0 0,-1 1 0,0-1 0,1 1 0,-1-1 0,1 1 0,0-1 0,-1 0 1,1 0-1,-1 1 0,1-1 0,0 0 0,5 2-129,-1-1 0,1 0 0,-1 0-1,11-1 1,-10 0 15,63 2-1167,-25-1 187,0 1 0,77 14 0,-116-15 1085,0 0 0,0 1 0,0-1 0,0 1 1,0 1-1,-1-1 0,1 0 0,-1 1 0,0 0 0,1 0 0,-1 0 0,-1 1 0,1-1 0,3 6 0,-5-7 76,-1 0 0,1 1 0,-1 0 0,0-1 0,0 1 0,0 0 0,-1-1 0,1 1 0,0 0 0,-1 0 0,0 0 0,0 0 0,0-1 0,0 1 0,0 0 0,0 0 0,-1 0 0,0 0 0,1-1 0,-1 1 0,0 0 0,0-1 0,0 1 0,-1 0 0,1-1 0,-3 4 0,-9 13 272,0-1 1,-1 0-1,-1-1 1,-1-1 0,0-1-1,-1 0 1,-1-1 0,0 0-1,-1-2 1,-20 11-1,34-20-333,0-1 0,0 0-1,0 0 1,0 0-1,0-1 1,0 1-1,-1-1 1,1-1-1,0 1 1,-1-1 0,-9 0-1,-15-11-109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3:59.193"/>
    </inkml:context>
    <inkml:brush xml:id="br0">
      <inkml:brushProperty name="width" value="0.05" units="cm"/>
      <inkml:brushProperty name="height" value="0.05" units="cm"/>
    </inkml:brush>
  </inkml:definitions>
  <inkml:trace contextRef="#ctx0" brushRef="#br0">1 0 7546,'2'3'192,"1"-1"0,-1 0 0,1 0 0,0 0 1,0 0-1,0 0 0,0-1 0,0 1 1,1-1-1,-1 0 0,0 0 0,1 0 0,-1-1 1,1 1-1,5 0 0,18 4 427,-14 1-428,0 0 0,0 1 0,0 0 0,17 14 0,28 15 57,-43-27-224,0 0 1,0 2 0,24 21-1,-28-21-9,0-2-1,1 0 1,0 0-1,0-1 1,1 0-1,22 9 1,289 73 26,-222-65-32,-30-5 10,83 36 0,-132-48-16,0 0-1,0-2 1,1-1 0,37 4 0,97-3 44,-106-6-24,1 2-1,58 10 1,-59 0-3,67 25-1,-71-20 25,83 17 0,-35-20 60,-35-6 47,98 27-1,188 39-75,-47-12-58,204 41-2,-160-35 6,-128-21-10,213 60-11,-27-15 5,6-24 3,-127-22-5,691 78-12,-707-101 16,312 24 11,443 25-2,-363 5-40,-119-15 16,134 12 12,-449-47-1,161 26 16,-19-3-13,-192-29-11,365 41-13,1-27 32,472 28 3,-637-20-8,285 36 14,-151-18 90,-147-21-42,311 28-14,-572-56-27,-1 4-1,120 37 0,-111-25-6,164 50 34,-257-73-111,-1 1-1,0 1 0,0 0 1,-1 1-1,16 12 0,-10-4 14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2.838"/>
    </inkml:context>
    <inkml:brush xml:id="br0">
      <inkml:brushProperty name="width" value="0.05" units="cm"/>
      <inkml:brushProperty name="height" value="0.05" units="cm"/>
    </inkml:brush>
  </inkml:definitions>
  <inkml:trace contextRef="#ctx0" brushRef="#br0">0 885 13395,'4'2'136,"-1"0"0,0-1-1,1 1 1,-1-1 0,1 0 0,0 0 0,-1 0-1,1 0 1,0-1 0,0 1 0,-1-1 0,1 0 0,0 0-1,0-1 1,-1 1 0,7-2 0,2-2 92,-1 0 1,1-1-1,19-12 0,-18 10 109,590-326 2662,-17-34-3612,-408 235-543,-150 106 768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3.399"/>
    </inkml:context>
    <inkml:brush xml:id="br0">
      <inkml:brushProperty name="width" value="0.05" units="cm"/>
      <inkml:brushProperty name="height" value="0.05" units="cm"/>
    </inkml:brush>
  </inkml:definitions>
  <inkml:trace contextRef="#ctx0" brushRef="#br0">627 0 14787,'-19'6'1145,"16"-6"-957,-1 1 0,1 0-1,0 0 1,-1 0 0,1 0 0,0 0-1,0 1 1,0-1 0,0 1 0,0 0 0,0 0-1,1 0 1,-1 0 0,1 1 0,-1-1-1,-2 4 1,-56 87 357,-128 148-1,115-154-634,-99 154 1,164-226 77,0 1 0,0 1 0,2-1 0,0 1 1,-6 25-1,12-37 4,0 1 0,1-1 1,-1 0-1,1 1 0,0-1 0,0 0 0,1 1 1,-1-1-1,1 0 0,2 6 0,-1-7 2,-1-1 0,1 1 0,0-1 0,0 0 0,0 0 0,0 0 0,0 0-1,1 0 1,-1 0 0,1-1 0,0 1 0,0-1 0,0 1 0,0-1 0,0 0 0,4 1 0,4 2-7,0-1 1,-1-1 0,1 0 0,1 0 0,-1-1 0,0-1-1,1 0 1,-1 0 0,1-1 0,11-2 0,9-1-37,0-2-1,47-13 1,-20 0-334,112-52-1,47-44 38,-109 53 139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8.954"/>
    </inkml:context>
    <inkml:brush xml:id="br0">
      <inkml:brushProperty name="width" value="0.05" units="cm"/>
      <inkml:brushProperty name="height" value="0.05" units="cm"/>
    </inkml:brush>
  </inkml:definitions>
  <inkml:trace contextRef="#ctx0" brushRef="#br0">162 73 14379,'0'-5'237,"0"0"0,0 0 1,0 0-1,0-1 0,-1 1 0,0 0 0,0 0 0,-2-5 1,2 8-159,1 1 0,-1-1 0,0 1 0,0 0 0,0 0 0,0-1 0,0 1 0,0 0 0,0 0 0,-1 0 0,1 0-1,0 0 1,-1 0 0,1 1 0,0-1 0,-1 0 0,1 1 0,-1-1 0,1 1 0,-1-1 0,1 1 0,-1 0 0,0 0 0,1-1 0,-1 1 0,1 0 0,-1 1 0,1-1 0,-1 0 0,0 0 0,-1 1 0,-2 0-40,0 1 0,-1 0 0,1 0 0,0 0-1,0 1 1,0 0 0,1 0 0,-1 0 0,1 0 0,0 1-1,-1-1 1,1 1 0,1 0 0,-1 1 0,1-1-1,0 1 1,0-1 0,-4 8 0,3-5-34,1 0 1,-1 1-1,1-1 1,0 1-1,1 0 1,0 0-1,0 0 0,1 0 1,0 0-1,0 0 1,1 15-1,1-19-1,-1-1 0,1 1 0,0-1 0,1 1 0,-1-1 0,1 1 0,-1-1 0,1 0 0,0 0 0,0 0 0,0 0 0,1 0 0,-1 0 0,1-1 0,-1 1 0,1-1 0,0 0 0,0 0 0,0 0 0,0 0 0,1 0 0,-1 0-1,0-1 1,1 0 0,-1 0 0,1 0 0,-1 0 0,7 0 0,4 2 24,0-2-1,0 0 1,0-1 0,0 0-1,1-1 1,14-4-1,-8 1 110,0-1 0,0-1-1,0-1 1,0-2-1,-1 1 1,0-2 0,-1-1-1,-1 0 1,1-2 0,21-18-1,-38 29-91,0 0 0,0 0 0,-1 0 0,1-1 0,0 1 0,-1 0 0,3-6 0,-5 4 186,-7 14-115,4-5-122,0 1 0,1 0 0,0 0 1,0 0-1,1 0 0,0 1 0,0-1 0,0 1 0,1-1 0,0 1 1,0 11-1,1-14-15,0-1 0,0 1 1,0-1-1,0 1 1,1-1-1,-1 1 0,1-1 1,0 0-1,0 1 1,1-1-1,-1 0 0,1 0 1,-1 0-1,1 0 1,0 0-1,0 0 0,0 0 1,0-1-1,1 1 1,-1-1-1,1 1 0,0-1 1,0 0-1,4 3 1,3-2-39,-1-1 1,0 1-1,1-2 1,-1 1-1,1-1 1,0 0-1,-1-1 1,1-1 0,0 1-1,0-1 1,17-5-1,21-8-172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3.961"/>
    </inkml:context>
    <inkml:brush xml:id="br0">
      <inkml:brushProperty name="width" value="0.05" units="cm"/>
      <inkml:brushProperty name="height" value="0.05" units="cm"/>
    </inkml:brush>
  </inkml:definitions>
  <inkml:trace contextRef="#ctx0" brushRef="#br0">1 86 17460,'4'36'758,"-1"-4"-615,1 0 1,1 0-1,2-1 0,17 48 1,-23-74-120,2 0 1,-1-1-1,0 1 0,1-1 1,0 0-1,0 1 1,0-1-1,1-1 0,5 6 1,-7-7 7,1 0 0,0-1 0,0 1 0,0 0 0,0-1 0,0 0 0,0 0 0,0 0 0,0 0 0,0 0 0,1-1 0,-1 1 0,0-1 0,1 0 0,-1 0 0,4 0 0,3-2 73,-1 0 0,0 0-1,0-1 1,0 0 0,0-1 0,0 0 0,-1 0 0,0-1 0,1 0-1,10-10 1,9-8 592,34-37 0,40-64 1377,-67 78-1286,-22 34-215,-12 12-565,-1 0 0,0 0 0,0 0-1,0 0 1,1 0 0,-1 0 0,0 0 0,0 0 0,1 0-1,-1 0 1,0 0 0,0 0 0,1 0 0,-1 0 0,0 0-1,0 0 1,0 1 0,1-1 0,-1 0 0,0 0 0,0 0-1,0 0 1,0 0 0,1 0 0,-1 1 0,0-1 0,0 0 0,0 0-1,0 0 1,0 1 0,1-1 0,-1 0 0,0 0 0,0 0-1,0 1 1,0-1 0,0 0 0,2 33 90,-1-15-139,-1-15 29,0-1 1,1 1-1,-1 0 0,1 0 0,0-1 1,0 1-1,0-1 0,0 1 0,1-1 0,-1 1 1,1-1-1,-1 1 0,1-1 0,0 0 1,0 0-1,3 2 0,-4-3 7,1 0 0,0 0 0,-1-1-1,1 1 1,0 0 0,0-1 0,0 0 0,0 1-1,-1-1 1,1 0 0,0 0 0,0 0 0,0 0 0,0 0-1,0-1 1,0 1 0,-1 0 0,1-1 0,0 1 0,0-1-1,0 0 1,-1 0 0,1 0 0,0 0 0,1-1-1,10-8-6,0 1-1,-1-2 1,-1 0-1,0 0 0,0-1 1,9-14-1,-7 10 34,0 0 0,28-24 0,-40 38-22,1 1-1,-1 0 1,0 1-1,0-1 1,0 0 0,1 0-1,-1 0 1,1 1-1,-1-1 1,0 1-1,1-1 1,-1 1 0,1-1-1,-1 1 1,1 0-1,-1 0 1,1 0-1,-1 0 1,4 0 0,-4 1-2,1-1 0,-1 1 1,0 0-1,1-1 1,-1 1-1,0 0 0,0 0 1,0 0-1,0 0 1,0 0-1,0 0 0,0 0 1,0 1-1,0-1 1,0 0-1,0 3 0,3 6-31,0 0 0,-1 0-1,-1 0 1,3 17 0,-3-14-31,1 3-73,-1-3-258,0 1 0,1-1 0,1 0 0,0 0 0,11 24 0,-9-31 52,-6-6 334,0 0-1,1 0 1,-1 0-1,0 0 0,0 0 1,0 0-1,0 0 1,0 0-1,0 0 1,1 0-1,-1 0 0,0 0 1,0 0-1,0 0 1,0 0-1,0 0 0,1 0 1,-1 0-1,0 0 1,0 0-1,0 0 1,0 0-1,0 0 0,0 0 1,1 0-1,-1 0 1,0 0-1,0-1 0,0 1 1,0 0-1,0 0 1,0 0-1,0 0 1,0 0-1,0 0 0,0-1 1,1 1-1,-1 0 1,0 0-1,0 0 1,0 0-1,0 0 0,0-1 1,0 1-1,0 0 1,0 0-1,0 0 0,0 0 1,0 0-1,0-1 1,0 1-1,0 0 1,0 0-1,-1 0 0,1-17-623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4.567"/>
    </inkml:context>
    <inkml:brush xml:id="br0">
      <inkml:brushProperty name="width" value="0.05" units="cm"/>
      <inkml:brushProperty name="height" value="0.05" units="cm"/>
    </inkml:brush>
  </inkml:definitions>
  <inkml:trace contextRef="#ctx0" brushRef="#br0">30 1 18068,'-6'20'1760,"-2"1"-1552,0-6-392,2-2 2025,5-18-1625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5.633"/>
    </inkml:context>
    <inkml:brush xml:id="br0">
      <inkml:brushProperty name="width" value="0.05" units="cm"/>
      <inkml:brushProperty name="height" value="0.05" units="cm"/>
    </inkml:brush>
  </inkml:definitions>
  <inkml:trace contextRef="#ctx0" brushRef="#br0">279 312 17284,'1'-1'112,"-1"0"0,0 0 0,0 0 0,1 0 0,-1 0 0,0-1 0,0 1 0,0 0 0,0 0 0,-1 0 0,1 0 0,0 0 0,0 0 0,-1 0 0,1 0 0,0 0 0,-1 0 0,1 0 0,-1 0 0,0 0 0,1 0 0,-1 0 0,-1-1 0,0 1 11,1 0-1,-1 0 1,0 0-1,0 0 1,1 0-1,-1 0 1,0 1-1,0-1 1,0 1 0,0 0-1,0-1 1,-3 1-1,-2 0 170,0 0-1,0 0 1,0 1 0,0 0-1,0 1 1,-13 3-1,8 1-220,0 0-1,1 0 1,-1 1-1,2 0 1,-1 1-1,1 0 1,0 1-1,1 0 1,-16 19-1,18-19-134,0 1 0,0-1 0,1 1 0,0 1 1,1-1-1,0 1 0,1 0 0,0 0 0,1 1 0,0-1 0,-1 14 0,4-24 45,-1 0 0,1 0 1,0 1-1,0-1 0,0 0 1,0 1-1,0-1 0,0 0 1,0 0-1,1 0 0,-1 1 1,0-1-1,1 0 0,-1 0 1,1 0-1,-1 1 0,1-1 1,0 0-1,-1 0 0,3 2 1,-3-3 1,1 0 1,0 1 0,0-1 0,0 0 0,0 1-1,0-1 1,0 0 0,0 0 0,0 0 0,0 0-1,0 0 1,0 0 0,0 0 0,0 0 0,0 0-1,0-1 1,0 1 0,0 0 0,-1-1 0,3 0-1,5-3-56,0-1-1,0 0 0,0 0 1,7-7-1,-12 9 69,20-17-65,-18 15 69,0 0 0,0 0 0,0 1-1,1-1 1,0 1 0,0 0 0,0 1 0,0 0 0,0 0 0,11-3-1,-16 6 2,1 0-1,-1 0 1,1 0-1,-1 0 1,1 1 0,-1-1-1,1 0 1,-1 1-1,1 0 1,-1-1-1,0 1 1,1 0-1,-1-1 1,0 1-1,0 0 1,0 0-1,0 0 1,1 0-1,-1 1 1,0-1-1,-1 0 1,1 0-1,0 0 1,0 1-1,0-1 1,-1 0-1,1 1 1,0 2-1,3 7-17,0 0 0,4 19-1,-6-21-1,5 24 17,-2 1 0,-1 1 0,-2-1 0,-1 0 1,-2 1-1,-1-1 0,-2 0 0,-1 0 0,-2 0 0,-1-1 0,-2 0 0,-1 0 0,-1-1 0,-2 0 0,-30 48 0,42-75 9,0-1 1,-1 0-1,0 0 0,0 0 0,0 0 0,0-1 0,-1 1 0,-6 5 0,10-9-8,0 0-1,0 0 1,-1 0-1,1 0 1,0 0 0,0 0-1,-1 0 1,1 0-1,0 0 1,-1 0-1,1 0 1,0 0 0,0 0-1,-1 0 1,1 0-1,0 0 1,-1 0-1,1 0 1,0 0 0,0-1-1,-1 1 1,1 0-1,0 0 1,0 0-1,-1 0 1,1 0 0,0-1-1,0 1 1,0 0-1,-1 0 1,1-1-1,0 1 1,0 0 0,0 0-1,0-1 1,0 1-1,-1 0 1,1 0-1,0-1 1,0 1 0,0 0-1,0 0 1,0-1-1,0 1 1,0-1 0,-1-16-126,2-2 16,2 1 0,0 0 0,1 0 0,1 0 0,0 0-1,16-32 1,59-98-300,-76 142 401,175-263-91,-20 35 474,-141 205-272,18-43 1,-31 60-90,0 1 0,-1-1 0,-1 0 0,0 0 0,-1 0 0,0 0 0,0-14 0,-1 24-11,-1 0 0,0 1 0,0-1 1,-1 0-1,1 1 0,0-1 0,-1 1 0,1-1 1,0 0-1,-1 1 0,0-1 0,1 1 0,-1-1 1,0 1-1,0-1 0,-1-1 0,1 3 0,0-1 0,0 1 0,0-1-1,0 1 1,0-1 0,-1 1 0,1 0 0,0-1 0,0 1-1,0 0 1,0 0 0,0 0 0,-1 0 0,1 0 0,0 0-1,0 0 1,0 1 0,0-1 0,0 0 0,0 0 0,-1 1-1,1-1 1,0 1 0,0-1 0,0 1 0,-1 0 0,-7 5-2,1 0 0,0 0 0,0 0 0,0 1 1,1 0-1,0 0 0,0 1 0,0 0 1,-7 13-1,2-2 12,1 1 0,1 0 0,-11 29 0,18-41 0,1 1-1,-1-1 0,1 1 0,1 0 1,-1-1-1,1 10 0,1-16-5,0 0 0,0 0 1,0 0-1,0 0 0,1 0 0,-1 0 0,0 0 0,1 0 0,0 0 1,-1 0-1,1 0 0,0-1 0,0 1 0,0 0 0,0-1 0,0 1 0,0 0 1,1-1-1,-1 1 0,1-1 0,-1 0 0,1 1 0,-1-1 0,1 0 1,0 0-1,-1 0 0,1 0 0,0 0 0,0-1 0,0 1 0,3 0 1,3 0 2,0 0 1,-1 0 0,1-1 0,0-1 0,-1 1 0,1-1-1,-1 0 1,13-4 0,63-25 64,-26 9-32,-41 15-35,0 2 0,0 0-1,1 1 1,-1 0 0,30 0-1,-39 3-24,-1 1-1,0 0 0,1 0 1,-1 0-1,0 1 0,0 0 1,0 0-1,0 0 0,0 1 1,0 0-1,-1 0 0,1 1 1,-1-1-1,0 1 0,0 0 1,0 1-1,8 8 0,2 10-106,-13-18 87,1-1-1,0 1 0,0-1 1,0 0-1,0 0 1,1 0-1,3 3 0,-6-7 36,0 1 0,1 0 0,-1-1 0,0 0 0,0 1 0,0-1 0,0 0 0,1 1 0,-1-1 0,0 0 0,0 0 0,0 0 0,1 0 0,-1 0 0,0 0 0,0 0 0,1-1 0,-1 1-1,0 0 1,0-1 0,0 1 0,0-1 0,0 1 0,0-1 0,0 0 0,1 1 0,-2-1 0,1 0 0,0 0 0,0 0 0,0 1 0,0-1 0,0 0 0,-1 0 0,2-2 0,7-7 6,-1-1-1,0-1 1,0 0 0,-1 0 0,-1 0 0,0-1-1,-1 0 1,0 0 0,5-25 0,-7 25-4,-1 1 0,0 0 1,-2-1-1,1 1 0,-1-1 1,-1 1-1,0-1 0,-1 1 1,0 0-1,-1-1 0,-6-15 1,13 25-35,0 0 1,0 0 0,0 0 0,0 1-1,0-1 1,7-1 0,6-5 131,15-12 77,-18 11-99,1 1 1,17-9-1,-27 16-76,0 0 0,0 0 1,0 1-1,0 0 0,0 0 0,1 0 0,-1 0 0,0 1 0,1-1 0,-1 2 0,6-1 0,-8 1-3,-1 0 0,0-1-1,1 1 1,-1 0 0,0 0-1,0 0 1,0 1 0,0-1-1,0 0 1,0 1 0,-1-1-1,1 1 1,0 0 0,-1 0-1,1-1 1,-1 1-1,1 0 1,-1 0 0,0 0-1,0 1 1,0-1 0,0 0-1,0 0 1,-1 0 0,1 1-1,-1-1 1,1 0 0,-1 4-1,2 8-17,-1-1 0,-1 1 0,-2 21 0,2-31 23,-8 39-5,6-34 15,0 0 1,1 0 0,0 0 0,0 12 0,1-21-9,0 0 0,0 1 0,0-1 0,0 0 0,0 1 0,0-1 0,0 0 0,0 1 0,0-1 0,0 0 0,0 1 0,0-1 0,1 0 0,-1 1 0,0-1 0,0 0 0,0 0 0,1 1 0,-1-1 0,0 0 0,0 0 0,1 1 0,-1-1 0,0 0 0,0 0 0,1 0 0,-1 0-1,0 1 1,1-1 0,-1 0 0,0 0 0,1 0 0,-1 0 0,0 0 0,1 0 0,-1 0 0,0 0 0,1 0 0,-1 0 0,0 0 0,1 0 0,-1 0 0,0 0 0,1 0 0,-1 0 0,0-1 0,1 1 0,-1 0 0,0 0 0,0 0 0,1 0 0,-1-1 0,0 1 0,1 0 0,-1 0 0,0-1 0,20-14-7,-19 15 5,62-57-183,-38 32-3,1 1 0,2 1 0,0 1 0,56-31 0,-81 51 144,1 1 0,-1-1 0,0 1-1,0 0 1,1 0 0,-1 0 0,1 0 0,-1 0-1,1 1 1,-1 0 0,7 0 0,-9 0 27,1 1 1,-1-1 0,0 1-1,1-1 1,-1 1-1,0 0 1,0 0-1,0 0 1,0 0 0,0-1-1,0 1 1,0 1-1,0-1 1,0 0 0,0 0-1,0 0 1,-1 0-1,1 1 1,0-1 0,-1 0-1,1 1 1,-1-1-1,0 0 1,1 1-1,-1-1 1,0 1 0,0-1-1,0 0 1,0 1-1,0 1 1,0 12 0,0 0 0,-4 21 0,2-23 124,1 0 0,0 0 0,3 24 0,-2-36-117,0 1 1,0-1-1,0 0 1,0 0 0,0 0-1,1 0 1,-1 0-1,0 0 1,1 0 0,-1 0-1,1 0 1,-1 0-1,1 0 1,0 0-1,-1 0 1,1 0 0,0 0-1,1 1 1,-1-2 3,0 0 1,0 0 0,0 0-1,-1 0 1,1 1-1,0-2 1,0 1 0,0 0-1,0 0 1,0 0-1,-1 0 1,1 0-1,0-1 1,0 1 0,0 0-1,0-1 1,-1 1-1,1-1 1,0 1 0,0-1-1,-1 1 1,1-1-1,1-1 1,16-11-73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6.226"/>
    </inkml:context>
    <inkml:brush xml:id="br0">
      <inkml:brushProperty name="width" value="0.05" units="cm"/>
      <inkml:brushProperty name="height" value="0.05" units="cm"/>
    </inkml:brush>
  </inkml:definitions>
  <inkml:trace contextRef="#ctx0" brushRef="#br0">1 99 12267,'11'-3'2476,"14"-12"-1469,0-1 0,-1-1 0,26-25 0,-48 37-467,-10 4 42,-8 6-301,19-8-539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7.752"/>
    </inkml:context>
    <inkml:brush xml:id="br0">
      <inkml:brushProperty name="width" value="0.05" units="cm"/>
      <inkml:brushProperty name="height" value="0.05" units="cm"/>
    </inkml:brush>
  </inkml:definitions>
  <inkml:trace contextRef="#ctx0" brushRef="#br0">0 317 15275,'9'-5'311,"0"0"0,-1 0 0,1 0 0,-2-1 0,1-1 1,12-12-1,-5 1 122,24-33 1,-34 43-325,0 0 0,0 0 0,-1-1 0,4-11 0,-7 17-76,0 1 0,-1-1 1,1 0-1,0 0 1,-1 0-1,1 0 1,-1 0-1,0 0 1,0 0-1,0-1 1,-1 1-1,1 0 1,-1 0-1,0 0 0,1 1 1,-1-1-1,-2-3 1,3 5-20,-1 0 1,0 0-1,1 0 1,-1 0-1,0 0 1,0 0-1,1 1 1,-1-1-1,0 0 1,0 1-1,0-1 1,0 0-1,0 1 0,0-1 1,0 1-1,0-1 1,0 1-1,0 0 1,0-1-1,-1 1 1,1 0-1,0 0 1,-2 0-1,0 0 14,1 1 0,-1-1 0,0 1 0,0-1 0,0 1 0,1 0 0,-1 0 0,0 1 0,-3 1 0,-1 2 34,0-1 1,1 2-1,-1-1 1,1 1-1,-11 12 0,13-13-46,1 0 0,-1 1 0,1-1 0,0 1-1,1 0 1,-1 0 0,1 0 0,-2 9 0,4-13-14,-1-1 0,1 1 1,0-1-1,0 1 1,0-1-1,0 1 1,0-1-1,0 1 1,0 0-1,0-1 1,1 1-1,-1-1 1,1 1-1,-1-1 1,1 0-1,-1 1 1,1-1-1,0 0 1,0 1-1,0-1 1,0 0-1,0 0 1,0 1-1,0-1 1,0 0-1,0 0 1,0 0-1,1-1 0,-1 1 1,0 0-1,1 0 1,-1-1-1,1 1 1,-1 0-1,0-1 1,1 0-1,-1 1 1,1-1-1,2 0 1,15 1 2,-1-1 1,0 0-1,1-2 1,-1 0-1,0-1 1,22-6-1,0 0-7,-36 8 1,21-5-15,0 2 0,1 0 0,-1 2 1,1 0-1,41 4 0,-64-1 35,1-1 1,-1 1-1,0-1 1,0 1-1,0 0 1,1 0-1,-1 1 1,0-1-1,0 1 1,-1-1-1,1 1 1,0 0-1,0 0 1,-1 0-1,1 1 1,-1-1 0,0 1-1,0-1 1,0 1-1,0 0 1,0-1-1,-1 1 1,1 0-1,-1 0 1,1 0-1,-1 1 1,0-1-1,0 0 1,0 6-1,-4-35 1511,0 0 1,-11-35-1,5 23-1002,4 17-367,3 13-235,0 0 0,0 0 0,1 0 0,0-10 1,1 17-6,0 0 1,1 0 0,-1 0 0,0 0 0,1 0 0,-1 0 0,1 0 0,-1 0-1,1 0 1,0 0 0,-1 0 0,1 0 0,0 0 0,0 1 0,0-1 0,-1 0 0,1 1-1,0-1 1,0 0 0,0 1 0,0-1 0,0 1 0,0-1 0,0 1 0,1 0-1,-1-1 1,0 1 0,0 0 0,2 0 0,43-5-1372,-33 5 1332,34-4-654,10-3-206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21.543"/>
    </inkml:context>
    <inkml:brush xml:id="br0">
      <inkml:brushProperty name="width" value="0.05" units="cm"/>
      <inkml:brushProperty name="height" value="0.05" units="cm"/>
    </inkml:brush>
  </inkml:definitions>
  <inkml:trace contextRef="#ctx0" brushRef="#br0">635 20 4004,'-13'-3'309,"-10"-3"-219,-1 2-1,0 1 0,0 1 0,0 1 0,0 1 0,0 1 0,0 1 1,0 1-1,-43 11 0,48-7-2,1 0 0,1 1 0,-1 1-1,1 1 1,0 0 0,1 1 0,1 1 0,0 0 0,0 1 0,1 1-1,1 0 1,0 1 0,1 1 0,1 0 0,0 0 0,1 1 0,1 0 0,0 1-1,2 0 1,0 0 0,-8 34 0,3-1-232,2 1 0,-5 86-1,11 106-1457,4-188 1320,0-28 199,1-1 1,1 1-1,1 0 0,2-1 1,1 0-1,1 0 1,1 0-1,16 35 0,-19-51 59,1-1-1,0 1 0,1-2 0,0 1 0,0-1 1,1 0-1,0 0 0,1-1 0,-1 0 1,2-1-1,-1 0 0,1 0 0,0-1 1,1-1-1,-1 1 0,1-1 0,0-1 0,0 0 1,1-1-1,-1 0 0,1-1 0,14 1 1,7-1 246,1-2 0,-1-1 1,1-1-1,-1-3 1,0 0-1,0-2 1,0-2-1,-1 0 0,-1-3 1,0 0-1,0-2 1,36-23-1,-29 14 383,-1-1 0,-1-3-1,-1-1 1,-2-1 0,-1-2-1,-1-1 1,-1-2 0,44-66-1,-61 79-495,-1 0-1,-1-1 0,-1 0 0,-1-1 0,-1 0 1,-1-1-1,-1 1 0,-1-1 0,3-38 0,-7 46-193,-1 0 0,0 0-1,-2 0 1,0 0 0,0 1-1,-1-1 1,-1 1 0,-1 0-1,0 0 1,-1 0 0,-1 1-1,0-1 1,-1 2 0,0-1-1,-17-20 1,10 18-43,-2 0 0,1 0 1,-2 2-1,0 0 0,-1 1 1,0 0-1,-1 2 0,-37-16 0,16 11-917,0 3 0,0 1-1,-72-10 1,80 17-721,19-1-747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8.362"/>
    </inkml:context>
    <inkml:brush xml:id="br0">
      <inkml:brushProperty name="width" value="0.05" units="cm"/>
      <inkml:brushProperty name="height" value="0.05" units="cm"/>
    </inkml:brush>
  </inkml:definitions>
  <inkml:trace contextRef="#ctx0" brushRef="#br0">179 464 15163,'-9'1'249,"-1"0"-1,1 1 1,-1 0 0,1 1-1,0 0 1,0 1-1,0 0 1,0 0 0,0 1-1,-14 10 1,18-11-169,0 0 1,0 0 0,0 0 0,1 0-1,0 1 1,0-1 0,0 1 0,0 0-1,1 1 1,0-1 0,0 1-1,0-1 1,1 1 0,0 0 0,0 0-1,0 0 1,-1 11 0,3-15-72,-1 0 1,1 0-1,0 0 1,1 0-1,-1 0 1,0-1-1,0 1 1,1 0-1,0 0 1,-1 0-1,1 0 1,0 0-1,-1-1 1,1 1 0,0 0-1,1-1 1,-1 1-1,0-1 1,3 3-1,-2-2-5,0 0 1,1-1-1,-1 1 0,1-1 0,-1 0 1,1 0-1,0 0 0,0 0 0,-1 0 0,1-1 1,6 1-1,1 0-17,0-2 1,1 1-1,-1-1 0,0 0 0,0-1 1,14-5-1,-8 2-12,0-1 1,0-1-1,0-1 0,-1 0 1,0-1-1,0 0 0,-1-2 1,0 1-1,-1-2 1,0 0-1,-1 0 0,14-19 1,-30 43-106,1-1 0,-2 22 0,4-28 123,0 0 0,0 1-1,1-1 1,0 1 0,0-1 0,0 0 0,1 1-1,0-1 1,0 1 0,0-1 0,1 0-1,0 0 1,2 6 0,-3-10 22,1 1-1,-1-1 1,1 1 0,0-1-1,-1 1 1,1-1-1,0 0 1,0 0 0,0 0-1,0 0 1,0 0 0,0-1-1,0 1 1,0 0-1,0-1 1,0 0 0,0 1-1,1-1 1,-1 0 0,0 0-1,0 0 1,0 0 0,0-1-1,1 1 1,-1-1-1,0 1 1,0-1 0,3-1-1,7-3 95,0 0-1,0-1 0,16-11 1,-23 15-88,43-31 309,-1-2 1,-1-1-1,-2-3 1,-2-2 0,-2-1-1,63-86 1,-94 116-299,14-20 97,23-41 0,-42 65-121,0 0 0,0 0-1,-1 0 1,1-1 0,-2 0 0,1 1 0,-1-1 0,-1 0 0,0 0 0,0 0 0,-1-11 0,0 19-16,0-1 0,0 0 0,0 1-1,0-1 1,-1 0 0,1 1 0,0-1 0,-1 1 0,0-1-1,1 0 1,-1 1 0,0 0 0,0-1 0,0 1 0,0-1-1,0 1 1,0 0 0,0 0 0,0 0 0,-1-1 0,1 1 0,0 0-1,-1 1 1,1-1 0,-1 0 0,1 0 0,-1 1 0,1-1-1,-1 0 1,1 1 0,-1 0 0,0-1 0,1 1 0,-1 0-1,0 0 1,1 0 0,-1 0 0,0 0 0,1 0 0,-3 1-1,-4 0-17,1 1-1,0 0 0,0 1 1,0-1-1,0 1 0,1 1 1,-1-1-1,-5 5 0,-4 3 5,1 1-1,1 0 1,0 1-1,0 1 1,-13 18-1,21-25 12,1 0 0,0 0 1,1 1-1,0-1 0,0 1 0,0 0 0,1 0 1,0 1-1,1-1 0,0 0 0,0 1 0,1 0 0,-1 12 1,3-17-32,-1 1 0,1-1 0,0 0 0,0 0 0,1 0 0,-1 0 0,1 0 0,0 0 0,-1-1 1,2 1-1,-1 0 0,0-1 0,1 0 0,0 1 0,0-1 0,0 0 0,0-1 0,0 1 0,7 4 1,-1-1-16,0-1 1,1 0-1,0-1 0,0 1 1,0-2-1,17 5 1,30 1-211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19.752"/>
    </inkml:context>
    <inkml:brush xml:id="br0">
      <inkml:brushProperty name="width" value="0.05" units="cm"/>
      <inkml:brushProperty name="height" value="0.05" units="cm"/>
    </inkml:brush>
  </inkml:definitions>
  <inkml:trace contextRef="#ctx0" brushRef="#br0">122 396 16460,'0'0'31,"0"-1"0,0 1 0,0 0 0,0-1 0,0 1 0,0-1 0,0 1 0,0 0 0,0-1 0,0 1 0,0 0 0,0-1 0,0 1 0,0-1 0,0 1 0,0 0 0,0-1 0,0 1 0,-1 0 0,1-1 0,0 1 0,0 0 0,0-1 0,-1 1 0,1 0 0,0-1 0,0 1 0,-1 0 0,1 0 0,0-1 1,-1 1-1,1 0 0,0 0 0,0 0 0,-1-1 0,1 1 0,-1 0 0,-16 4 285,11-1-257,1 0 0,0 0 0,0 0 0,-8 8 1,6-3-25,0 0 0,1 0 0,0 1 0,1 0-1,0 0 1,0 0 0,0 1 0,2-1 0,-1 1 0,1 0 0,1 1 0,-1-1 0,2 0 0,-1 1 0,2-1 0,0 19 0,0-28-30,0 1 0,0 0 0,0 0 0,0 0-1,1 0 1,-1-1 0,1 1 0,-1 0 0,1 0 0,-1-1-1,1 1 1,0 0 0,0-1 0,0 1 0,0-1-1,0 1 1,0-1 0,1 1 0,-1-1 0,0 0 0,1 1-1,-1-1 1,1 0 0,-1 0 0,1 0 0,0-1-1,-1 1 1,1 0 0,0 0 0,-1-1 0,1 1-1,0-1 1,0 0 0,0 1 0,0-1 0,-1 0 0,4 0-1,3-1 19,-1-1-1,0 1 1,0-1-1,0-1 1,0 1-1,0-1 1,0-1-1,11-6 1,10-9 144,-1-1 1,0-2-1,-2-1 1,36-40-1,-20 14 607,54-83-1,-71 93-194,21-43 0,-38 66-308,0-1-1,-1 1 1,-1-1-1,0 0 0,4-31 1,-9 46-245,0 1 0,1 0 0,-1 0 0,0 0 0,0-1 0,0 1 0,0 0 0,0 0 0,0 0 0,0-1 0,-1 1 0,1 0 0,0 0 0,-1 0 1,1 0-1,-1 0 0,1-1 0,-1 1 0,0 0 0,1 0 0,-2-1 0,1 2-18,1 0-1,0 0 1,-1-1 0,1 1 0,-1 0-1,1 0 1,0 0 0,-1 0 0,1 0-1,-1 0 1,1 1 0,0-1 0,-1 0-1,1 0 1,0 0 0,-1 0 0,1 0-1,-1 1 1,1-1 0,0 0 0,-1 0-1,1 0 1,-1 1 0,-11 14 37,4 0-65,0 0 0,2 0 0,0 0 0,0 1 1,2 0-1,-6 32 0,5-5-31,-1 64 1,6-83-28,1-1 0,7 42 0,-6-55-91,1 1 0,0-1 0,0 0 0,1 0 1,0 0-1,1 0 0,0-1 0,8 12 0,-11-19 111,0 0 0,-1 0 0,1 0 0,0 0 0,0 0 0,0 0 0,1-1 0,-1 1 0,0-1 0,0 1 0,5 1 0,-5-3 29,-1 1 0,1-1 0,-1 0 0,1 0-1,-1 0 1,1 0 0,-1 0 0,1 0 0,-1 0-1,1-1 1,-1 1 0,0 0 0,1-1 0,-1 1 0,1-1-1,-1 1 1,0-1 0,1 0 0,-1 0 0,0 0 0,0 1-1,1-1 1,0-2 0,17-20-560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0.276"/>
    </inkml:context>
    <inkml:brush xml:id="br0">
      <inkml:brushProperty name="width" value="0.05" units="cm"/>
      <inkml:brushProperty name="height" value="0.05" units="cm"/>
    </inkml:brush>
  </inkml:definitions>
  <inkml:trace contextRef="#ctx0" brushRef="#br0">0 183 14043,'5'2'305,"0"1"0,1-1 0,-1 0 0,1 0 0,-1-1 0,1 1-1,-1-1 1,1 0 0,0-1 0,0 0 0,-1 1 0,1-2 0,0 1 0,0-1 0,-1 0 0,1 0 0,10-4 0,5-3 152,0 0 0,0-2 0,22-14 1,-19 10-58,26-20 0,-42 28-340,-1 0-1,0 0 1,-1 0-1,0-1 0,0 0 1,0-1-1,6-10 1,-11 17-56,-1 0 1,1 0 0,0 0-1,-1 0 1,1-1-1,-1 1 1,0 0 0,1 0-1,-1 0 1,0 0-1,0 0 1,0 0 0,0-1-1,0 1 1,0 0-1,0 0 1,0-2 0,-1 3-4,1-1 1,0 1 0,-1-1 0,1 1 0,0 0-1,-1-1 1,1 1 0,-1-1 0,1 1 0,0 0-1,-1-1 1,1 1 0,-1 0 0,1 0 0,-1-1-1,1 1 1,-1 0 0,0 0 0,1 0-1,-1 0 1,1 0 0,-1 0 0,1 0 0,-2 0-1,-2 0-2,0 0 1,1 1-1,-1 0 0,0 0 0,0 0 0,0 0 0,1 0 0,-1 1 0,-3 2 1,-6 4-27,1 1 0,1 0 0,0 1 1,0 0-1,1 1 0,0 0 0,1 0 1,0 1-1,1 1 0,0-1 0,1 1 1,0 1-1,1-1 0,1 1 0,0 0 1,1 0-1,0 1 0,1-1 0,-1 29 1,3-39-45,2 1 1,-1 0-1,0 0 0,1-1 1,0 1-1,0-1 1,1 1-1,-1-1 1,1 1-1,0-1 0,0 0 1,0 0-1,1 0 1,-1 0-1,5 5 1,-4-6 20,-1-1 1,1 0-1,0 0 1,0 0-1,0 0 1,0 0 0,0-1-1,0 1 1,0-1-1,1 0 1,-1 0 0,0 0-1,1-1 1,-1 1-1,1-1 1,-1 1-1,1-1 1,-1 0 0,0-1-1,1 1 1,5-2-1,-1 1-27,0-2-1,0 1 0,0-1 1,8-4-1,37-23-446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0.884"/>
    </inkml:context>
    <inkml:brush xml:id="br0">
      <inkml:brushProperty name="width" value="0.05" units="cm"/>
      <inkml:brushProperty name="height" value="0.05" units="cm"/>
    </inkml:brush>
  </inkml:definitions>
  <inkml:trace contextRef="#ctx0" brushRef="#br0">63 1 14163,'-14'50'1199,"3"1"1,2 1-1,2 0 0,2 0 1,5 102-1,3-39-808,-23 208 0,25-348-176,10-38 1,-4 24-144,71-246 167,-53 204-292,57-112 1,-74 170-2,2-1 0,20-27 1,-30 46 19,0-1 1,0 1-1,1 0 1,0 1-1,0-1 1,0 1 0,0 0-1,0 0 1,1 1-1,0 0 1,0 0 0,0 0-1,0 0 1,13-2-1,-17 4 14,0 1 0,0 0 0,0-1-1,0 1 1,0 0 0,0 1 0,0-1 0,0 0-1,0 0 1,0 1 0,0-1 0,0 1-1,0 0 1,0-1 0,0 1 0,0 0-1,-1 0 1,1 0 0,0 1 0,-1-1-1,1 0 1,0 1 0,-1-1 0,0 1 0,1-1-1,-1 1 1,0 0 0,1 1 0,0 0-2,-1 0 1,0 0-1,-1 0 1,1-1-1,0 1 1,-1 0-1,1 0 1,-1 0-1,0 0 1,0 0-1,0 0 1,-1 0-1,1 0 1,-1 0-1,1 0 1,-1 0-1,0 0 1,-3 5 0,-1 2 40,-1 0 1,-1-1 0,0 0 0,0 0-1,0-1 1,-1 0 0,-1 0 0,-14 10 0,-7 3 225,-44 23 0,69-42-234,-12 8-61,-1 0-1,0-2 1,0 0 0,-1-1-1,-31 7 1,50-13 45,-1-1 1,1 0 0,0 0-1,-1 0 1,1 0-1,-1 0 1,1 0-1,-1 0 1,1 0-1,-1 0 1,1 0-1,-1 0 1,1 0-1,0 0 1,-1 0 0,1 0-1,-1 0 1,1 0-1,-1-1 1,1 1-1,0 0 1,-1 0-1,1-1 1,-1 1-1,1 0 1,0 0-1,-1-1 1,1 1 0,0 0-1,-1-1 1,1 1-1,0-1 1,0 1-1,-1 0 1,1-1-1,0 1 1,0-1-1,0 0 1,0 0-18,0-1 1,0 1-1,0-1 0,0 0 1,1 1-1,-1-1 1,1 1-1,-1 0 0,1-1 1,0 1-1,1-3 0,13-15-294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1.508"/>
    </inkml:context>
    <inkml:brush xml:id="br0">
      <inkml:brushProperty name="width" value="0.05" units="cm"/>
      <inkml:brushProperty name="height" value="0.05" units="cm"/>
    </inkml:brush>
  </inkml:definitions>
  <inkml:trace contextRef="#ctx0" brushRef="#br0">18 77 14603,'1'0'82,"0"-1"1,0 1-1,0 0 0,-1 0 1,1 0-1,0 0 0,0 0 1,0 0-1,0 0 1,-1 0-1,1 0 0,0 1 1,0-1-1,0 0 0,-1 0 1,1 1-1,0-1 0,0 1 1,-1-1-1,1 0 0,0 1 1,-1-1-1,1 1 0,0 0 1,0 0-1,0 1 50,0-1 0,0 1 0,-1 0 0,1 0 0,0-1 0,-1 1 0,1 0 0,-1 0 0,0 0 0,1 0 0,-1 2 0,-1 9 476,1-1 1,-6 25-1,4-22-307,-10 61 442,3-20-226,-2 86 0,12-126-896,3-22-441,1-25-505,-13-145-2415,2 100 3884,7 56 280,5 13 455,-4 7-753,1 0-1,-1 0 1,0 0-1,0 1 1,0-1-1,1 1 1,-1-1-1,0 1 1,0 0-1,4 1 1,-3 0-117,6 2 47,1-1-1,0 0 1,0 0 0,1-1-1,-1 0 1,0-1 0,1 0 0,-1-1-1,1 0 1,-1-1 0,1 0-1,-1 0 1,0-1 0,0-1-1,0 1 1,0-2 0,0 1 0,0-2-1,-1 1 1,11-7 0,-8 3 54,1 0 0,-1-1 0,-1-1 0,1 0 0,-2 0 0,0-1 0,0-1 0,0 1 0,-2-1 0,0-1 0,10-19 0,-19 31 90,-4 6-136,-8 12-41,2 4 1,2 0 0,0 0 0,-8 29 0,14-36 3,0 0 0,0 0 1,1 1-1,1-1 0,0 1 0,2 19 0,-1-31-18,0 0 0,0-1 0,1 1 0,-1 0 0,1-1 0,0 1 0,-1-1-1,1 1 1,0-1 0,0 1 0,1-1 0,-1 0 0,0 1 0,1-1 0,-1 0 0,1 0-1,0 0 1,0 0 0,0 0 0,0-1 0,0 1 0,0-1 0,0 1 0,1-1 0,-1 0-1,0 0 1,1 0 0,-1 0 0,1 0 0,-1 0 0,1-1 0,0 1 0,-1-1 0,1 0-1,0 1 1,-1-1 0,1-1 0,-1 1 0,1 0 0,0-1 0,-1 1 0,1-1 0,-1 0 0,5-1-1,-2 0-48,1-1 0,-1 1 0,0-1 0,1 0 0,-1-1 0,0 1 0,-1-1 0,1 0 0,-1 0 0,7-9 0,-9 11 4,0-1 0,0 1 0,-1 0 0,1-1 0,-1 1 0,0-1 0,0 0 0,0 1 0,0-1 0,0 0 0,-1 1 0,1-1 0,-1 0 0,1 0 0,-1 0 0,0 0 0,0 1 0,-1-1 0,1 0 0,-1 0 0,1 0 0,-1 1 0,0-1 0,0 0 0,-2-3 0,-14-19-251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2.082"/>
    </inkml:context>
    <inkml:brush xml:id="br0">
      <inkml:brushProperty name="width" value="0.05" units="cm"/>
      <inkml:brushProperty name="height" value="0.05" units="cm"/>
    </inkml:brush>
  </inkml:definitions>
  <inkml:trace contextRef="#ctx0" brushRef="#br0">219 60 15283,'7'-7'1306,"-4"4"-826,0 0 1,0 0-1,0-1 1,-1 1-1,1-1 1,-1 1-1,1-1 1,-1 0-1,-1 0 1,3-5-1,-4 9-430,0-1 0,0 1 0,0 0 0,0 0 1,0-1-1,0 1 0,0 0 0,0 0 0,0-1 0,0 1 0,0 0 0,0-1 0,0 1 1,0 0-1,0 0 0,-1-1 0,1 1 0,0 0 0,0 0 0,0 0 0,0-1 0,0 1 0,-1 0 1,1 0-1,0 0 0,0-1 0,0 1 0,-1 0 0,1 0 0,0 0 0,0 0 0,-1-1 1,1 1-1,0 0 0,0 0 0,-1 0 0,1 0 0,0 0 0,0 0 0,-1 0 0,1 0 1,0 0-1,0 0 0,-1 0 0,1 0 0,0 0 0,-1 0 0,-13 3 611,13-3-630,-9 4 44,0 0-1,1 1 1,0 0 0,-1 1 0,2 0 0,-1 0 0,1 1 0,0 0 0,0 0-1,1 1 1,-10 13 0,1-1-95,2 1-1,1 0 0,-18 41 1,21-40 15,1 2 1,-10 39 0,17-55-16,0 1 1,1 0-1,0-1 1,1 1-1,-1 0 0,2 0 1,-1-1-1,1 1 1,0 0-1,5 16 1,-5-23-17,0 0-1,0-1 1,0 1 0,0 0 0,0-1-1,0 1 1,0-1 0,1 1 0,-1-1 0,0 0-1,1 1 1,-1-1 0,1 0 0,0 0-1,-1 0 1,1 0 0,0-1 0,-1 1-1,1 0 1,0-1 0,0 1 0,0-1 0,0 1-1,0-1 1,0 0 0,-1 0 0,1 0-1,0 0 1,0 0 0,0 0 0,0-1 0,3 0-1,5-1-252,-1-1 0,1 0-1,-1-1 1,0 0 0,10-6-1,10-7-258,0-2 0,-2-1 0,0-1 0,24-24 0,2-12-359</inkml:trace>
  <inkml:trace contextRef="#ctx0" brushRef="#br0" timeOffset="1">545 5 13635,'-9'44'2161,"5"-26"-1626,1 0 1,0 0-1,1 20 0,2-27-417,-5 132 3289,6-132-3503,4-12-741,7-19-13,-3-3 527,1-7-117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2.701"/>
    </inkml:context>
    <inkml:brush xml:id="br0">
      <inkml:brushProperty name="width" value="0.05" units="cm"/>
      <inkml:brushProperty name="height" value="0.05" units="cm"/>
    </inkml:brush>
  </inkml:definitions>
  <inkml:trace contextRef="#ctx0" brushRef="#br0">31 5 18628,'-3'-5'1656,"-3"5"-1152,-2 6-256,3 5 1025,1 3-481,1-4-808,1 1-320,4 0-408,1-5 640,6-2-168,5 3-72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3.279"/>
    </inkml:context>
    <inkml:brush xml:id="br0">
      <inkml:brushProperty name="width" value="0.05" units="cm"/>
      <inkml:brushProperty name="height" value="0.05" units="cm"/>
    </inkml:brush>
  </inkml:definitions>
  <inkml:trace contextRef="#ctx0" brushRef="#br0">94 575 16059,'-8'8'619,"-8"8"593,-24 30 0,37-41-1065,-1 0 1,1 0-1,0 0 0,0 0 1,1 0-1,0 1 1,0 0-1,0-1 1,1 1-1,-1 0 1,0 9-1,2-13-125,0-1 0,0 0-1,0 1 1,0-1 0,0 1 0,0-1 0,0 1-1,1-1 1,-1 1 0,1-1 0,-1 0 0,1 1-1,-1-1 1,1 0 0,0 0 0,-1 1-1,1-1 1,0 0 0,0 0 0,0 0 0,0 0-1,0 0 1,0 0 0,3 2 0,-2-2-7,1 0 1,-1-1 0,1 1-1,0 0 1,-1-1 0,1 1-1,0-1 1,-1 0 0,1 0-1,0 0 1,0 0 0,3-2-1,5 0 8,0-1-1,-1 0 1,1-1-1,-1 0 1,14-8-1,-11 5-8,-1 0-1,0-1 1,-1-1 0,0 0 0,0-1-1,-1 0 1,0 0 0,-1-1 0,0 0-1,0-1 1,-2 0 0,12-23 0,-15 20-56,-8 9-58,3 6 95,0 1-1,0-1 0,0 0 1,0 1-1,0-1 0,1 1 1,-1-1-1,0 1 0,0-1 1,1 1-1,-1 0 0,0-1 0,1 1 1,-1 0-1,0-1 0,1 1 1,-1 0-1,1 0 0,-1 0 1,1 0-1,0-1 0,-1 3 1,0 0 3,-1 1 1,1-1-1,0 1 0,1-1 1,-1 1-1,1-1 1,-1 1-1,1-1 1,0 1-1,0 0 0,1-1 1,1 7-1,-2-8 6,1 1 0,-1-1 0,1 0 1,0 0-1,0 0 0,0 0 0,1 0 0,-1 0 0,0 0 0,1-1 0,-1 1 0,1 0 0,0-1 0,-1 1 0,1-1 0,0 0 1,0 1-1,0-1 0,0 0 0,0 0 0,4 1 0,1 0 8,1-1-1,0 0 1,0 0-1,0 0 1,-1-1-1,1-1 1,0 1 0,0-1-1,0-1 1,-1 1-1,1-1 1,-1-1-1,10-3 1,3-2-14,-1-2 1,0 0-1,30-21 1,-28 15-20,-1-1 0,0-1 1,-2-1-1,0-1 0,-1 0 0,22-35 1,-21 27-150,-2 0 0,-2-2 0,0 1 0,17-62 0,-27 81 117,-2 0 0,1-1 0,-2 1 0,1-1-1,-1 0 1,-1-18 0,0 28 47,0 0-1,0 0 1,0 0-1,0 0 1,0 0-1,0 0 1,-1 0-1,1 0 1,0 0-1,0 0 1,-1 0-1,1 1 1,-1-1-1,1 0 1,-1 0-1,1 0 1,-1 0-1,1 1 1,-1-1-1,0 0 1,1 0-1,-1 1 1,0-1-1,0 1 1,-1-2-1,1 2 5,0 0 0,-1 0 0,1 1-1,0-1 1,0 0 0,0 1 0,0-1-1,0 0 1,0 1 0,0 0 0,0-1-1,0 1 1,0-1 0,0 1 0,0 0-1,1 0 1,-1-1 0,-1 3-1,-5 5 69,1 0 0,-1 1-1,-8 15 1,5-3 68,0 0 0,1 1 0,0 0 0,2 0 0,1 1 0,1 0 0,1 0-1,1 0 1,1 1 0,1 32 0,2-48-114,0 0-1,1 0 0,0 0 1,1-1-1,5 14 0,-7-19-15,0 0 1,0 0-1,0 0 0,0-1 0,0 1 1,0 0-1,1-1 0,-1 1 0,1-1 1,-1 0-1,1 1 0,3 1 1,-4-3 1,0 0 0,0 1 0,0-1 0,0 0 0,0 0 0,0 0 0,0 0 0,0 0 0,0 0 1,0 0-1,0 0 0,0 0 0,0 0 0,0-1 0,0 1 0,0 0 0,0-1 0,0 1 1,0-1-1,0 1 0,0-1 0,0 1 0,0-1 0,0 0 0,-1 0 0,2 0 0,9-10 103,0-1-1,10-14 1,17-17 48,-32 37-152,0 0 0,0 1 0,1-1-1,0 2 1,0-1 0,0 1 0,10-5 0,-14 8-13,0 0 1,-1 1 0,1-1 0,0 0 0,0 1 0,0 0-1,-1 0 1,1 0 0,0 0 0,0 0 0,0 0 0,-1 1-1,1-1 1,0 1 0,0 0 0,-1 0 0,1 0 0,-1 0-1,1 1 1,-1-1 0,1 1 0,-1-1 0,0 1 0,0 0-1,3 2 1,2 2-2,-2 0-2,1 0 0,0-1-1,1 0 1,-1 0 0,8 3 0,-11-6-3,0-1-1,1 0 1,-1 0 0,0 0 0,0-1 0,0 1 0,1-1 0,-1 1 0,0-1 0,1 0 0,-1-1 0,0 1 0,1 0 0,-1-1 0,6-2 0,3-1-53,-1-1 0,0 0 1,-1-1-1,1 0 0,-1-1 0,-1 0 1,1-1-1,16-16 0,-7 4 101,-1-1 0,26-40 0,-53 80 557,0 1 0,-12 40-1,17-44-474,1 0 0,1 1-1,-1 19 1,3-32-95,0 1 1,0 0-1,0 0 1,1-1-1,-1 1 1,1 0-1,1-1 1,-1 1-1,1-1 1,-1 1-1,1-1 1,0 0 0,1 0-1,-1 0 1,1 0-1,3 4 1,-5-7-50,0 0 0,0 0 0,0 0 0,0 0 0,0 0 1,0 0-1,0 0 0,0-1 0,0 1 0,1 0 0,-1-1 1,0 1-1,1-1 0,-1 1 0,0-1 0,1 0 0,-1 0 0,0 1 1,1-1-1,-1 0 0,1 0 0,-1 0 0,0 0 0,1-1 1,-1 1-1,1 0 0,-1-1 0,0 1 0,1-1 0,-1 1 1,0-1-1,0 1 0,1-1 0,-1 0 0,0 0 0,2-1 1,0-1-77,0 0 0,0-1 0,0 1 0,-1-1 0,1 0 0,-1 0 0,0 0 0,0 0 0,0 0 0,1-8 0,6-35-262,-1-10-116</inkml:trace>
  <inkml:trace contextRef="#ctx0" brushRef="#br0" timeOffset="1">1282 1 14659,'-1'17'1448,"1"4"-1159,7-1-474,3 1 890,6-1-689,3-3-152,5-3-136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3.867"/>
    </inkml:context>
    <inkml:brush xml:id="br0">
      <inkml:brushProperty name="width" value="0.05" units="cm"/>
      <inkml:brushProperty name="height" value="0.05" units="cm"/>
    </inkml:brush>
  </inkml:definitions>
  <inkml:trace contextRef="#ctx0" brushRef="#br0">53 0 15707,'-19'31'2022,"13"-21"-1423,0-1 0,1 1 0,0 1 0,-5 13 0,10-24-557,0 1 0,-1 0 0,1 0-1,0 0 1,0-1 0,0 1-1,0 0 1,0 0 0,0 0-1,0 0 1,0-1 0,0 1 0,1 0-1,-1 0 1,0 0 0,0-1-1,1 1 1,-1 0 0,0 0-1,1-1 1,-1 1 0,1 0 0,-1-1-1,1 1 1,0 0 0,-1-1-1,1 1 1,-1-1 0,1 1-1,0-1 1,-1 1 0,1-1 0,0 0-1,0 1 1,0-1 0,-1 0-1,1 0 1,0 1 0,0-1-1,0 0 1,-1 0 0,1 0 0,2 0-1,4 1 17,1-1 0,-1 0-1,15-3 1,-19 3-54,27-5-367,-1-2 1,51-18-1,-56 16 113,2 1 1,-1 1-1,1 1 0,30-3 1,-54 9 282,1-1 1,-1 1-1,0 0 1,0 0-1,0 1 1,1-1-1,-1 0 1,0 1-1,0-1 1,0 1-1,1 0 0,-1-1 1,0 1-1,2 2 1,-1-1 130,-1 1 0,1-1 1,-1 1-1,0 0 0,0-1 0,-1 1 1,3 5-1,-1-2 32,-1-4-130,0 0 0,-1 0 0,1-1 0,0 1 0,0 0 0,0-1 1,0 1-1,0-1 0,0 0 0,1 1 0,-1-1 0,0 0 0,1 0 0,-1-1 0,1 1 0,-1 0 0,0-1 0,1 0 0,0 1 0,-1-1 0,1 0 0,-1 0 0,4-1 0,9 0-139,0-1 0,25-7 0,-29 7-25,19-6-338,-19 4 39,-1 1-1,1 1 1,-1 0-1,1 0 1,0 1-1,0 0 0,-1 1 1,1 0-1,13 2 1,-16 2-359,-6 3-11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4.586"/>
    </inkml:context>
    <inkml:brush xml:id="br0">
      <inkml:brushProperty name="width" value="0.05" units="cm"/>
      <inkml:brushProperty name="height" value="0.05" units="cm"/>
    </inkml:brush>
  </inkml:definitions>
  <inkml:trace contextRef="#ctx0" brushRef="#br0">272 490 18540,'-2'-3'122,"-1"0"0,1 0 0,-1 1-1,0 0 1,0-1 0,0 1 0,0 0 0,0 0 0,0 1 0,0-1 0,-1 1-1,1-1 1,-1 1 0,1 0 0,-1 0 0,1 1 0,-1-1 0,0 1 0,1 0-1,-6 0 1,-1 0 29,0 0-1,0 1 0,0 0 0,0 1 1,0 0-1,-11 4 0,10-2-133,0 1 0,0 1 0,1 0 0,0 0 0,-14 12 0,20-16-60,1 1 1,0-1-1,0 1 1,0 0-1,0 0 0,1 1 1,-1-1-1,1 1 0,-1-1 1,1 1-1,1 0 1,-1-1-1,0 1 0,1 0 1,0 0-1,0 0 0,0 0 1,-1 6-1,2-9 27,0 0 0,0-1 0,0 1 0,0-1 0,1 1 0,-1 0 0,0-1 0,0 1 0,0-1 0,0 1 0,1 0 0,-1-1-1,0 1 1,0-1 0,1 1 0,-1-1 0,0 1 0,1-1 0,-1 1 0,1-1 0,-1 0 0,1 1 0,-1-1 0,1 1 0,-1-1 0,1 0 0,-1 1 0,1-1-1,-1 0 1,1 0 0,0 0 0,0 1 0,1-1-25,0 0-1,0 0 1,0 0 0,1 0-1,-1-1 1,0 1 0,0-1-1,0 1 1,4-3-1,3-1-103,0 0 0,0-1-1,10-7 1,2-4 79,-2-1 0,0 0 0,0-1 0,22-30 0,-30 33 323,-1 1-1,-1-2 1,0 1 0,-1-1 0,0 0-1,-1-1 1,5-22 0,-11 39-247,-1-1 0,1 1 0,0 0 0,-1 0 0,1-1 1,0 1-1,0 0 0,-1 0 0,1 0 0,0 0 0,-1 0 0,1 0 0,0 0 0,0 0 0,-1 0 1,1 0-1,0 1 0,-1-1 0,1 0 0,0 0 0,-1 1 0,1-1 0,0 0 0,-1 1 0,1-1 1,-1 0-1,2 2 0,0-1 12,8 2-19,0-1 0,0 0 0,1-1 0,-1 0 0,0 0 0,14-1 0,63-10 88,-63 6-50,0-2-1,-1 0 0,0-2 0,0 0 0,34-19 1,-46 21 12,0 0 0,0-1 0,-1 0 1,0-1-1,0 0 0,-1-1 0,0 0 1,0 0-1,-1-1 0,0 0 0,-1-1 1,9-15-1,-13 19-9,0 0 0,-1-1 0,0 1 0,0-1 0,-1 1 0,1-11 0,-1 15-26,-1 0 0,0 0 0,0 1-1,0-1 1,0 0 0,-1 0 0,1 0 0,-1 0-1,0 0 1,0 1 0,0-1 0,0 0 0,0 1-1,-1-1 1,1 0 0,-1 1 0,1 0-1,-1-1 1,-3-1 0,5 3-15,-1 0 0,0 0-1,0 1 1,0-1 0,0 0 0,0 1 0,0-1-1,0 1 1,0 0 0,0-1 0,0 1-1,0 0 1,0-1 0,0 1 0,0 0 0,0 0-1,-1 0 1,1 0 0,0 0 0,0 0-1,0 0 1,0 1 0,0-1 0,0 0 0,-2 1-1,1 0-8,-1 1-1,1-1 1,0 1-1,0 0 0,0-1 1,0 1-1,0 0 0,1 0 1,-1 0-1,-2 4 1,-1 4-27,-1-1 0,2 1 0,-1 0 1,-3 15-1,-2 15-10,2 1-1,2 0 1,-1 43-1,4 126-108,3-199 141,15 249-445,-3-83 66,-12-134 613,0-43-215,0 0 1,0 0-1,0 0 0,0 0 1,0 0-1,0 1 0,0-1 1,0 0-1,0 0 0,0 0 1,0 0-1,0 0 1,0 0-1,0 1 0,0-1 1,0 0-1,0 0 0,0 0 1,0 0-1,0 0 0,0 0 1,-1 0-1,1 0 1,0 1-1,0-1 0,0 0 1,0 0-1,0 0 0,0 0 1,0 0-1,0 0 0,0 0 1,-1 0-1,1 0 1,0 0-1,0 0 0,0 0 1,0 0-1,0 0 0,0 0 1,0 0-1,-1 0 1,1 0-1,0 0 0,0 0 1,0 0-1,0 0 0,0 0 1,0 0-1,0 0 0,-1 0 1,1 0-1,-6-7 247,-4-9 60,2-8-87,1 0 0,1 0-1,2-1 1,0 0 0,-1-26-1,8-125 102,-2 158-373,1 0-1,0 0 1,2 0 0,0 0-1,1 1 1,1 0-1,12-27 1,-14 37-33,0 0 1,0 0 0,1 0-1,0 1 1,0-1 0,1 1 0,0 0-1,0 1 1,0-1 0,1 1-1,0 1 1,0-1 0,0 1-1,0 0 1,1 1 0,0 0-1,-1 0 1,14-3 0,29-2-212,4 3-87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1:58.677"/>
    </inkml:context>
    <inkml:brush xml:id="br0">
      <inkml:brushProperty name="width" value="0.05" units="cm"/>
      <inkml:brushProperty name="height" value="0.05" units="cm"/>
    </inkml:brush>
  </inkml:definitions>
  <inkml:trace contextRef="#ctx0" brushRef="#br0">213 1 3299,'0'0'4383,"-1"8"-3796,-1 78 1375,2-41-1243,-8 61 1,-57 582 1089,67-159-1748,2-88 16,-31-3-38,-29 208 727,3-31-43,51-598-1141,0-4 600,0 1-1,1-1 1,1 24 0,1-35-335,-1 1-1,1 0 1,-1-1 0,1 1 0,0-1-1,0 0 1,0 1 0,0-1 0,0 0-1,3 4 1,-3-4-125,0-1 0,0 0 0,0 0-1,0 0 1,1 0 0,-1-1 0,0 1 0,1 0 0,-1 0 0,0-1-1,1 1 1,-1-1 0,1 1 0,-1-1 0,1 0 0,-1 1 0,1-1-1,-1 0 1,3 0 0,9 0-4179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5.278"/>
    </inkml:context>
    <inkml:brush xml:id="br0">
      <inkml:brushProperty name="width" value="0.05" units="cm"/>
      <inkml:brushProperty name="height" value="0.05" units="cm"/>
    </inkml:brush>
  </inkml:definitions>
  <inkml:trace contextRef="#ctx0" brushRef="#br0">1 5 17708,'6'-5'1688,"2"13"-1280,-8 16-184,1 9 1089,-1 14-865,5 4-224,1 5-128,6 1-96,2-10-224,0-5-168,3-16-273,-1-10-167,-2-16 576,-6-10-168,-8-18-184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5.863"/>
    </inkml:context>
    <inkml:brush xml:id="br0">
      <inkml:brushProperty name="width" value="0.05" units="cm"/>
      <inkml:brushProperty name="height" value="0.05" units="cm"/>
    </inkml:brush>
  </inkml:definitions>
  <inkml:trace contextRef="#ctx0" brushRef="#br0">0 173 17340,'14'-31'1672,"10"4"-1016,9 2-240,8 4 673,5 1-177,6 5-296,5-1-264,-5 6-472,-5 2-304,-10 8-320,-11 3 552,-23 5-128,-8-2-153</inkml:trace>
  <inkml:trace contextRef="#ctx0" brushRef="#br0" timeOffset="1">29 465 14291,'31'0'2289,"10"-3"-1201,8-9-456,6-3 2096,10-4-1759,-1-2-233,-6 4-808,-1 3-304,-24 8 320,-13 9-208,-23 10-160</inkml:trace>
  <inkml:trace contextRef="#ctx0" brushRef="#br0" timeOffset="2">176 791 14979,'0'19'2009,"14"-15"-1073,3-4-408,6-9 1816,4-3-1559,12-6-593,2-1-200,5-1-256,0-1 144,3-7-184,-2 1-113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6.517"/>
    </inkml:context>
    <inkml:brush xml:id="br0">
      <inkml:brushProperty name="width" value="0.05" units="cm"/>
      <inkml:brushProperty name="height" value="0.05" units="cm"/>
    </inkml:brush>
  </inkml:definitions>
  <inkml:trace contextRef="#ctx0" brushRef="#br0">28 23 17756,'-13'112'2040,"0"18"-1580,11 44-336,4-144-104,1 1 0,1-1-1,14 47 1,-17-70-18,2-1-1,-1 0 1,1 0-1,-1 0 1,2 0 0,-1 0-1,1 0 1,-1-1-1,7 7 1,-8-11 1,0 1 1,-1-1-1,1 1 0,0-1 1,0 0-1,0 0 0,0 0 1,0 0-1,0 0 0,0-1 1,0 1-1,0-1 1,1 1-1,-1-1 0,0 0 1,0 1-1,1-1 0,-1-1 1,0 1-1,0 0 0,0 0 1,1-1-1,-1 1 1,0-1-1,0 0 0,0 1 1,0-1-1,0 0 0,0 0 1,3-3-1,3-1 39,-1-1 0,0 0-1,0-1 1,0 0 0,0 0 0,-1 0-1,-1-1 1,6-8 0,36-70 393,-23 35-123,-2-1 0,-3-1 1,-2-1-1,-2-1 0,-2 0 0,-4-1 1,4-62-1,-13 116-294,0 0 0,0 0 0,0 0 0,0 0-1,0 1 1,-1-1 0,1 0 0,-1 0 0,1 0 0,-1 1 0,0-1 0,-1-2 0,2 4-17,0 0 0,0 0 0,0 0 0,0 0 0,0 0 0,-1 0 0,1-1 0,0 1 0,0 0 0,0 0 0,0 0 0,0 0 0,0 0 0,-1 0 0,1 0 0,0 0 0,0 0 0,0 0 0,0 0 0,0 0 0,-1 0 0,1 0 0,0 0 0,0-1 0,0 2 0,0-1 0,-1 0 1,1 0-1,0 0 0,0 0 0,0 0 0,0 0 0,-1 0 0,1 0 0,0 0 0,0 0 0,0 0 0,0 0 0,0 0 0,0 0 0,-1 0 0,1 1 0,0-1 0,-5 16-12,1 18 5,1 0 0,3 0 0,0 0 0,2 0 0,2 1 0,1-2 0,2 1 0,12 38 0,-18-71 9,20 62-70,-18-57 1,0 1-1,1-1 0,-1 1 1,1-1-1,0 0 0,10 10 0,-13-15 83,0 0-1,0 0 1,0 0-1,0 0 0,1 0 1,-1 0-1,0-1 0,1 1 1,-1 0-1,0-1 1,1 1-1,-1-1 0,0 0 1,1 1-1,-1-1 0,1 0 1,-1 0-1,1 0 1,-1 0-1,1 0 0,-1 0 1,1 0-1,-1-1 1,3 0-1,-1 0-18,0 0 0,0-1 0,0 0-1,0 0 1,0 0 0,-1 0 0,1 0 0,0 0 0,2-4 0,21-26-52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7.147"/>
    </inkml:context>
    <inkml:brush xml:id="br0">
      <inkml:brushProperty name="width" value="0.05" units="cm"/>
      <inkml:brushProperty name="height" value="0.05" units="cm"/>
    </inkml:brush>
  </inkml:definitions>
  <inkml:trace contextRef="#ctx0" brushRef="#br0">71 76 19708,'-6'18'1473,"-6"16"-1169,-2 4-128,8 7 304,4 1-112,4 1-64,4-3-192,5-2-408,-2-7-176,-1-4-352,-4-8 648,-8-11-153,-4-6-127</inkml:trace>
  <inkml:trace contextRef="#ctx0" brushRef="#br0" timeOffset="1">1 33 18236,'31'-9'740,"0"2"0,0 1 0,1 1 0,45 0-1,-55 5-434,0 1 0,0 0 0,0 2-1,0 1 1,-1 0 0,1 2-1,24 10 1,-41-15-289,-1 1-1,0 1 0,0-1 1,1 0-1,-2 1 1,1 0-1,0 0 0,0 0 1,-1 1-1,5 5 0,-6-7-15,-1 0-1,0 0 0,0 1 1,1-1-1,-2 0 0,1 1 1,0-1-1,0 1 1,-1-1-1,1 1 0,-1-1 1,0 1-1,0-1 0,0 1 1,0-1-1,0 1 0,0 0 1,-1-1-1,1 1 0,-1-1 1,-1 3-1,-5 10 9,-1 0 1,0-1-1,-2 0 0,1-1 1,-23 24-1,2-1 30,21-25-23,-33 47 91,38-52-90,1-1-1,0 1 1,0 0-1,0 0 0,1 0 1,0 1-1,0-1 1,-1 9-1,3-13-19,0-1 0,0 1 0,0 0-1,1 0 1,-1-1 0,0 1 0,1 0 0,-1 0 0,1-1-1,0 1 1,-1 0 0,1-1 0,0 1 0,0-1 0,0 1-1,0-1 1,0 0 0,1 1 0,-1-1 0,0 0 0,1 0 0,-1 0-1,0 0 1,1 0 0,-1 0 0,1 0 0,0 0 0,-1-1-1,1 1 1,0 0 0,-1-1 0,1 0 0,0 1 0,2-1 0,5 2-240,0-1 0,0 0 0,1-1 0,-1 0 0,11-1 1,-9-1 125,0 0 0,0 0 1,-1-1-1,1-1 1,16-8-1,16-8-319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7.784"/>
    </inkml:context>
    <inkml:brush xml:id="br0">
      <inkml:brushProperty name="width" value="0.05" units="cm"/>
      <inkml:brushProperty name="height" value="0.05" units="cm"/>
    </inkml:brush>
  </inkml:definitions>
  <inkml:trace contextRef="#ctx0" brushRef="#br0">1 105 17468,'2'52'1441,"-2"-37"-1136,1 0 1,0 0-1,1 0 1,0 0-1,8 22 0,-9-33-273,1 0-1,0-1 1,0 1-1,0-1 1,0 1-1,0-1 1,1 0-1,0 0 1,0 0-1,-1 0 1,1-1-1,1 1 1,-1-1 0,0 0-1,1 1 1,-1-2-1,1 1 1,0 0-1,-1-1 1,1 1-1,0-1 1,0 0-1,0-1 1,0 1-1,6 0 1,0-1-10,0 0 1,0 0 0,0-1 0,-1-1 0,1 1 0,0-2 0,0 1 0,-1-1-1,1-1 1,-1 1 0,0-2 0,0 1 0,-1-1 0,1-1 0,-1 1 0,0-2-1,0 1 1,-1-1 0,0 0 0,8-11 0,-6 7 76,0 0 0,-1-1 1,0 0-1,-1 0 0,-1-1 0,0 0 1,-1 0-1,0 0 0,-1-1 0,0 0 1,-1 0-1,-1 0 0,2-24 0,-4 36-62,0 0 0,0 0-1,0 0 1,-1 0 0,1 0-1,0 0 1,-1 0 0,0 0 0,1 0-1,-1 0 1,0 1 0,0-1-1,0 0 1,0 0 0,0 1-1,-3-4 1,4 5-25,0 0 0,0 0 0,-1-1 1,1 1-1,0 0 0,-1 0 0,1 0 0,0 0 0,-1 0 0,1 0 1,0-1-1,-1 1 0,1 0 0,0 0 0,-1 0 0,1 0 0,0 0 1,-1 0-1,1 0 0,0 1 0,-1-1 0,1 0 0,0 0 0,-1 0 0,1 0 1,0 0-1,-1 0 0,1 1 0,0-1 0,-1 0 0,1 1 0,-2 0 9,1 0-1,0 1 0,0-1 0,0 1 1,0-1-1,1 1 0,-1 0 1,0-1-1,1 1 0,-2 3 0,0 8 5,-1 0 1,2 0-1,0 0 0,0 1 0,1-1 0,1 0 0,0 0 0,1 0 0,0 1 0,1-2 1,9 25-1,-9-28-26,1-1 0,0 0 1,1 0-1,-1 0 0,1-1 1,1 1-1,0-1 0,7 7 1,-8-10-19,-1 0 0,1 0 0,0-1 1,0 1-1,1-1 0,-1-1 1,1 1-1,-1-1 0,1 0 0,0 0 1,0 0-1,0-1 0,6 1 1,-9-2-40,0 1 0,0-1 1,0 0-1,-1 0 1,1 0-1,0 0 1,0-1-1,0 1 1,0-1-1,0 0 0,-1 0 1,1 0-1,0 0 1,-1 0-1,1 0 1,-1-1-1,1 1 0,-1-1 1,0 0-1,1 1 1,-1-1-1,2-3 1,-1 0 3,0 0-1,0 0 1,-1 0 0,1 0 0,-1-1 0,-1 1 0,1-1 0,-1 1 0,0-1 0,1-9 0,3-38-353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8.350"/>
    </inkml:context>
    <inkml:brush xml:id="br0">
      <inkml:brushProperty name="width" value="0.05" units="cm"/>
      <inkml:brushProperty name="height" value="0.05" units="cm"/>
    </inkml:brush>
  </inkml:definitions>
  <inkml:trace contextRef="#ctx0" brushRef="#br0">186 58 19908,'2'-1'105,"-1"0"0,0 0 0,0 0-1,-1 0 1,1 0 0,0 0 0,0 0 0,0 0-1,-1-1 1,1 1 0,-1 0 0,1 0 0,-1-1-1,1 1 1,-1 0 0,0-1 0,1 1 0,-1 0-1,0-1 1,0 1 0,0-1 0,0 1 0,0 0-1,-1-1 1,1 1 0,0 0 0,-1-1-1,1 1 1,-1 0 0,1-1 0,-1 1 0,1 0-1,-3-2 1,2 1-42,0 1-1,-1 0 0,1 0 0,-1 0 1,1 0-1,-1 0 0,1 0 1,-1 0-1,0 0 0,0 1 1,1-1-1,-1 1 0,0-1 0,0 1 1,0 0-1,1-1 0,-1 1 1,0 0-1,0 0 0,0 0 1,0 1-1,1-1 0,-1 0 0,0 1 1,0-1-1,-2 2 0,-4 1-45,0 1 0,1 1 0,-1-1-1,1 1 1,-1 0 0,2 1-1,-1 0 1,1 0 0,-1 0 0,-8 14-1,7-10-39,1 1-1,0 0 0,1 0 0,0 0 0,1 1 1,-7 23-1,10-30 10,1 1 1,0-1-1,0 0 1,1 1-1,-1-1 1,1 1 0,0-1-1,2 10 1,-1-12-5,0-1 0,-1 0 0,1 1 1,0-1-1,0 0 0,1 0 0,-1 0 0,0 0 1,1 0-1,-1 0 0,1 0 0,0 0 1,0 0-1,-1-1 0,1 1 0,0-1 0,1 1 1,-1-1-1,0 0 0,0 0 0,4 1 1,8 2-123,-1 0 1,1-2 0,0 0-1,0 0 1,28-1 0,18 2-219,-56-3 338,111 18-590,-101-15 562,0 0 0,0 2 0,-1 0-1,0 0 1,0 1 0,15 9 0,-26-13 48,0-1 1,1 1-1,-1 0 0,0 0 0,0 0 1,0 0-1,0 0 0,0 0 0,0 0 1,-1 1-1,1-1 0,-1 1 0,0-1 1,1 1-1,-1 0 0,1 4 0,-2-5 4,0 0 0,0 0 0,0 0 0,0 1-1,0-1 1,-1 0 0,1 0 0,-1 0-1,1 0 1,-1 0 0,0 0 0,0 0-1,0 0 1,0 0 0,0 0 0,0 0-1,-1-1 1,1 1 0,0 0 0,-1-1 0,0 1-1,1-1 1,-3 2 0,-10 7-21,-1-1-1,0-1 1,0 0-1,-1 0 1,0-2 0,-1 0-1,1-1 1,-1-1 0,0 0-1,-20 1 1,-4-2-52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8.927"/>
    </inkml:context>
    <inkml:brush xml:id="br0">
      <inkml:brushProperty name="width" value="0.05" units="cm"/>
      <inkml:brushProperty name="height" value="0.05" units="cm"/>
    </inkml:brush>
  </inkml:definitions>
  <inkml:trace contextRef="#ctx0" brushRef="#br0">1 310 13331,'3'-4'581,"25"-43"2434,-25 43-2484,-1-1-1,0 1 0,0-1 1,0 0-1,-1 1 1,0-1-1,0 0 0,1-7 1,-17 64 1908,6-1-2120,-3 71 0,11-95-269,1 0 0,1 0 1,2 0-1,8 36 0,-9-54-48,1-1-1,0 1 0,0-1 0,0 0 1,1 0-1,0 0 0,1 0 0,0-1 1,0 0-1,1 0 0,0 0 1,0-1-1,10 9 0,-11-12-10,-1 0 0,1 0 0,1 0 0,-1 0 0,0-1 0,1 0 1,-1 0-1,1 0 0,0-1 0,-1 0 0,1 0 0,0 0 0,0-1 0,0 0 0,-1 0 0,1 0 0,0-1 0,0 0 0,0 0 1,-1 0-1,9-4 0,0-1-18,-1 0 0,0-1 0,0 0 1,-1-1-1,0-1 0,0 0 0,-1 0 1,0-1-1,-1-1 0,0 0 0,-1 0 1,12-18-1,-8 8 6,0 0 1,-2-1-1,-1-1 0,0 1 1,-2-1-1,10-40 1,-13 43 16,-2-1 1,0 0 0,-1 0 0,-1-32 0,-4 36 10,3 17-7,0 0-1,0-1 1,-1 1 0,1 0-1,0 0 1,0 0-1,0 0 1,0 0-1,0-1 1,0 1 0,0 0-1,-1 0 1,1 0-1,0 0 1,0 0-1,0 0 1,0 0 0,0 0-1,-1 0 1,1 0-1,0-1 1,0 1-1,0 0 1,0 0 0,-1 0-1,1 0 1,0 0-1,0 0 1,0 0 0,0 0-1,-1 0 1,1 0-1,0 0 1,0 1-1,0-1 1,0 0 0,-1 0-1,1 0 1,0 0-1,0 0 1,0 0-1,-2 2-4,1-1-1,0 1 0,0-1 0,0 1 1,0-1-1,0 1 0,1 0 0,-1 0 1,0-1-1,1 1 0,0 0 0,-1 0 1,1 2-1,-3 15-19,2 0 1,0 0-1,1 0 0,4 28 1,-2-36-13,0 1 1,1-1 0,0 1 0,0-1-1,1 0 1,1 0 0,0-1 0,9 15-1,-12-22 81,0 0-1,0 0 0,0 0 1,1-1-1,-1 1 0,1-1 1,-1 0-1,1 0 0,0 0 1,0 0-1,0 0 1,0-1-1,0 1 0,0-1 1,1 0-1,-1 0 0,0 0 1,1 0-1,-1-1 0,1 1 1,6-1-1,19-2 70</inkml:trace>
  <inkml:trace contextRef="#ctx0" brushRef="#br0" timeOffset="1">1293 1 19044,'-17'0'285,"1"1"0,0 0 0,0 2 0,0 0 0,0 0 0,0 2 0,1 0 0,-29 13 0,24-8-271,1 1 1,0 0-1,1 1 1,1 1-1,0 1 0,-17 17 1,31-28-63,0 1 1,0-1-1,0 1 0,0-1 1,1 1-1,0 0 0,0 0 1,-2 5-1,3-8 25,1 0 1,0 1-1,-1-1 0,1 0 0,0 1 1,0-1-1,0 0 0,0 1 0,0-1 0,0 0 1,0 1-1,1-1 0,-1 0 0,0 1 1,1-1-1,-1 0 0,1 0 0,-1 1 0,1-1 1,0 0-1,0 0 0,-1 0 0,1 0 1,0 0-1,0 0 0,0 0 0,0 0 0,0 0 1,0 0-1,2 1 0,19 10-82,0-1 1,1-1-1,0-1 1,32 8-1,-10-2 101,-22-8 18,-13-4-10,0-1 0,-1 2 0,1-1 1,-1 1-1,0 1 0,0-1 1,-1 2-1,1-1 0,8 9 0,-16-13 4,0 0 1,0 0-1,0 0 0,0 0 0,0 1 0,0-1 0,-1 0 0,1 0 0,0 1 0,-1-1 1,1 1-1,-1-1 0,0 1 0,1-1 0,-1 1 0,0-1 0,0 1 0,0-1 1,0 1-1,0-1 0,-1 3 0,0-1 11,0 0 1,0 0 0,0 0-1,0-1 1,-1 1-1,0 0 1,1 0-1,-1-1 1,-4 5-1,-4 3 76,-1 0 0,0-1-1,-19 12 1,28-19-77,-33 21 376,-40 19 0,57-33-327,0-1-1,0-1 1,-1-1-1,-28 6 0,43-11-103,0 0-1,0-1 1,0 0-1,0 0 1,1 0-1,-8-1 0,10 1 37,1-1-1,-1 1 0,0 0 1,1 0-1,-1 0 0,1-1 1,-1 1-1,0 0 0,1 0 1,-1-1-1,1 1 0,-1-1 0,1 1 1,-1-1-1,1 1 0,-1 0 1,1-1-1,-1 0 0,1 1 1,0-1-1,-1 1 0,1-1 1,0 1-1,0-1 0,-1 0 1,1 1-1,0-1 0,0 0 0,0 1 1,0-1-1,0 0 0,0 1 1,0-1-1,0 0 0,0 1 1,0-1-1,0 1 0,0-1 1,0 0-1,0 1 0,1-1 0,-1 0 1,0 1-1,0-1 0,1 1 1,-1-1-1,1 0 0,16-23-148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4:29.595"/>
    </inkml:context>
    <inkml:brush xml:id="br0">
      <inkml:brushProperty name="width" value="0.05" units="cm"/>
      <inkml:brushProperty name="height" value="0.05" units="cm"/>
    </inkml:brush>
  </inkml:definitions>
  <inkml:trace contextRef="#ctx0" brushRef="#br0">375 183 18708,'-7'42'1608,"1"7"-1144,0 3-200,1 9 657,2 3-385,3 0-264,3-4-168,3-6-568,2-4-224,-4-8-65,-1-7 497,-7-14-192,-5-9-160</inkml:trace>
  <inkml:trace contextRef="#ctx0" brushRef="#br0" timeOffset="1">62 140 15899,'64'-32'1612,"1"3"0,74-22-1,-117 44-1381,0 1 1,1 1-1,0 1 0,0 1 1,0 1-1,0 2 0,0 0 1,0 1-1,0 1 0,34 8 1,-45-7-259,-1 1 0,1 1 0,-1-1 1,0 2-1,0 0 0,-1 0 1,1 1-1,-2 0 0,1 1 0,-1 0 1,0 1-1,0 0 0,-1 0 0,-1 0 1,1 1-1,-2 0 0,1 1 0,-1 0 1,-1 0-1,0 0 0,-1 0 1,0 1-1,0 0 0,-1 0 0,-1 0 1,0 0-1,-1 0 0,0 0 0,-1 1 1,0-1-1,-1 0 0,0 0 1,-1 1-1,0-1 0,-1 0 0,-1-1 1,0 1-1,-8 17 0,1-9 94,-2 0 0,1-1-1,-2-1 1,-1 0 0,0-1 0,-1-1-1,-34 27 1,-3-3 378,-84 46 0,119-75-234,-20 12-414,-1-2 0,-81 32 0,109-49 6,0-1 0,0 0 0,0 0 0,0-1 0,0-1 0,-1 0 1,1 0-1,0-1 0,-1-1 0,1 1 0,-1-2 0,1 0 0,0 0 0,0-1 0,0-1 0,-19-8 1,-4-10-609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6.433"/>
    </inkml:context>
    <inkml:brush xml:id="br0">
      <inkml:brushProperty name="width" value="0.05" units="cm"/>
      <inkml:brushProperty name="height" value="0.05" units="cm"/>
    </inkml:brush>
  </inkml:definitions>
  <inkml:trace contextRef="#ctx0" brushRef="#br0">0 51 13931,'6'-50'2953,"-6"50"-2913,0 0 1,0 0 0,0 0 0,0 0 0,0 0-1,0 0 1,0 1 0,0-1 0,1 0 0,-1 0 0,0 0-1,0 0 1,0 0 0,0 0 0,0 0 0,0 0-1,0 0 1,1 0 0,-1 0 0,0 0 0,0 0 0,0 0-1,0 0 1,0 0 0,1 0 0,-1 0 0,0 0-1,0 0 1,0 0 0,0 0 0,0 0 0,0 0-1,0 0 1,1 0 0,-1 0 0,0 0 0,0 0 0,0 0-1,0 0 1,0-1 0,0 1 0,0 0 0,0 0-1,1 0 1,-1 0 0,0 0 0,0 0 0,3 14 730,14 109 350,-5-29-1073,31 117 0,-41-205-43,0 1 1,0-1-1,1 1 1,0-1-1,3 7 0,-5-12-3,-1-1 1,1 1-1,-1-1 0,0 1 0,1-1 0,-1 1 0,1-1 0,0 1 0,-1-1 1,1 1-1,-1-1 0,1 1 0,0-1 0,-1 0 0,1 0 0,0 1 0,-1-1 1,1 0-1,0 0 0,-1 0 0,1 1 0,1-1 0,-1-1 2,1 1 0,-1-1 0,0 1-1,0-1 1,0 0 0,0 0 0,0 1 0,0-1-1,0 0 1,0 0 0,0 0 0,0 0 0,0 0-1,0 0 1,-1 0 0,1 0 0,-1 0 0,2-2-1,19-43 167,-1 0-1,-3-1 0,14-55 0,-22 71-63,3-15 41,-4 16 6,1 1 0,17-40 0,-26 69-151,0 0-1,0-1 1,0 1 0,0 0 0,1 0-1,-1-1 1,0 1 0,0 0 0,0-1-1,0 1 1,0 0 0,1 0 0,-1-1-1,0 1 1,0 0 0,1 0 0,-1-1 0,0 1-1,0 0 1,1 0 0,-1 0 0,0-1-1,0 1 1,1 0 0,-1 0 0,0 0-1,1 0 1,-1 0 0,0 0 0,1 0-1,0 0 1,3 9-9,-1 23-63,-3-29 65,1 12-27,-1-5 18,1-1 1,0 1-1,0-1 0,1 1 0,5 16 1,-7-25 14,0-1 1,0 1-1,1-1 1,-1 1-1,0-1 1,0 1-1,1-1 0,-1 0 1,0 1-1,1-1 1,-1 0-1,0 1 1,1-1-1,-1 0 1,0 1-1,1-1 1,-1 0-1,1 0 1,-1 1-1,0-1 1,1 0-1,-1 0 0,1 0 1,-1 0-1,1 1 1,-1-1-1,1 0 1,0 0-1,14-7 33,10-22 17,-22 26-45,21-29 44,18-23 1,-38 50-50,1 0 1,0 0-1,0 0 1,0 1-1,1 0 0,11-7 1,-16 10-5,0 1 1,0 0-1,-1-1 1,1 1-1,0 0 1,0 0 0,0 0-1,-1-1 1,1 1-1,0 0 1,0 0-1,0 0 1,0 0-1,0 0 1,-1 0-1,1 1 1,0-1-1,0 0 1,0 0-1,-1 1 1,1-1-1,0 0 1,1 2 0,0-1-3,-1 0 0,0 1 1,1-1-1,-1 1 1,0-1-1,0 1 1,0-1-1,0 1 1,0 0-1,1 2 1,1 6-12,0-1 0,0 1 0,0 13 1,-2-19 11,7 69-48,-5-42 28,7 32 0,-10-61 20,0 0 0,1 0 0,-1 0-1,1 0 1,0-1 0,-1 1 0,1 0 0,0 0 0,0-1 0,0 1 0,0 0 0,1-1 0,1 3 0,-2-4-17,-1 1 0,1-1 0,0 0 0,-1 1 1,1-1-1,0 0 0,-1 0 0,1 0 0,-1 0 1,1 1-1,0-1 0,-1 0 0,1 0 0,0 0 0,-1 0 1,1-1-1,0 1 0,-1 0 0,1 0 0,0 0 0,-1 0 1,1-1-1,0 1 0,-1 0 0,2-1 0,1-2-45,0 0 0,1 0 0,-1 0 0,-1 0-1,1 0 1,0-1 0,-1 1 0,0-1 0,4-7-1,9-26-137,-1-12-64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6.994"/>
    </inkml:context>
    <inkml:brush xml:id="br0">
      <inkml:brushProperty name="width" value="0.05" units="cm"/>
      <inkml:brushProperty name="height" value="0.05" units="cm"/>
    </inkml:brush>
  </inkml:definitions>
  <inkml:trace contextRef="#ctx0" brushRef="#br0">98 130 16251,'0'-16'1362,"1"13"-1265,-1 0 0,0 0 0,0 0 0,0 0 0,0 0 0,0 0 0,0 0 0,-1 0 0,1 0 0,-1 1 0,0-1 0,0 0 0,-2-3 0,3 7-71,-1-1 1,0 0-1,0 1 1,0-1-1,0 1 1,0-1 0,0 1-1,1 0 1,-1-1-1,0 1 1,0 0-1,1-1 1,-1 1 0,1 0-1,-1 0 1,0 0-1,1 0 1,0-1-1,-1 1 1,1 0-1,-1 0 1,1 2 0,-14 25 120,2 0 0,1 1 0,1 1 0,2 0 0,1 0 0,-7 61 0,14-87-119,-1 0 0,1 0 1,0 0-1,1 0 0,-1 0 0,1-1 0,-1 1 0,1 0 0,0 0 1,1-1-1,-1 1 0,4 6 0,-5-10-18,1 1 0,0 0 1,-1-1-1,1 1 0,0 0 0,-1-1 0,1 1 0,0-1 0,0 1 1,0-1-1,0 1 0,-1-1 0,1 0 0,0 1 0,0-1 0,0 0 1,0 0-1,0 0 0,0 1 0,1-1 0,1-1 3,-1 1 0,1-1 0,-1 1 1,1-1-1,-1 0 0,0 0 0,1 0 0,-1 0 0,0 0 0,0-1 0,3-1 0,8-7 20,0-1-1,-1-1 1,0 0 0,-1 0-1,0-1 1,16-26-1,47-97 167,-62 114-192,51-115-213,-61 136-36,-3 10 148,-4 15 8,-11 39 91,-10 86 0,25-146 24,1 0 0,0 1 1,0-1-1,0 1 0,0-1 0,1 6 0,-1-9-26,1 0 1,-1 1 0,0-1-1,0 0 1,0 0-1,0 1 1,0-1-1,0 0 1,0 0-1,1 0 1,-1 1-1,0-1 1,0 0-1,0 0 1,0 0-1,1 1 1,-1-1-1,0 0 1,0 0-1,1 0 1,-1 0-1,0 0 1,0 0-1,1 0 1,-1 1-1,0-1 1,0 0-1,1 0 1,-1 0 0,0 0-1,1 0 1,11-9-50,0-6-525,-1-1 0,0 0 0,16-34 0,-12 23 233,-3 4-230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1:59.560"/>
    </inkml:context>
    <inkml:brush xml:id="br0">
      <inkml:brushProperty name="width" value="0.05" units="cm"/>
      <inkml:brushProperty name="height" value="0.05" units="cm"/>
    </inkml:brush>
  </inkml:definitions>
  <inkml:trace contextRef="#ctx0" brushRef="#br0">0 319 6854,'0'0'743,"11"-2"-546,55-5-84,125 2 0,23-1 264,109-25 1136,637-55-623,-548 53-870,617-44 120,1 35 346,-702 37-350,641 3 2333,-804 10-2587,-164-8-437,-20-18-6849,15 5 4345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7.539"/>
    </inkml:context>
    <inkml:brush xml:id="br0">
      <inkml:brushProperty name="width" value="0.05" units="cm"/>
      <inkml:brushProperty name="height" value="0.05" units="cm"/>
    </inkml:brush>
  </inkml:definitions>
  <inkml:trace contextRef="#ctx0" brushRef="#br0">70 2 17300,'-1'0'76,"-1"0"1,1-1-1,-1 1 1,1 0-1,-1 0 1,1 0-1,-1 0 0,1 0 1,-1 0-1,1 0 1,0 0-1,-1 1 1,1-1-1,-1 1 1,1-1-1,0 1 1,-1-1-1,1 1 1,0 0-1,0 0 1,-1-1-1,1 1 1,0 0-1,0 0 1,0 0-1,0 0 0,0 1 1,0-1-1,1 0 1,-1 0-1,0 1 1,0-1-1,1 0 1,-1 0-1,0 2 1,-3 6 97,1 0 1,0 0 0,-4 18-1,6-22-117,-7 46 177,8-47-231,0-1 0,0 0-1,0 1 1,0-1-1,0 0 1,1 1 0,0-1-1,-1 0 1,1 1 0,0-1-1,1 0 1,2 5 0,-4-7-3,1 0 1,0-1-1,-1 1 1,1-1-1,0 1 1,-1 0 0,1-1-1,0 0 1,0 1-1,0-1 1,0 1-1,-1-1 1,1 0 0,0 0-1,0 1 1,0-1-1,0 0 1,0 0-1,0 0 1,0 0 0,0 0-1,0 0 1,-1 0-1,1 0 1,0-1-1,0 1 1,0 0 0,0 0-1,0-1 1,0 1-1,-1-1 1,1 1-1,0-1 1,0 1 0,-1-1-1,1 1 1,0-1-1,-1 1 1,1-1-1,0-1 1,28-29-7,-8-5 13,-17 29-22,0 0 0,0 0 0,0 1 0,1-1 0,0 1 0,9-8 0,-14 13 12,1 1 0,-1 0-1,0 0 1,1-1 0,-1 1-1,0 0 1,1 0 0,-1 0-1,1 0 1,-1-1 0,0 1-1,1 0 1,-1 0 0,1 0-1,-1 0 1,1 0 0,-1 0-1,0 0 1,1 0 0,-1 0-1,1 1 1,-1-1 0,0 0-1,1 0 1,-1 0 0,1 0-1,-1 0 1,0 1 0,1-1-1,-1 0 1,0 0 0,1 1-1,-1-1 1,0 0 0,1 1-1,-1-1 1,0 0 0,0 1-1,1-1 1,-1 0 0,0 1-1,0-1 1,0 1 0,0-1-1,0 0 1,1 1 0,-1-1-1,0 1 1,7 27-53,-5-22 53,32 202 311,-7-38 555,-17-126-567,-5-24-74,-1 1-1,3 29 0,-7-49-208,0 0-1,0-1 1,0 1 0,0 0 0,0 0 0,0 0-1,0 0 1,0 0 0,0 0 0,-1 0-1,1 0 1,0 0 0,-1 0 0,1 0 0,-1 0-1,1 0 1,-1-1 0,1 1 0,-1 1-1,0-2-5,0 0 0,1 1-1,-1-1 1,1 0 0,-1 0-1,0 0 1,1 0 0,-1 1-1,1-1 1,-1 0-1,0 0 1,1 0 0,-1 0-1,0-1 1,1 1 0,-1 0-1,1 0 1,-1 0 0,0 0-1,1-1 1,-1 1 0,0-1-1,-5-2 20,0-1 0,0 0 0,1-1 0,-7-5 0,8 7-13,-11-11 26,0 0 0,1-1 1,-15-21-1,25 31-45,0-1-1,0 0 1,1 0 0,0 0-1,0-1 1,0 1 0,1-1 0,-1 1-1,2-1 1,-1 0 0,1 0 0,0 0-1,0-8 1,2 11-61,-1 0 0,1 1 0,0-1 1,0 1-1,0-1 0,1 1 0,-1-1 0,1 1 0,0 0 0,0 0 1,0 0-1,0 0 0,1 0 0,-1 0 0,3-2 0,7-5-433,0 0-1,18-11 0,-2 2 160,5-11-136,-1-8-150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8.146"/>
    </inkml:context>
    <inkml:brush xml:id="br0">
      <inkml:brushProperty name="width" value="0.05" units="cm"/>
      <inkml:brushProperty name="height" value="0.05" units="cm"/>
    </inkml:brush>
  </inkml:definitions>
  <inkml:trace contextRef="#ctx0" brushRef="#br0">36 14 17700,'2'-12'1170,"-4"11"-112,-7 20 264,1 15-1014,1 0 1,2 0-1,1 1 0,1 66 1,3-95-315,1-1 1,-1 0-1,1 0 1,0 0 0,0 0-1,0 1 1,1-1-1,4 9 1,-5-13-9,0 0-1,0 1 1,0-1 0,0 0-1,0 0 1,0 0 0,0 0-1,0 0 1,0-1 0,1 1-1,-1 0 1,0 0 0,1-1-1,-1 1 1,0-1 0,1 1-1,-1-1 1,1 0 0,-1 1-1,0-1 1,1 0 0,-1 0-1,1 0 1,-1 0 0,1 0-1,-1 0 1,1-1 0,-1 1-1,1 0 1,-1-1 0,0 1-1,1-1 1,-1 0 0,0 1-1,1-1 1,0-1 0,42-24-413,-35 19 286,2 1 0,-1 0 0,1 1 0,-1-1 0,20-5 0,-26 11 136,-1-1-1,0 1 0,0-1 0,1 1 0,-1 0 0,0 0 0,1 0 0,-1 1 0,0-1 0,0 1 1,0 0-1,1 0 0,-1 0 0,0 0 0,0 1 0,0-1 0,-1 1 0,1 0 0,0-1 0,-1 1 1,1 0-1,-1 1 0,1-1 0,-1 0 0,3 5 0,0-1 93,-1 0-1,0 0 1,0 1 0,-1-1 0,0 1-1,0 0 1,0 0 0,-1 0-1,0 0 1,-1 0 0,1 0-1,-1 0 1,-1 1 0,1-1-1,-1 0 1,-1 9 0,1-15-62,-1 1-1,1-1 1,0 0 0,0 1 0,-1-1 0,1 0-1,0 0 1,-1 1 0,0-1 0,1 0 0,-1 0-1,0 0 1,1 0 0,-1 0 0,0 0 0,0 0-1,0 0 1,0 0 0,0 0 0,0 0 0,0-1-1,0 1 1,0 0 0,0-1 0,-1 1 0,1-1-1,0 1 1,0-1 0,-1 1 0,1-1-1,0 0 1,0 0 0,-1 0 0,1 0 0,0 0-1,-1 0 1,1 0 0,0 0 0,-1 0 0,1 0-1,0-1 1,0 1 0,-1-1 0,1 1 0,-1-1 0,-4-2-244,0 0 0,0 0 1,1 0-1,0-1 0,-1 1 1,1-1-1,-8-9 1,5 4-22,0-1 0,1 0 0,-11-21 1,0-5-443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8.673"/>
    </inkml:context>
    <inkml:brush xml:id="br0">
      <inkml:brushProperty name="width" value="0.05" units="cm"/>
      <inkml:brushProperty name="height" value="0.05" units="cm"/>
    </inkml:brush>
  </inkml:definitions>
  <inkml:trace contextRef="#ctx0" brushRef="#br0">0 194 14595,'14'-5'422,"0"0"0,0-1-1,-1 0 1,0-1 0,-1-1 0,1 0 0,-1 0-1,-1-1 1,0-1 0,0 0 0,-1-1-1,0 0 1,0 0 0,13-24 0,-22 33-432,0 1 0,0-1 0,0 0 0,0 0 0,0 0 0,0 0 0,-1 0 0,1 0 0,-1 0 0,1 0 0,-1 0 0,0 0 0,0 0 0,0 0 0,0-1 0,-1-1 0,1 3 2,0 1 0,0-1 0,-1 1 1,1 0-1,0-1 0,0 1 0,-1-1 1,1 1-1,0 0 0,-1-1 0,1 1 1,0 0-1,-1-1 0,1 1 0,-1 0 1,1 0-1,0-1 0,-1 1 0,1 0 1,-1 0-1,1 0 0,-1 0 0,1-1 1,-1 1-1,1 0 0,-1 0 0,-1 0-3,0 1 0,0-1 1,0 0-1,0 1 0,0-1 0,1 1 0,-1 0 0,0-1 0,0 1 0,-2 2 0,-5 3 23,0 0 0,1 1 0,0 0 0,0 0 0,0 1 0,1 0 1,0 0-1,1 1 0,-10 16 0,12-19 31,1 0-1,0 0 1,0 1 0,0-1-1,1 1 1,0 0 0,0 0-1,1 0 1,0 0 0,0 0-1,1 0 1,-1 0 0,2 0-1,-1 0 1,1 0 0,1 7 0,-1-12-43,0 1 0,0-1 0,0 0 0,0 1 0,0-1 1,0 0-1,1 0 0,-1 0 0,1 0 0,-1 0 1,1 0-1,0 0 0,0-1 0,0 1 0,0 0 0,0-1 1,0 0-1,0 1 0,0-1 0,1 0 0,3 1 1,-2-1-9,-1 0 0,1-1 1,0 1-1,0-1 0,0 0 1,0 0-1,-1-1 1,1 1-1,0-1 0,0 1 1,0-1-1,-1 0 0,7-3 1,25-13-66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29.670"/>
    </inkml:context>
    <inkml:brush xml:id="br0">
      <inkml:brushProperty name="width" value="0.05" units="cm"/>
      <inkml:brushProperty name="height" value="0.05" units="cm"/>
    </inkml:brush>
  </inkml:definitions>
  <inkml:trace contextRef="#ctx0" brushRef="#br0">5 145 17020,'2'2'1091,"-2"10"-637,-3 19-204,1-20 139,1-3-372,1 1 0,0 0 0,0-1 0,1 1 0,0-1 0,0 1 1,1-1-1,0 1 0,1-1 0,0 0 0,7 14 0,-8-18-13,0-1 1,0 1-1,1-1 0,-1 0 1,1 0-1,0 0 0,0 0 1,0-1-1,0 1 0,0-1 1,0 0-1,1 0 0,-1 0 1,1 0-1,0 0 1,-1-1-1,1 0 0,0 0 1,0 0-1,0 0 0,0 0 1,0-1-1,0 0 0,0 0 1,0 0-1,0 0 0,5-1 1,0-1 61,-1 0-1,0-1 1,1 0 0,-1 0 0,0-1-1,0 0 1,-1-1 0,1 1-1,-1-1 1,0-1 0,0 1 0,9-11-1,-10 9 96,1 0 0,-1 0 1,0-1-1,-1 0 0,0 0 0,0-1 0,-1 1 0,0-1 0,0 0 0,-1 0 0,3-12 0,-8 9 327,-1 12-209,-1 7-68,2 1-212,1 1 1,0-1 0,0 0 0,1 1 0,0-1 0,1 1 0,-1-1-1,2 0 1,3 17 0,-4-20-1,1 0 0,-1 0 0,1 0 0,0 0 0,0-1 0,1 1 0,0 0 0,-1-1 1,1 0-1,1 0 0,-1 0 0,1 0 0,-1 0 0,1-1 0,0 1 0,0-1 0,6 3 0,-7-5 23,0 0 1,0 0-1,0 0 1,0 0-1,1 0 1,-1-1-1,0 0 1,0 1-1,1-1 1,-1 0-1,0-1 1,1 1-1,-1-1 1,0 1-1,0-1 1,0 0-1,0 0 1,1 0-1,-1-1 0,-1 1 1,1-1-1,0 0 1,0 0-1,-1 0 1,1 0-1,-1 0 1,1 0-1,-1-1 1,0 1-1,4-6 1,0 0 82,0 0-1,-1-1 1,0 0 0,-1 0 0,0-1 0,0 1 0,-1-1-1,4-18 1,-5 16 11,0-1-1,-1 0 1,-1-13 0,0 22-105,0 0 1,-1 1-1,1-1 1,-1 0 0,0 0-1,0 0 1,0 1-1,0-1 1,-1 1 0,1-1-1,-1 1 1,0-1-1,0 1 1,-3-4-1,5 7-12,0 0-1,0 0 0,0 0 0,0-1 0,0 1 0,-1 0 1,1 0-1,0-1 0,0 1 0,0 0 0,0 0 0,0 0 1,-1 0-1,1-1 0,0 1 0,0 0 0,0 0 0,-1 0 1,1 0-1,0 0 0,0 0 0,0-1 0,-1 1 0,1 0 1,0 0-1,0 0 0,-1 0 0,1 0 0,0 0 0,0 0 0,-1 0 1,1 0-1,0 0 0,0 0 0,-1 0 0,1 0 0,0 0 1,0 0-1,0 1 0,-1-1 0,1 0 0,0 0 0,0 0 1,-1 0-1,1 0 0,0 0 0,0 1 0,0-1 0,0 0 1,-1 0-1,1 0 0,0 1 0,0-1 0,0 0 0,0 0 1,0 0-1,0 1 0,-1-1 0,1 0 0,0 0 0,0 1 1,0-1-1,0 0 0,0 0 0,0 1 0,0-1 0,0 0 0,0 1 1,2 17-110,-1-16 107,0 0-1,0 1 1,0-2 0,1 1-1,-1 0 1,0 0-1,1 0 1,0-1 0,-1 1-1,1-1 1,0 1 0,-1-1-1,1 0 1,0 1-1,0-1 1,0 0 0,0 0-1,1 0 1,-1-1 0,0 1-1,0-1 1,0 1-1,1-1 1,-1 1 0,0-1-1,0 0 1,1 0 0,-1 0-1,0-1 1,1 1-1,2-1 1,8-2 4,-1 0-1,1-1 0,-1 0 1,14-7-1,-24 10 0,41-20-57,64-42-1,-14 7-340,-93 56 394,0 0-1,0 0 1,1 0-1,-1 0 1,0 0 0,0 0-1,1 0 1,-1 0-1,0 0 1,0 0-1,1 0 1,-1 0 0,0 0-1,0 0 1,0 0-1,1 0 1,-1 0 0,0 0-1,0 0 1,1 0-1,-1 0 1,0 0 0,0 0-1,0 1 1,1-1-1,-1 0 1,0 0 0,0 0-1,0 0 1,0 0-1,1 1 1,-1-1 0,0 0-1,0 0 1,0 0-1,0 1 1,0-1 0,0 0-1,0 0 1,0 0-1,1 1 1,-1-1 0,0 0-1,0 0 1,0 1-1,0-1 1,0 0 0,0 0-1,0 0 1,0 1-1,0-1 1,0 0 0,0 0-1,-1 1 1,1-1-1,0 0 1,0 0-1,0 0 1,0 1 0,0-1-1,-3 14-61,3-14 67,-7 20-26,0-1 1,-2 0 0,0 0-1,-1-1 1,-24 34-1,34-52 36,-1 1-1,1-1 0,0 0 0,0 1 0,0-1 0,0 0 0,0 1 0,-1-1 0,1 0 1,0 1-1,0-1 0,-1 0 0,1 1 0,0-1 0,0 0 0,-1 0 0,1 1 0,0-1 1,-1 0-1,1 0 0,-1 0 0,1 1 0,0-1 0,-1 0 0,1 0 0,0 0 0,-1 0 1,1 0-1,-1 0 0,1 0 0,0 0 0,-1 0 0,1 0 0,-1 0 0,1 0 0,0 0 1,-1 0-1,1 0 0,0 0 0,-1-1 0,0 1 0,9 10-62,-6-4 99,-1-4-308,0 0 0,-1-1 0,1 1 0,0 0 0,0 0 1,0-1-1,0 1 0,0-1 0,0 1 0,0-1 0,1 1 1,-1-1-1,0 0 0,1 1 0,-1-1 0,1 0 1,0 0-1,3 1 0,3-1-617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0.259"/>
    </inkml:context>
    <inkml:brush xml:id="br0">
      <inkml:brushProperty name="width" value="0.05" units="cm"/>
      <inkml:brushProperty name="height" value="0.05" units="cm"/>
    </inkml:brush>
  </inkml:definitions>
  <inkml:trace contextRef="#ctx0" brushRef="#br0">213 0 18452,'-20'11'1296,"-4"10"-1072,-5 5-104,0 13 296,0 5-152,1 5-56,2 2-31,11-2-89,3-5-16,12-10-16,10-8 24,15-14-64,2-12-128,15-12-497,4-13 841,-1-7-280,1-5-48,2-6-40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0.882"/>
    </inkml:context>
    <inkml:brush xml:id="br0">
      <inkml:brushProperty name="width" value="0.05" units="cm"/>
      <inkml:brushProperty name="height" value="0.05" units="cm"/>
    </inkml:brush>
  </inkml:definitions>
  <inkml:trace contextRef="#ctx0" brushRef="#br0">108 1 15851,'-4'1'171,"0"0"-1,-1 0 1,1 1-1,0-1 0,0 1 1,1 0-1,-1 0 0,0 1 1,1-1-1,-1 1 1,1 0-1,0 0 0,0 0 1,0 0-1,0 0 1,0 1-1,-3 6 0,0 0 74,0 0-1,1 1 0,0-1 0,1 1 0,-4 15 1,6-19-165,1 1 1,0-1 0,0 1-1,0 0 1,1-1 0,0 1-1,1 0 1,-1-1 0,3 8-1,-3-12-59,1 0 0,0 0-1,0 0 1,0-1-1,0 1 1,1-1 0,-1 1-1,0-1 1,1 1-1,0-1 1,0 0-1,0 1 1,0-1 0,0 0-1,0 0 1,0-1-1,1 1 1,-1 0 0,0-1-1,1 0 1,0 1-1,-1-1 1,1 0 0,0 0-1,0 0 1,5 0-1,1 0 2,-1-1-1,1-1 1,0 1-1,0-1 1,-1-1-1,1 0 1,-1 0-1,1-1 1,-1 0-1,0 0 1,0 0-1,0-1 1,-1-1-1,13-8 1,0-2 67,0-1 0,-1-1 0,30-35 0,-31 27 52,-17 24-76,-2 4-15,-5 11-28,4-7-30,-1-1 0,1 1 1,0 0-1,1 0 0,-1 0 0,2 0 1,-1 0-1,1 0 0,0 0 1,1 11-1,-1-17 11,0 0-1,0-1 1,1 1 0,-1 0 0,0-1 0,1 1-1,-1-1 1,0 1 0,1 0 0,-1-1 0,1 1-1,-1-1 1,1 1 0,-1-1 0,1 1 0,-1-1 0,1 0-1,-1 1 1,1-1 0,-1 0 0,1 1 0,0-1-1,-1 0 1,1 0 0,0 0 0,1 1 0,-1-1 3,1 0 0,0 0 0,0-1 0,0 1 0,0 0 0,0-1 0,0 1 0,0-1 0,2-1 0,35-22 68,18-25 44,-43 36-167,0 1 1,1 0-1,0 0 1,1 2-1,19-11 1,-33 20 28,0 0 1,1 0 0,-1 0-1,0 0 1,1 0-1,-1 0 1,1 1 0,0-1-1,-1 1 1,1 0-1,-1 0 1,1 0-1,-1 0 1,1 0 0,0 1-1,-1-1 1,1 1-1,-1-1 1,1 1 0,-1 0-1,0 0 1,1 0-1,-1 1 1,0-1-1,0 0 1,0 1 0,0-1-1,0 1 1,0 0-1,0 0 1,0 0 0,-1 0-1,1 0 1,-1 0-1,1 0 1,-1 0-1,0 1 1,2 3 0,14 36-222,-14-32 229,1 0 0,0 0 0,0 0 1,1-1-1,7 10 0,-11-18 10,-1-1 0,0 1 0,1-1 0,-1 1 0,1 0 0,-1-1-1,1 1 1,-1-1 0,1 1 0,-1-1 0,1 1 0,0-1 0,-1 0 0,1 1 0,0-1 0,-1 0 0,1 1 0,0-1 0,-1 0 0,1 0 0,0 1-1,0-1 1,-1 0 0,1 0 0,0 0 0,0 0 0,-1 0 0,1 0 0,0 0 0,-1-1 0,1 1 0,0 0 0,1-1 0,-1 0 1,1 0 1,0-1 0,-1 1-1,1-1 1,-1 0 0,1 1-1,-1-1 1,0 0 0,0 0 0,1 0-1,0-3 1,11-28-20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1.460"/>
    </inkml:context>
    <inkml:brush xml:id="br0">
      <inkml:brushProperty name="width" value="0.05" units="cm"/>
      <inkml:brushProperty name="height" value="0.05" units="cm"/>
    </inkml:brush>
  </inkml:definitions>
  <inkml:trace contextRef="#ctx0" brushRef="#br0">186 120 16059,'0'-2'202,"1"0"-1,-1 0 0,0-1 1,1 1-1,-1 0 0,0 0 1,0 0-1,-1-1 0,1 1 1,0 0-1,-2-4 0,2 5-134,-1 0-1,1 1 1,-1-1-1,1 0 1,-1 1-1,0-1 1,1 0-1,-1 1 0,0-1 1,1 1-1,-1-1 1,0 1-1,0-1 1,1 1-1,-1 0 1,0-1-1,0 1 1,0 0-1,1 0 0,-1-1 1,0 1-1,0 0 1,0 0-1,0 0 1,0 0-1,0 0 1,1 0-1,-1 1 1,0-1-1,0 0 0,0 0 1,-1 1-1,-6 2 171,0 0-1,1 0 0,0 0 0,-1 1 0,1 0 0,1 0 0,-1 1 0,1 0 1,-1 0-1,-5 7 0,1 0-141,0 1 1,0 0-1,-16 27 1,25-37-104,0 1 0,0-1 0,0 1 0,1 0 0,-1-1 0,1 1 0,0 0 0,-1 7 0,2-10-5,0-1 1,0 1 0,0 0 0,0-1 0,0 1-1,0-1 1,0 1 0,0 0 0,1-1 0,-1 1-1,0-1 1,0 1 0,1 0 0,-1-1 0,0 1-1,1-1 1,-1 1 0,1-1 0,-1 0 0,1 1-1,-1-1 1,2 1 0,-1 0-22,1 0 0,-1-1 0,1 1 0,0-1 0,-1 0-1,1 1 1,0-1 0,0 0 0,-1 0 0,1 0 0,0 0 0,2-1 0,9-1-228,0-1 0,0-1 0,14-5 0,31-9-490,-53 17 687,0 1 0,0-1 0,0 1 0,0 0-1,0 0 1,0 0 0,-1 1 0,1-1 0,9 3-1,-13-2 68,0-1 0,0 0-1,0 1 1,0-1-1,0 0 1,0 1 0,0-1-1,0 1 1,0 0-1,-1-1 1,1 1 0,0 0-1,0-1 1,0 1-1,-1 0 1,1 0 0,0 0-1,-1 0 1,1-1-1,-1 1 1,1 0 0,-1 0-1,1 0 1,-1 0-1,0 0 1,0 0 0,1 2-1,-1-1 34,-1 0 0,1 1 0,0-1 0,-1 0 0,1 1 0,-1-1 0,0 0 0,0 0 0,0 0 0,0 0 0,-3 4 0,-3 3 225,0 0 0,0 0 0,-18 15 0,14-14 23,-1-1 0,0 0-1,-1 0 1,0-1 0,0 0 0,-23 8 0,35-16-290,0 1 0,0-1 0,0 0 0,-1 1 0,1-1 1,0 0-1,0 0 0,0 0 0,-1 0 0,1 0 0,0 0 0,0 0 0,-2-1 0,3 1-22,-1 0 0,1 0-1,-1 0 1,1-1 0,0 1-1,0 0 1,-1-1 0,1 1-1,0 0 1,-1 0 0,1-1-1,0 1 1,0 0 0,0-1-1,-1 1 1,1-1 0,0 1-1,0 0 1,0-1 0,0 1-1,0 0 1,0-1 0,0 1-1,0-1 1,0 1 0,0-1-1,0-2-56,1 0 0,-1 0 0,1 0 0,0 1 0,0-1 0,1 0 0,-1 1 0,0-1-1,4-4 1,18-21-310,11-3-138</inkml:trace>
  <inkml:trace contextRef="#ctx0" brushRef="#br0" timeOffset="1">610 97 19860,'-11'2'477,"0"0"0,0 0 0,0 1 0,1 1 1,-1 0-1,-15 8 0,21-9-395,-1 0-1,1 0 1,0 0 0,0 1 0,0 0 0,1 0 0,-1 0 0,1 0 0,0 1 0,0 0 0,1 0 0,-1 0 0,-3 7 0,7-11-72,-1 0 1,1 0 0,0 0 0,-1-1 0,1 1 0,0 0 0,-1 0-1,1 0 1,0 0 0,0 0 0,0 0 0,0 0 0,0 0 0,0 0 0,0 0-1,0 0 1,0 0 0,1 0 0,-1 0 0,0-1 0,1 1 0,-1 0-1,0 0 1,1 0 0,0 1 0,0-1-9,0-1 0,1 1 0,-1 0 1,0-1-1,0 1 0,0-1 0,1 1 0,-1-1 0,0 1 0,0-1 1,1 0-1,-1 0 0,0 0 0,1 0 0,2 0 0,3 0-37,0-1-1,1-1 0,-1 1 1,0-1-1,10-4 0,-8 3-20,0-1-1,-1-1 0,1 0 1,-1 0-1,0 0 1,0-1-1,0-1 0,-1 1 1,0-1-1,0 0 1,-1-1-1,0 1 0,0-1 1,0 0-1,5-13 1,-9 12-24,-4 7 6,-7 13-30,7-5 81,-1 1-1,1 0 0,0 1 1,1-1-1,-2 13 0,3-19 18,0 1 0,0-1 0,0 0 0,0 1 0,0-1 0,0 0 0,1 0 0,-1 1 0,0-1 0,1 0 0,-1 0 0,1 0 0,-1 1 0,1-1-1,0 0 1,-1 0 0,2 1 0,-1-1-9,1-1-1,-1 1 1,0-1-1,0 1 1,0-1-1,0 0 1,0 1-1,0-1 1,1 0-1,-1 0 1,0 0-1,0 0 1,0 0-1,1 0 1,-1 0-1,0 0 1,0-1-1,0 1 1,0 0-1,0-1 1,1 1 0,-1-1-1,1 0 1,5-3-183,0 0 1,0 0 0,0 0-1,-1-1 1,1 0 0,-1-1 0,-1 1-1,1-1 1,6-9 0,3-5-256,21-37 1,-15 18-178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2.079"/>
    </inkml:context>
    <inkml:brush xml:id="br0">
      <inkml:brushProperty name="width" value="0.05" units="cm"/>
      <inkml:brushProperty name="height" value="0.05" units="cm"/>
    </inkml:brush>
  </inkml:definitions>
  <inkml:trace contextRef="#ctx0" brushRef="#br0">23 0 14467,'-5'16'1041,"1"-7"-689,1 0 1,0 0 0,1 0 0,0 1-1,1-1 1,0 1 0,0-1-1,0 0 1,3 18 0,-2-26-288,1 0 0,-1 1-1,0-1 1,1 1 0,0-1 0,-1 0 0,1 0 0,0 1 0,0-1 0,0 0 0,0 0 0,-1 0 0,2 0-1,-1 0 1,0 0 0,0 0 0,0 0 0,0 0 0,1-1 0,1 2 0,0-1 0,-1 0 0,1-1 0,0 1 0,0-1 0,0 1 0,0-1 0,0 0 0,0 0 0,4-1 0,4-1-55,0-1 0,0 0 0,0 0 0,11-6 0,0-2-609,30-20-1,10-5-2062,-61 36 2605,-1-1 0,1 1 0,0 0 0,-1-1 1,1 1-1,0 0 0,0 0 0,-1 0 0,1 0 0,0 0 0,0 0 0,-1 0 0,1 0 0,0 0 1,0 0-1,0 0 0,-1 0 0,1 0 0,0 1 0,-1-1 0,1 0 0,0 1 0,0-1 1,-1 0-1,1 1 0,-1-1 0,1 1 0,0-1 0,-1 1 0,1-1 0,-1 1 0,1 0 0,-1-1 1,1 1-1,-1-1 0,0 1 0,1 0 0,-1 0 0,0-1 0,0 1 0,1 0 0,-1-1 1,0 1-1,0 0 0,0 1 0,2 6 60,-1 0 1,1 1 0,-1 12-1,0-6 193,14 84 1407,-4-35-813,2 67 1,-12-112-643,-1 0 0,-1 0 0,-1 0 0,0 0 0,-2 0 0,0 0 1,-1-1-1,-7 19 0,9-31 15,0 0-1,0 0 1,-1 0 0,0 0 0,0-1-1,0 1 1,0-1 0,-8 7 0,11-11-100,-1 0 1,1 0 0,-1 0-1,1 0 1,-1 0 0,0 0-1,1 0 1,-1 0 0,0-1 0,0 1-1,1-1 1,-1 1 0,0-1-1,0 0 1,0 1 0,0-1 0,0 0-1,1 0 1,-1-1 0,0 1-1,0 0 1,0 0 0,0-1-1,1 1 1,-1-1 0,0 0 0,0 0-1,1 1 1,-1-1 0,0 0-1,1 0 1,-1-1 0,1 1 0,-1 0-1,-1-3 1,-3-2 63,1-1 0,0 0 1,0 0-1,0-1 0,1 0 0,0 1 0,1-1 0,0-1 1,0 1-1,0 0 0,1-1 0,-2-14 0,2 0-26,0 1 1,2-1-1,3-40 0,-1 49-210,0 0 1,1 0 0,0 0 0,1 1-1,1-1 1,0 1 0,1 0 0,0 0-1,1 1 1,0-1 0,1 2 0,1-1-1,-1 1 1,2 0 0,0 1 0,15-12-1,33-23-207,8-4-85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2.813"/>
    </inkml:context>
    <inkml:brush xml:id="br0">
      <inkml:brushProperty name="width" value="0.05" units="cm"/>
      <inkml:brushProperty name="height" value="0.05" units="cm"/>
    </inkml:brush>
  </inkml:definitions>
  <inkml:trace contextRef="#ctx0" brushRef="#br0">0 55 14003,'3'8'446,"-1"-1"0,0 1 0,-1 0 0,0 0 0,0 0 0,0 0 0,-1 1 0,-2 12 0,1 11 974,1 77 302,26 205-1,-25-304-1682,0-7-24,-1-1 0,0 1 0,1 0 0,0 0 0,-1-1 0,1 1 0,0 0 0,0-1 0,1 1 0,2 3 0,-4-5-15,0-1 0,0 0 0,0 0 0,0 0 0,0 0 0,0 0 0,0 1 0,0-1 0,0 0 0,1 0 1,-1 0-1,0 0 0,0 0 0,0 0 0,0 1 0,0-1 0,1 0 0,-1 0 0,0 0 0,0 0 0,0 0 1,0 0-1,1 0 0,-1 0 0,0 0 0,0 0 0,0 0 0,0 0 0,1 0 0,-1 0 0,0 0 0,0 0 1,0 0-1,0 0 0,1 0 0,-1 0 0,0 0 0,0 0 0,0 0 0,0 0 0,1-1 0,-1 1 0,0 0 0,0 0 1,4-10-69,-1-20-166,-6-211-1482,1 137 873,2 103 828,-1-6-60,1-1 0,0 1-1,1 0 1,-1 0 0,4-14-1,-4 21 79,1 0-1,-1-1 0,0 1 1,0 0-1,0 0 0,1 0 1,-1 0-1,0-1 0,0 1 1,0 0-1,1 0 1,-1 0-1,0 0 0,0 0 1,1 0-1,-1 0 0,0 0 1,0 0-1,1 0 0,-1 0 1,0 0-1,0 0 1,1 0-1,-1 0 0,0 0 1,0 0-1,1 0 0,-1 0 1,0 0-1,0 0 0,1 0 1,-1 0-1,0 0 1,0 1-1,0-1 0,1 0 1,-1 0-1,0 0 0,0 0 1,0 0-1,1 1 0,-1-1 1,0 0-1,0 1 0,11 9 119,-10-8-100,6 6 97,2 1 0,-1-1-1,1 0 1,0-1 0,0 0-1,1 0 1,21 10 0,-24-14-61,0-1-1,0 1 1,0-1 0,1-1 0,-1 1-1,0-1 1,1-1 0,-1 1 0,1-1 0,-1 0-1,1-1 1,-1 0 0,15-4 0,-9 1 3,-1-1 0,1 0 0,-1-1 0,0-1 0,0 0 0,-1 0 1,0-1-1,-1 0 0,1-1 0,12-15 0,-17 17-19,0 0 0,-1-1-1,1 1 1,-2-1 0,1 0-1,-1-1 1,4-10 0,-7 14-18,1 0 0,-1 0 0,0-1 0,0 1 1,0-1-1,-1 1 0,0-1 0,0 1 0,-1-1 0,1 1 1,-1 0-1,-3-10 0,3 12-19,0 1 1,0-1-1,0 1 0,0-1 1,0 1-1,-1-1 0,1 1 1,-1 0-1,1 0 0,-1 0 1,0 0-1,0 0 0,0 0 1,0 0-1,0 1 0,-1-1 1,1 1-1,0 0 0,-1-1 1,1 1-1,-1 0 1,1 0-1,-1 1 0,0-1 1,-3 0-1,2 1-10,0 0 0,1 0 0,-1 0 1,0 1-1,1-1 0,-1 1 0,1 0 0,-1 0 1,1 0-1,-1 1 0,1-1 0,0 1 0,0 0 1,-1 0-1,1 0 0,1 0 0,-1 0 0,-5 6 1,1 1 4,0 0-1,0 1 1,1 0 0,0 1 0,0-1 0,2 1 0,-1 0 0,1 1 0,1-1 0,-3 18 0,3-13 33,0 0 0,2 0 1,0 0-1,1 0 0,1 0 1,0 0-1,4 20 0,-4-32-31,0 0 0,0-1-1,0 1 1,0 0 0,1-1-1,-1 1 1,1-1 0,0 0 0,0 0-1,0 1 1,1-1 0,-1 0-1,1-1 1,0 1 0,-1 0-1,1-1 1,0 1 0,0-1-1,1 0 1,-1 0 0,0-1-1,1 1 1,-1 0 0,1-1 0,0 0-1,-1 0 1,1 0 0,0 0-1,0-1 1,5 1 0,0-2-64,1 1 0,-1-1 0,0-1 0,1 1 0,-1-2 0,0 1 0,0-1 0,0-1 1,-1 1-1,1-2 0,11-6 0,5-7-342,39-36 0,2-2-639,-66 56 1041,0 0 0,0 0 0,0 0 0,1 0 0,-1 0-1,0 0 1,0 0 0,0 0 0,0 0 0,0 0 0,1 0 0,-1 0 0,0-1 0,0 1 0,0 0-1,0 0 1,0 0 0,1 0 0,-1 0 0,0 0 0,0 0 0,0 0 0,0 1 0,0-1-1,1 0 1,-1 0 0,0 0 0,0 0 0,0 0 0,0 0 0,0 0 0,1 0 0,-1 0 0,0 0-1,0 0 1,0 1 0,0-1 0,0 0 0,0 0 0,1 0 0,2 10-29,0 16 102,-3-19-44,0-5-8,0 0-1,0 0 0,1 0 1,-1 0-1,1 0 0,-1 0 1,1 0-1,-1 0 0,1 0 1,0-1-1,0 1 0,0 0 1,0-1-1,0 1 1,0 0-1,1-1 0,-1 1 1,0-1-1,1 0 0,2 2 1,-3-2 0,1-1 0,0 1 0,-1-1 0,1 0 0,0 0 0,-1 0 0,1 0 0,0 0 0,-1 0 0,1 0 0,0 0 0,-1 0 0,1-1 0,0 1 0,-1-1 0,1 0 0,-1 1 1,3-3-1,5-2 39,-1 0 1,-1-1-1,1 0 1,-1 0-1,0-1 0,12-15 1,-11 11-10,1-1 1,9-19-1,-15 25-55,-1 1 0,0 0 0,0 0 0,0-1 0,-1 1 0,0-1 0,0 0 0,0 1 0,-1-8 0,0 11 0,0 1 0,0 0 0,0 0 0,0 0 1,0 0-1,0-1 0,0 1 0,-1 0 0,1 0 0,0 0 1,-1 0-1,1 0 0,-1 0 0,0 0 0,1 0 0,-1 0 1,-1-2-1,1 3 2,1 0-1,-1-1 1,1 1 0,-1 0 0,1 0 0,-1 0 0,0-1 0,1 1-1,-1 0 1,0 0 0,1 0 0,-1 0 0,1 0 0,-1 0-1,0 0 1,1 0 0,-1 1 0,1-1 0,-1 0 0,0 0 0,1 0-1,-1 1 1,0-1 0,-2 2-4,1-1 0,0 1 0,-1 0 0,1 0-1,0 0 1,0 0 0,0 0 0,0 0 0,1 0 0,-1 1 0,0-1-1,-1 4 1,1-1 15,1 1-1,-1-1 1,1 1-1,0-1 1,1 1-1,-1-1 1,1 1-1,0 0 1,1-1-1,-1 1 1,1 0-1,0-1 1,0 1-1,1-1 1,0 1-1,0-1 1,3 6-1,-3-8-7,-1 0-1,1 0 0,0 0 1,0 0-1,0 0 0,0 0 1,0-1-1,1 1 0,-1-1 1,1 0-1,0 0 0,0 0 1,0 0-1,0 0 0,0 0 0,0-1 1,0 0-1,0 0 0,1 1 1,-1-2-1,0 1 0,1 0 1,-1-1-1,1 1 0,-1-1 1,1 0-1,-1 0 0,1-1 1,3 0-1,24-10-30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4.294"/>
    </inkml:context>
    <inkml:brush xml:id="br0">
      <inkml:brushProperty name="width" value="0.05" units="cm"/>
      <inkml:brushProperty name="height" value="0.05" units="cm"/>
    </inkml:brush>
  </inkml:definitions>
  <inkml:trace contextRef="#ctx0" brushRef="#br0">211 337 14563,'0'-1'50,"-1"1"-1,1-1 0,0 0 1,-1 1-1,1-1 1,-1 0-1,1 1 1,-1-1-1,0 1 1,1-1-1,-1 1 1,1-1-1,-1 1 0,0 0 1,1-1-1,-1 1 1,0-1-1,0 1 1,1 0-1,-1 0 1,0 0-1,0-1 1,1 1-1,-1 0 0,0 0 1,0 0-1,1 0 1,-1 0-1,0 0 1,0 1-1,0-1 1,1 0-1,-1 0 1,0 0-1,0 1 0,1-1 1,-1 0-1,0 1 1,-31 14 718,24-9-599,0 1 1,1 0 0,0 0-1,0 0 1,1 1 0,0 0-1,0 1 1,1-1 0,0 1 0,0 0-1,1 0 1,0 1 0,1-1-1,0 1 1,0 0 0,1 0-1,1 0 1,0 0 0,0 0-1,1 14 1,0-23-148,0 0-1,0 0 1,0 1 0,0-1-1,0 0 1,0 0 0,1 0-1,-1 1 1,0-1 0,1 0 0,-1 0-1,1 0 1,-1 0 0,1 0-1,0 0 1,0 0 0,-1 0-1,1 0 1,0 0 0,0 0-1,0 0 1,0 0 0,0-1-1,1 2 1,-1-2 1,1 0 0,-1 0 0,1 0 0,-1 0 0,1 0 0,-1 0-1,0 0 1,1 0 0,-1 0 0,1-1 0,-1 1 0,0-1 0,1 1 0,-1-1 0,0 1 0,0-1 0,2-1 0,5-3 88,0-1 0,-1 0 0,0-1 0,11-12 0,-10 10 4,-2 4-77,-2 0-1,1-1 0,0 1 1,-1-1-1,0 0 1,-1 0-1,1-1 0,-1 1 1,0-1-1,2-8 1,-5 14-39,0 1 0,0 0 0,0 0 0,0 0 0,0 0 0,0-1 1,0 1-1,0 0 0,1 0 0,-1 0 0,-1 0 0,1-1 1,0 1-1,0 0 0,0 0 0,0 0 0,0 0 0,0-1 0,0 1 1,0 0-1,0 0 0,0 0 0,0 0 0,0 0 0,0-1 0,0 1 1,-1 0-1,1 0 0,0 0 0,0 0 0,0 0 0,0 0 1,0 0-1,-1 0 0,1-1 0,0 1 0,0 0 0,0 0 0,0 0 1,0 0-1,-1 0 0,1 0 0,0 0 0,0 0 0,-10 4-40,-7 9-74,16-12 112,1-1 0,-1 0 0,1 0 0,0 1 0,-1-1 0,1 1 0,0-1 0,-1 0 0,1 1 0,0-1 0,-1 1 1,1-1-1,0 1 0,0-1 0,0 0 0,-1 1 0,1-1 0,0 1 0,0-1 0,0 1 0,0 0 0,0-1 0,0 1 0,0-1 0,0 1 0,0-1 0,0 1 0,0-1 0,0 1 1,0-1-1,1 1 0,-1-1 0,0 1 0,0-1 0,0 0 0,1 1 0,-1-1 0,0 1 0,1-1 0,-1 1 0,0-1 0,1 1 0,0-1-1,0 0-1,-1 0 1,1 0-1,0-1 1,0 1-1,-1 0 1,1 0-1,0 0 1,-1-1-1,1 1 1,0 0-1,-1-1 1,1 1-1,-1-1 1,1 1-1,0-1 1,-1 1-1,1-1 1,-1 1 0,1-1-1,-1 1 1,0-1-1,1 0 1,-1 1-1,0-1 1,1 0-1,-1 1 1,0-1-1,0 0 1,1 1-1,-1-1 1,0-1-1,1-3-179,0 0-1,0 0 1,-1-1-1,0 1 1,0-1-1,0 1 0,0 0 1,-1-1-1,0 1 1,0 0-1,-1 0 1,1 0-1,-3-6 1,2 8-75,1 0 0,0 0 0,-1 0 0,1 0 0,-1 0 0,0 0 0,0 0 0,0 1 0,0-1 0,-1 1 0,1 0 0,-1-1 0,0 1 0,1 0 0,-1 1 0,0-1 0,0 0 1,0 1-1,0-1 0,0 1 0,-6-1 0,7 2 56,1 0-1,-1 0 1,1 0 0,-1 0 0,1 0 0,-1 0 0,1 1 0,-1-1 0,1 1-1,-1-1 1,1 1 0,-1 0 0,1-1 0,0 1 0,-1 0 0,1 0-1,0 0 1,0 0 0,0 0 0,-1 0 0,1 0 0,0 0 0,0 1 0,1-1-1,-1 0 1,-1 3 0,1-2 34,-1 0 1,1 0-1,0 0 0,-1 0 0,0-1 1,1 1-1,-1-1 0,0 1 0,-2 1 0,2-13 5106,1-3-1696,1 13-3175,0 0-1,0 0 1,0 0-1,0 0 1,0 0-1,0-1 1,0 1-1,0 0 1,0 0-1,0 0 1,0 0-1,0 0 0,0 0 1,0 0-1,0-1 1,0 1-1,0 0 1,0 0-1,0 0 1,0 0-1,0 0 1,0 0-1,0 0 1,0 0-1,-1-1 1,1 1-1,0 0 1,0 0-1,0 0 0,0 0 1,0 0-1,0 0 1,0 0-1,0 0 1,0 0-1,-1 0 1,1 0-1,0 0 1,0 0-1,0 0 1,0 0-1,0 0 1,0 0-1,0 0 1,-1 0-1,1 0 0,0 0 1,0 0-1,0 0 1,0 0-1,0 0 1,0 0-1,0 0 1,-1 0-1,1 0 1,0 0-1,0 0 1,0 0-1,0 0 1,0 0-1,0 0 1,0 0-1,0 1 0,-5 4 216,1 0-1,0 1 1,0 0-1,1-1 1,0 2-1,0-1 1,-3 9-1,-12 48 182,14-50-322,1 1 0,-1 23 0,3-34-118,1-1 1,0 1-1,0-1 1,0 1-1,0 0 1,0-1-1,1 1 1,-1 0-1,1-1 1,-1 1-1,1-1 1,0 1-1,0-1 0,0 0 1,1 1-1,-1-1 1,0 0-1,1 0 1,0 0-1,-1 0 1,1 0-1,2 2 1,-1-3-13,-1 0 0,0 0 1,1-1-1,-1 1 0,1-1 1,-1 1-1,1-1 1,-1 0-1,1 0 0,-1 0 1,1 0-1,-1 0 0,1-1 1,-1 1-1,1-1 1,-1 1-1,0-1 0,1 0 1,-1 0-1,4-2 0,5-3 13,1-1-1,16-13 0,-21 15-8,15-11 1,-1-1 0,-1 0-1,0-2 1,-1-1 0,-1 0-1,27-41 1,-43 58-23,-1 1 0,0 0-1,0 0 1,0-1 0,0 1 0,0-1-1,0 1 1,-1-1 0,1-4 0,-1 7 6,0 0 0,0 0 0,0 0 0,0-1 0,0 1 1,0 0-1,0 0 0,0 0 0,0 0 0,0-1 0,0 1 1,0 0-1,0 0 0,-1 0 0,1 0 0,0-1 0,0 1 0,0 0 1,0 0-1,0 0 0,0 0 0,0 0 0,-1 0 0,1-1 1,0 1-1,0 0 0,0 0 0,0 0 0,-1 0 0,1 0 0,0 0 1,0 0-1,0 0 0,0 0 0,-1 0 0,1 0 0,0 0 1,0 0-1,0 0 0,-1 0 0,-12 8-53,7-3 38,1 0 0,0 1 0,1-1 0,-1 1 1,1 0-1,-3 7 0,5-11 13,1 0 0,0 0 1,0 0-1,0 0 0,1 0 0,-1 0 0,0 0 1,1 0-1,-1 0 0,1 0 0,0 0 1,-1 0-1,1 0 0,0 0 0,0 0 0,1 0 1,-1 1-1,0-1 0,1 0 0,-1 0 0,1 0 1,0 0-1,-1 0 0,1 0 0,2 2 1,-2-3 3,1 0 1,0 1-1,-1-1 0,1 0 1,0-1-1,0 1 1,0 0-1,0 0 1,0-1-1,0 1 1,0-1-1,0 0 1,0 1-1,0-1 1,0 0-1,0 0 1,0 0-1,1-1 1,-1 1-1,0 0 0,0-1 1,0 1-1,0-1 1,0 0-1,3-2 1,6-2 5,1 0-1,18-13 1,-18 10-2,0-1 0,-1 0 0,-1-1 0,1 0 0,-1-1 0,-1 0 0,0-1 0,-1 0 0,0 0 0,-1 0-1,0-1 1,5-15 0,-6 13-59,0-2 0,-2 1-1,0-1 1,-1 1 0,0-1 0,-2 0-1,0 0 1,0 0 0,-5-33-1,3 43 11,-1 1-1,1-1 0,-1 1 0,-1 0 1,-3-8-1,6 13 39,0 1 1,0-1-1,0 0 0,-1 1 1,1-1-1,0 0 1,-1 1-1,1-1 1,0 1-1,-1-1 0,1 0 1,-1 1-1,1-1 1,-1 1-1,1-1 1,-1 1-1,1 0 0,-1-1 1,0 1-1,1-1 1,-1 1-1,0 0 1,1 0-1,-1-1 0,0 1 1,1 0-1,-1 0 1,0 0-1,1 0 0,-1 0 1,0 0-1,0 0 1,1 0-1,-1 0 1,0 0-1,1 0 0,-1 0 1,0 0-1,1 1 1,-1-1-1,0 0 1,1 1-1,-1-1 0,0 0 1,1 1-1,-1-1 1,1 1-1,-1-1 0,1 0 1,-1 1-1,1 0 1,-1-1-1,1 1 1,-1-1-1,1 1 0,0 0 1,-1-1-1,1 2 1,-4 6 10,0-1-1,0 1 1,1 0 0,0 0 0,1 1 0,0-1 0,0 0 0,1 1 0,-1 12 0,1 10 118,3 39 1,1-46-68,0 0 0,2 0 0,1 0 0,13 34 0,-3-18-644,35 63 0,-39-83 171,-11-19 378,-1 0 0,0-1 0,1 1-1,-1 0 1,1-1 0,-1 1 0,1 0 0,-1-1 0,1 1-1,-1 0 1,1-1 0,0 1 0,-1-1 0,1 1-1,0-1 1,-1 1 0,1-1 0,0 0 0,0 1 0,-1-1-1,2 0 1,-1-1 5,-1 0 0,0 0 0,1 0-1,-1 0 1,1 0 0,-1 0 0,0-1 0,0 1-1,0 0 1,0 0 0,0 0 0,0-1 0,0 1-1,0 0 1,0 0 0,0 0 0,-1-2 0,-7-24-72,7 25 84,-16-38 365,-1 0 0,-1 2-1,-42-60 1,29 49 384,28 42-571,0 1-1,1-1 1,0 1 0,-4-10 0,7 15-133,0 0 0,-1 0 0,1 0 0,0 0 1,-1 0-1,1 0 0,0 0 0,0 0 0,0 0 1,0 0-1,0 0 0,0 0 0,0 0 0,1 0 1,-1 0-1,0 0 0,0 0 0,1 0 0,-1 0 1,1 0-1,-1 0 0,1 0 0,-1 0 0,1 0 1,-1 0-1,1 1 0,0-1 0,0 0 0,-1 1 1,1-1-1,0 0 0,0 1 0,0-1 0,0 1 1,-1-1-1,1 1 0,0-1 0,0 1 0,2-1 1,13-2-51,1 0 0,0 0 0,27 1 0,-32 2-72,1-1 0,-1 0 1,1 0-1,-1-1 1,0-1-1,0 0 1,0 0-1,17-9 0,8-10-158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1:59.906"/>
    </inkml:context>
    <inkml:brush xml:id="br0">
      <inkml:brushProperty name="width" value="0.05" units="cm"/>
      <inkml:brushProperty name="height" value="0.05" units="cm"/>
    </inkml:brush>
  </inkml:definitions>
  <inkml:trace contextRef="#ctx0" brushRef="#br0">172 3 6694,'0'0'2178,"9"-2"-1457,3 1-650,1 1-1,0 1 1,0 0 0,-1 1-1,1 0 1,0 0 0,-1 2-1,0-1 1,0 2-1,13 6 1,126 65-63,-143-72-15,0 1-1,0 0 1,0 0 0,0 1 0,-1 0 0,0 0 0,-1 1-1,12 13 1,-17-17 4,1-1 0,-1 1-1,0 0 1,0 0 0,0 0 0,0 0-1,0 0 1,-1 0 0,1 0 0,-1 0-1,0 0 1,0 0 0,0 0 0,0 0-1,-1 0 1,1 0 0,-1 0 0,1 0-1,-1 0 1,0 0 0,0-1 0,-1 1-1,1 0 1,-1 0 0,1-1 0,-1 1-1,0-1 1,0 0 0,0 1 0,-4 3-1,-24 22 682,-1-2-1,-1 0 0,-1-2 1,-1-2-1,-67 33 1,62-35-347,0 2 1,1 2 0,1 1-1,-50 45 1,50-27-3209,30-34-956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5.904"/>
    </inkml:context>
    <inkml:brush xml:id="br0">
      <inkml:brushProperty name="width" value="0.05" units="cm"/>
      <inkml:brushProperty name="height" value="0.05" units="cm"/>
    </inkml:brush>
  </inkml:definitions>
  <inkml:trace contextRef="#ctx0" brushRef="#br0">193 389 16404,'0'-5'180,"0"1"0,0-1 0,0 0 0,-1 0 0,1 1 0,-1-1 0,0 0 1,-1 1-1,1-1 0,-1 1 0,0 0 0,0-1 0,0 1 0,-4-5 1,5 8-124,-1-1 0,1 0 1,-1 1-1,0 0 0,0-1 1,0 1-1,0 0 1,0 0-1,0 0 0,0 0 1,0 0-1,0 0 1,0 1-1,-1-1 0,1 1 1,0-1-1,0 1 0,-1 0 1,1 0-1,0 0 1,-1 0-1,1 0 0,0 1 1,0-1-1,-1 1 1,1-1-1,0 1 0,0 0 1,0 0-1,0 0 0,-3 1 1,-1 2-26,0 0 1,0 0-1,0 1 1,1-1-1,0 1 1,-1 0-1,2 1 1,-1-1-1,0 1 1,1 0-1,0 0 1,-3 8-1,1-3-57,0 1 0,1 1 0,1-1 0,0 1 0,-4 23 0,7-28 10,1 1 0,-1 0 1,2-1-1,-1 1 0,1 0 1,0-1-1,1 1 0,0-1 1,0 0-1,1 1 0,0-1 0,6 10 1,-8-15 13,1 0-1,0 0 1,0 0 0,0 0 0,0-1 0,1 1-1,-1 0 1,1-1 0,-1 0 0,1 0 0,0 1-1,0-2 1,0 1 0,0 0 0,0-1 0,1 1-1,-1-1 1,0 0 0,1 0 0,-1 0 0,1-1-1,-1 1 1,1-1 0,-1 0 0,1 0 0,-1 0-1,1 0 1,-1 0 0,1-1 0,-1 0 0,1 0-1,4-2 1,3-1 18,-1-1 0,0-1 1,0 0-1,-1 0 0,0-1 0,0 0 0,0 0 0,-1-1 0,0 0 1,0-1-1,-1 1 0,-1-2 0,7-9 0,5-11 141,-2-1 0,-1 0-1,11-34 1,-17 39-8,0 0 0,-2 0 1,-2-1-1,0 0 0,-2 0 0,0 0 0,-3-49 1,-8 40 40,-2 22-131,10 13-61,-1 1 1,1 0-1,-1 0 0,1 0 0,-1-1 1,1 1-1,-1 0 0,0 0 0,1 0 1,-1 0-1,1 0 0,-1 0 0,1 0 0,-1 0 1,1 0-1,-1 1 0,1-1 0,-1 0 1,0 0-1,1 0 0,-1 0 0,1 1 1,0-1-1,-1 0 0,1 1 0,-1-1 1,1 0-1,-1 1 0,-2 2-15,1-1-1,0 1 1,0-1-1,0 1 1,0 0-1,0 0 1,1 0-1,-1 0 1,1 0-1,0 0 1,0 0-1,-1 4 1,-7 46-148,7-38 122,-4 30-57,2-1 1,2 53-1,2-77 78,2 0 1,0 1-1,2-1 1,0 0-1,1-1 1,1 1-1,10 20 1,-15-36 17,1 0-1,0-1 1,0 1 0,0-1 0,0 0-1,1 0 1,0 1 0,-1-2 0,1 1 0,0 0-1,0 0 1,1-1 0,-1 0 0,0 0-1,1 0 1,-1 0 0,1 0 0,0-1 0,0 1-1,0-1 1,-1 0 0,1 0 0,0-1-1,0 1 1,0-1 0,0 0 0,1 0 0,-1 0-1,0 0 1,0-1 0,0 0 0,-1 0-1,1 0 1,0 0 0,6-3 0,0-1-5,0 0 0,-1-1 0,1 0-1,-1 0 1,-1-1 0,1 0 0,-1-1 0,0 0 0,-1 0 0,0-1 0,12-17 0,-11 13 6,0-1 0,-1 0 1,-1 0-1,0 0 0,0-1 1,-2 0-1,6-29 0,-8 34 3,-1 1 1,0-1-1,-1 0 0,0 1 1,0-1-1,-1 0 0,0 1 1,0-1-1,-5-11 0,6 20-3,0 0 0,0 0 0,-1 1 0,1-1 0,0 0 0,-1 0 0,1 0 1,-1 1-1,1-1 0,-1 0 0,1 1 0,-1-1 0,0 0 0,1 1 0,-1-1 0,0 1 0,1-1 0,-1 1 0,0-1 0,0 1 0,1-1 0,-1 1 0,-1 0 0,1 0-1,0 0-1,0 0 1,0 0 0,1 1 0,-1-1 0,0 0 0,0 1 0,0-1-1,1 0 1,-1 1 0,0-1 0,1 1 0,-1-1 0,0 1 0,1 0-1,-1-1 1,1 1 0,-1 0 0,0 0 0,-2 4-13,0 0 0,0 1 0,0-1 0,1 1 0,-3 9 0,1 1-4,1 0 1,0 0 0,1 0 0,1 25-1,1-33 25,0-1-1,1 1 0,0 0 0,0-1 1,1 1-1,0-1 0,0 1 0,1-1 1,0 0-1,0 0 0,7 10 0,-8-14 2,0-1-1,-1 0 0,1 0 0,1 0 0,-1-1 0,0 1 1,0 0-1,1-1 0,-1 0 0,1 1 0,-1-1 0,1 0 1,0 0-1,-1 0 0,1-1 0,0 1 0,0-1 0,-1 1 1,1-1-1,0 0 0,0 0 0,0 0 0,-1-1 0,1 1 1,0-1-1,4-1 0,3-1 3,0 0 1,0-1-1,-1 0 1,0-1-1,0 0 1,10-8-1,17-15-28,0-3-1,-2 0 1,31-39 0,-50 54-7,-13 13 25,6-5-28,-1 0 1,1 0-1,18-12 1,-25 19 24,0 0 0,0 1 0,1-1 0,-1 0-1,0 0 1,1 0 0,-1 1 0,0-1 0,1 1 0,-1-1 0,1 1 0,0 0 0,-1-1-1,1 1 1,-1 0 0,1 0 0,-1 0 0,1 0 0,-1 0 0,1 1 0,-1-1 0,1 0-1,-1 1 1,1-1 0,-1 1 0,1 0 0,-1-1 0,1 1 0,-1 0 0,0 0 0,0 0-1,1 0 1,-1 0 0,0 0 0,2 2 0,2 6-1,0 0-1,0 1 1,-1-1 0,0 1-1,0 0 1,-1 0 0,-1 1-1,3 16 1,-3-15 48,0 0-1,1 0 0,1-1 1,0 1-1,0-1 1,8 14-1,-12-24-31,0-1 0,0 1 0,1 0 0,-1 0 0,1-1 0,-1 1 0,0-1-1,1 1 1,-1 0 0,1-1 0,0 1 0,-1-1 0,1 1 0,-1-1 0,1 1-1,0-1 1,-1 0 0,1 1 0,0-1 0,-1 0 0,1 0 0,0 1 0,0-1-1,-1 0 1,1 0 0,0 0 0,0 0 0,-1 0 0,1 0 0,0 0 0,0 0 0,-1 0-1,1 0 1,0 0 0,0-1 0,-1 1 0,1 0 0,0-1 0,0 1 0,-1 0-1,1-1 1,-1 1 0,1-1 0,0 1 0,-1-1 0,1 1 0,-1-1 0,1 1 0,-1-1-1,1 1 1,-1-1 0,1-1 0,3-3 53,0-1-1,0-1 1,-1 1-1,4-9 1,5-20 49,-2 0 1,-1 0 0,-2 0 0,5-65 0,-10 87-178,2 11-60,4 19-115,-3-6 222,0 0-11,0-1 1,1 1-1,1-1 1,-1 0-1,2-1 1,-1 0-1,1 0 1,1-1-1,-1 1 1,11 6-1,-13-12 31,-1 1 1,1-1-1,0 1 0,0-2 0,0 1 0,1-1 1,-1 0-1,1 0 0,-1 0 0,1-1 0,0 0 1,0-1-1,-1 1 0,1-1 0,0-1 0,0 1 1,-1-1-1,1 0 0,6-3 0,-1 0-8,-1 0 0,0-1 0,0 0 0,-1-1 0,0 0 0,0-1 0,0 0-1,-1 0 1,0-1 0,0 0 0,-1-1 0,8-10 0,8-13-331,-2-1-1,22-45 1,-30 53-76,-14 25 402,0 0 0,0-1-1,0 1 1,0 0 0,1 0 0,-1-1 0,0 1-1,0 0 1,0 0 0,0 0 0,0 0 0,0-1 0,0 1-1,0 0 1,1 0 0,-1 0 0,0 0 0,0-1 0,0 1-1,0 0 1,1 0 0,-1 0 0,0 0 0,0 0-1,0 0 1,0 0 0,1 0 0,-1-1 0,0 1 0,0 0-1,1 0 1,-1 0 0,0 0 0,0 0 0,0 0 0,1 0-1,-1 0 1,0 0 0,0 0 0,0 0 0,1 1-1,-1-1 1,0 0 0,0 0 0,0 0 0,1 0 0,-1 0-1,0 0 1,0 0 0,0 0 0,0 1 0,1-1 0,-1 0-1,0 0 1,0 0 0,0 0 0,0 1 0,0-1 0,0 0-1,1 0 1,-1 0 0,0 0 0,0 1 0,0-1-1,0 0 1,6 19-114,-4-12 72,-1-6 55,-1 0 0,0 0 0,1 0 0,-1 0 0,1 0 0,0 0 0,-1 0 1,1-1-1,0 1 0,0 0 0,-1 0 0,1-1 0,0 1 0,0 0 0,0-1 1,0 1-1,0-1 0,0 1 0,0-1 0,0 0 0,0 1 0,0-1 0,0 0 0,0 0 1,0 1-1,1-1 0,0-1-13,1 1 0,-1-1 1,0 1-1,0-1 0,0 0 0,0 0 1,0 0-1,0 0 0,0 0 0,0 0 1,3-3-1,2-2-25,0-1 0,-1 1 0,0-1 0,0 0 0,6-9 0,2-9-38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6.431"/>
    </inkml:context>
    <inkml:brush xml:id="br0">
      <inkml:brushProperty name="width" value="0.05" units="cm"/>
      <inkml:brushProperty name="height" value="0.05" units="cm"/>
    </inkml:brush>
  </inkml:definitions>
  <inkml:trace contextRef="#ctx0" brushRef="#br0">0 1 17188,'3'26'1544,"2"-5"-1232,6-4-192,2-5 408,9-6-744,5-4 504,5-8-232,2-5-136,1 0-80</inkml:trace>
  <inkml:trace contextRef="#ctx0" brushRef="#br0" timeOffset="1">366 186 11715,'16'102'1361,"-4"0"0,-2 111 0,-9-191-869,-2 0 0,0 0 0,-2 0 0,-7 34 1,9-55-418,1 1 0,-1 0 1,1-1-1,-1 1 1,0 0-1,0-1 1,0 1-1,0-1 1,0 1-1,0-1 1,0 1-1,-1-1 1,1 0-1,0 0 0,-2 2 1,2-3-42,0 1 1,0-1-1,0 0 1,0 0-1,1 0 1,-1 0-1,0 0 1,0 0-1,0 0 1,0 0-1,1 0 1,-1 0-1,0 0 1,0 0-1,0-1 1,1 1-1,-1 0 1,0-1-1,0 1 1,0 0-1,1-1 1,-1 1 0,0-1-1,1 1 1,-1-1-1,1 1 1,-1-1-1,0 0 1,1 1-1,-1-1 1,1 0-1,-1 1 1,0-3-1,-5-8 129,-1 0 0,1 0 0,1-1 0,0 0 0,-3-13 0,-16-67 247,19 68-330,-3-12-186,2-1-1,2 1 1,1-1-1,1 0 1,3 0-1,5-47 1,-4 73 65,0-1-1,1 1 1,7-18 0,-4 15-31,1 1-1,9-13 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7.759"/>
    </inkml:context>
    <inkml:brush xml:id="br0">
      <inkml:brushProperty name="width" value="0.05" units="cm"/>
      <inkml:brushProperty name="height" value="0.05" units="cm"/>
    </inkml:brush>
  </inkml:definitions>
  <inkml:trace contextRef="#ctx0" brushRef="#br0">0 30 16596,'16'121'2571,"30"230"-2222,-24-196 91,-21-137-67,-5-25 46,-7-29 46,-8-46-10,-8-89 0,26 166-459,1 1-5,-1 0 0,1-1-1,0 1 1,0 0 0,0 0 0,0-1 0,1 1 0,-1 0-1,1 0 1,2-5 0,-3 9 5,0-1 0,1 1 0,-1-1 0,1 1 0,-1-1 0,0 1 0,1 0 1,-1-1-1,1 1 0,-1 0 0,1-1 0,-1 1 0,1 0 0,-1 0 0,1-1 0,-1 1 0,1 0 0,-1 0 0,1 0 0,-1 0 0,1-1 0,0 1 0,-1 0 0,1 0 1,-1 0-1,1 1 0,-1-1 0,1 0 0,0 0 0,-1 0 0,1 0 0,-1 0 0,1 1 0,-1-1 0,1 0 0,24 14-79,-15-7 41,2-1 53,0-2 0,1 1 0,-1-2-1,1 0 1,-1 0 0,1-1 0,0 0 0,0-1-1,0-1 1,0 0 0,0-1 0,0 0-1,0-1 1,0-1 0,0 0 0,-1 0 0,0-1-1,1-1 1,-1 0 0,-1-1 0,15-9-1,-15 9 45,1-2 0,-1 1-1,-1-1 1,0-1 0,0 0 0,0-1-1,-1 0 1,-1 0 0,0 0-1,0-1 1,-1-1 0,0 1-1,-1-1 1,0 0 0,-1-1-1,-1 1 1,0-1 0,0 0 0,-1 0-1,2-24 1,-5 33-49,0 0 0,0-1 0,0 1-1,-1-1 1,0 1 0,0-1 0,0 1 0,0 0 0,0 0 0,-1 0 0,-2-6-1,3 9-11,0 0 0,0 0 0,0-1 0,-1 1 0,1 0 0,0 0 0,0 0 0,-1 0 0,1 0 0,-1 0 0,1 1 0,0-1-1,-1 0 1,0 1 0,1-1 0,-1 1 0,1-1 0,-1 1 0,1 0 0,-1 0 0,0 0 0,1 0 0,-1 0 0,0 0 0,1 0-1,-1 0 1,1 1 0,-1-1 0,0 1 0,1-1 0,-1 1 0,1 0 0,-2 0 0,-4 3-23,0 0 0,0 0 0,1 0 0,-1 1 0,1 0 0,1 0 0,-1 1 0,1 0 0,0 0 0,0 0 0,0 0 0,-4 9 0,-3 7-65,1 0 1,-14 38-1,16-32 19,0 0 0,-7 49 0,14-62 66,0 0-1,1 0 0,1 0 1,1 0-1,0 0 0,1-1 0,4 19 1,-5-28 7,0 0-1,1-1 1,0 1 0,0 0 0,0-1-1,1 0 1,0 1 0,-1-1 0,1 0 0,6 6-1,-6-8 4,-1 0 0,1 0-1,-1 0 1,1-1-1,0 1 1,0-1-1,0 1 1,0-1 0,0 0-1,0 0 1,0 0-1,0-1 1,0 1 0,1-1-1,-1 1 1,0-1-1,0 0 1,4-1-1,0 0-4,0 0 0,1-1 0,-1 0 0,0 0 0,0-1-1,-1 1 1,1-2 0,-1 1 0,1-1 0,6-4 0,7-8-76,29-29 0,-34 30-56,0 1 1,28-19-1,-43 32 123,1 0 1,0 1-1,0-1 0,0 0 0,0 1 1,1-1-1,-1 1 0,0-1 0,0 1 0,0 0 1,0-1-1,0 1 0,1 0 0,-1 0 0,0 0 1,0 0-1,0 0 0,1 0 0,-1 0 1,0 0-1,0 1 0,0-1 0,0 0 0,1 1 1,-1-1-1,0 1 0,0-1 0,0 1 1,0-1-1,0 1 0,0 0 0,0-1 0,0 1 1,0 0-1,-1 0 0,1 0 0,0 0 0,0 0 1,-1 0-1,1 0 0,0 2 0,3 4-29,-1 1-1,0 0 0,0 0 1,2 16-1,-2-8 18,0-7 38,-1 0 0,2 0 0,-1-1 0,9 17 0,-11-24 0,-1 0 0,1 0 0,0 0 0,0 0 1,-1 0-1,1 0 0,0 0 0,0 0 1,0 0-1,0 0 0,0 0 0,0 0 0,0-1 1,0 1-1,0 0 0,1-1 0,-1 1 0,0-1 1,0 1-1,1-1 0,-1 0 0,0 0 1,0 1-1,1-1 0,-1 0 0,0 0 0,1 0 1,-1 0-1,0 0 0,1-1 0,-1 1 1,0 0-1,0-1 0,1 1 0,-1 0 0,0-1 1,0 0-1,0 1 0,0-1 0,1 0 1,-1 1-1,0-1 0,0 0 0,0 0 0,-1 0 1,3-2-1,4-5 98,0-1 0,0 0 1,0 0-1,-2-1 0,1 0 0,-1 0 1,7-21-1,-2 4 295,10-57 1,-18 75-353,0 1 0,-1 0 1,0-1-1,-1 1 0,1-1 0,-2 0 0,1 1 0,-1-1 1,0 1-1,-3-10 0,3 17-49,1 0 0,0 1 0,0-1 0,0 0 1,-1 1-1,1-1 0,0 1 0,-1-1 0,1 1 0,0-1 0,-1 0 0,1 1 0,-1-1 1,1 1-1,-1 0 0,1-1 0,-1 1 0,1-1 0,-1 1 0,1 0 0,-1-1 0,0 1 0,1 0 1,-1 0-1,0-1 0,0 2-4,0-1 1,1 0-1,-1 0 1,0 1 0,1-1-1,-1 0 1,1 1-1,-1-1 1,0 1-1,1-1 1,-1 1-1,1-1 1,-1 1 0,1-1-1,-1 1 1,1-1-1,0 1 1,-1 1-1,-2 2-8,1 1 0,0 0-1,1 0 1,-1 0 0,-1 6 0,2 1-42,0-1 0,0 1-1,1 0 1,3 22 0,-2-30 3,-1 0 1,1 0-1,0-1 0,0 1 0,0 0 0,0 0 0,1-1 1,-1 1-1,1-1 0,0 1 0,0-1 0,1 0 0,-1 0 1,1 0-1,-1 0 0,1 0 0,0 0 0,4 2 1,-6-4 33,0-1 1,0 1-1,0-1 1,1 1 0,-1-1-1,0 0 1,0 1-1,0-1 1,1 0 0,-1 0-1,0 0 1,0 0 0,1 0-1,1 0 1,22-10-193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8.366"/>
    </inkml:context>
    <inkml:brush xml:id="br0">
      <inkml:brushProperty name="width" value="0.05" units="cm"/>
      <inkml:brushProperty name="height" value="0.05" units="cm"/>
    </inkml:brush>
  </inkml:definitions>
  <inkml:trace contextRef="#ctx0" brushRef="#br0">0 1 18044,'7'30'1904,"-3"13"-1312,-2 15-248,-1 5 1017,1 11-745,2 2-88,1-1-112,4-6-112,6-14-152,2-9-104,5-15-200,1-10-168,3-13-536,-2-8-48,-2-16 664,-2-5-208,1-5-169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8.926"/>
    </inkml:context>
    <inkml:brush xml:id="br0">
      <inkml:brushProperty name="width" value="0.05" units="cm"/>
      <inkml:brushProperty name="height" value="0.05" units="cm"/>
    </inkml:brush>
  </inkml:definitions>
  <inkml:trace contextRef="#ctx0" brushRef="#br0">149 71 16115,'-5'0'220,"1"1"-1,-1 0 0,1 0 0,-1 0 0,1 1 0,0-1 0,-1 1 0,1 0 0,0 0 0,0 1 0,0-1 0,1 1 0,-1 0 0,1 0 0,-1 0 1,1 0-1,-3 4 0,-2 3 60,1-1 1,0 1 0,0 1-1,1-1 1,-5 14 0,5-12-90,2 2 1,-1-1 0,2 0 0,0 1-1,-2 22 1,4-31-151,1 1-1,0-1 1,0 1-1,0 0 1,1-1-1,0 1 1,0-1-1,0 1 1,0-1-1,1 0 1,0 0-1,0 1 1,1-1-1,0 0 1,-1-1 0,6 8-1,-6-11-28,1 1 0,-1 0 0,0 0 0,0-1 0,1 1 0,-1-1 0,1 0 0,0 0 0,-1 0 0,1 0 0,0 0 0,-1 0 0,1-1 0,0 1 0,0-1 0,0 0 0,0 0 0,-1 0 0,1 0 0,0 0 0,0-1 0,0 1 0,-1-1 0,1 0 0,0 0 0,-1 0 0,1 0 0,0 0 0,2-3 0,5-1 11,-1-1 0,0 0 0,-1 0-1,1-1 1,-1 0 0,10-11 0,-8 6 23,-1-1 0,0 1-1,13-25 1,-19 31-23,1-1 0,-2 0 0,1 0 0,-1 0 0,0-1 0,0 1 0,-1 0 0,0-1 0,0-11 0,-5 6 32,-3 14-40,5 0-18,0 1 1,1-1-1,-1 1 0,1-1 0,0 1 0,0 0 1,-1-1-1,1 1 0,-1 3 0,0 0-94,0 1-1,0 0 1,1 0 0,0-1-1,0 1 1,1 0 0,-1 0-1,1 0 1,0 0-1,2 9 1,-2-13 22,1-1 0,-1 1-1,1-1 1,-1 1 0,1-1 0,-1 1 0,1-1-1,0 0 1,0 1 0,-1-1 0,1 0 0,0 0-1,0 1 1,1-1 0,-1 0 0,0 0-1,0 0 1,2 1 0,-1-2 5,0 1 0,0-1 0,0 1 0,-1-1 0,1 0 0,0 0 0,0 0 0,0 0 0,0 0 1,0 0-1,0 0 0,0-1 0,0 1 0,0-1 0,0 1 0,-1-1 0,1 0 0,3-1 0,22-14-534,2-11-133</inkml:trace>
  <inkml:trace contextRef="#ctx0" brushRef="#br0" timeOffset="1">483 1 14923,'-11'6'427,"1"0"1,1 1-1,-1 0 0,1 1 1,1 0-1,-11 11 0,-40 57 1813,59-75-2224,-1-1 0,1 0 0,0 0 0,-1 0 0,1 1 1,0-1-1,0 0 0,-1 1 0,1-1 0,0 0 0,0 0 1,0 1-1,-1-1 0,1 0 0,0 1 0,0-1 0,0 1 1,0-1-1,0 0 0,0 1 0,-1-1 0,1 0 0,0 1 1,0-1-1,0 0 0,0 1 0,1-1 0,-1 1 1,0-1-1,0 0 0,0 1 0,0-1 0,0 0 0,0 1 1,0-1-1,1 0 0,-1 1 0,0-1 0,0 0 0,1 1 1,-1-1-1,0 0 0,0 0 0,1 1 0,-1-1 0,0 0 1,1 0-1,-1 1 0,0-1 0,1 0 0,-1 0 0,0 0 1,1 0-1,-1 0 0,0 0 0,1 0 0,-1 1 0,0-1 1,1 0-1,-1 0 0,1 0 0,-1 0 0,0 0 0,1-1 1,35-3-218,-21 2 193,11-1-83,-1 3-1,1 0 0,34 5 0,-47-4 71,0 2 0,0-1 0,-1 2 0,1 0 0,-1 0 0,0 1-1,0 1 1,17 10 0,-27-15 23,-1 0 0,1 0 1,-1 0-1,0 0 0,1 1 0,-1-1 1,0 0-1,0 0 0,0 1 0,0-1 0,0 1 1,0-1-1,0 1 0,-1-1 0,1 1 1,0 0-1,-1-1 0,1 1 0,-1 0 0,0-1 1,0 1-1,1 2 0,-2-2 4,1 0 0,-1 1-1,1-1 1,-1 0 0,0 0-1,0 0 1,0 0 0,0 0-1,0 0 1,-1 0 0,1 0 0,0 0-1,-1-1 1,1 1 0,-1 0-1,-3 2 1,-2 1-12,-1 1-1,0-2 1,0 1 0,0-1 0,0 0-1,-12 4 1,15-7-9,-1 1 0,0-1 0,0 1 0,1-1 0,-1-1 0,0 1 0,0-1 0,0 0 0,0-1 0,-11-2 0,-7-7-39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39.535"/>
    </inkml:context>
    <inkml:brush xml:id="br0">
      <inkml:brushProperty name="width" value="0.05" units="cm"/>
      <inkml:brushProperty name="height" value="0.05" units="cm"/>
    </inkml:brush>
  </inkml:definitions>
  <inkml:trace contextRef="#ctx0" brushRef="#br0">60 71 16948,'-1'64'1480,"3"79"423,0-117-1619,1 1-1,1-1 1,11 35 0,-4-28-152,17 32 0,-15-38-1179,16 52 0,-28-77 879,-1 0 0,1 0 0,-1 0 0,1 0 0,-1-1 0,0 1 0,0 0 0,0 0 0,0 0 0,0 0 0,-1 0 0,1 0 0,0 0 0,-2 3-1,2-5 102,-1 1-1,1-1 1,0 0-1,0 1 1,-1-1-1,1 0 1,0 1-1,-1-1 1,1 0-1,0 0 0,-1 0 1,1 1-1,-1-1 1,1 0-1,-1 0 1,1 0-1,0 0 1,-1 1-1,1-1 0,-1 0 1,1 0-1,-1 0 1,0 0-1,-17-8-854,6-2 1156,0-1 0,0 0 0,1-1 0,1 0 0,0-1-1,0 0 1,1 0 0,1-1 0,1 0 0,0-1 0,0 1-1,1-1 1,1-1 0,-4-21 0,8 32-96,0 0 1,1 0 0,-1 0-1,1 0 1,0 0-1,1 0 1,-1 0 0,1 0-1,0 0 1,0 0-1,1 0 1,-1 0-1,1 1 1,0-1 0,1 1-1,-1-1 1,1 1-1,0 0 1,0 0-1,5-6 1,1 1-131,1 1 0,0 0 0,1 1 1,0 0-1,0 0 0,0 1 0,13-4 0,86-36-396,-45 20 93</inkml:trace>
  <inkml:trace contextRef="#ctx0" brushRef="#br0" timeOffset="1">798 0 15891,'-6'32'1657,"-1"17"-1001,1 7-232,3 9 1104,2 1-704,4-2-295,4-4-57,4-11-360,1-9-184,1-16-520,0-8-1,-5-16 449,1-3-184,-1-19-72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0.143"/>
    </inkml:context>
    <inkml:brush xml:id="br0">
      <inkml:brushProperty name="width" value="0.05" units="cm"/>
      <inkml:brushProperty name="height" value="0.05" units="cm"/>
    </inkml:brush>
  </inkml:definitions>
  <inkml:trace contextRef="#ctx0" brushRef="#br0">40 241 18108,'-13'33'1754,"8"-25"-1538,2 0-1,-1 0 0,1 1 0,0 0 0,1 0 0,0 0 0,0 0 0,1 0 1,0 0-1,1 13 0,0-21-221,0 0 1,1 0-1,-1 1 0,1-1 1,-1 0-1,1 0 1,-1 0-1,1 0 0,-1 0 1,1 0-1,0 0 1,0 0-1,0 0 0,-1 0 1,1 0-1,0-1 1,0 1-1,0 0 0,0-1 1,0 1-1,0 0 1,1-1-1,-1 1 0,0-1 1,0 0-1,0 1 1,0-1-1,1 0 0,-1 0 1,0 0-1,0 0 1,1 0-1,-1 0 1,0 0-1,0 0 0,0 0 1,2-1-1,6-1-320,1 0-1,-1 0 1,16-7-1,-17 6 132,13-5-382,0 1-1,0 0 1,0 2-1,42-5 1,-58 10 575,0 0 0,0 0 0,0 0 0,0 0 0,0 1 0,0-1 0,0 1 0,0 1 0,-1-1 0,1 1 0,0 0 0,-1 0 0,1 0 0,-1 0 0,0 1 0,0 0 0,0 0 0,0 0 0,0 0 0,-1 0 0,1 1 0,-1 0 0,0 0 0,0 0 0,0 0 0,-1 0 0,0 1 0,3 5 0,-2-3 176,-1 0-1,0 0 1,-1 0-1,0 1 1,0-1-1,0 1 0,-1-1 1,0 1-1,0-1 1,-1 0-1,0 1 0,0-1 1,-1 1-1,0-1 1,0 0-1,-1 0 0,0 0 1,-4 7-1,1-3 66,0-1-1,-1 0 1,0 0-1,-1 0 1,0-1-1,0 0 1,-1 0-1,0-1 1,-1 0 0,-12 7-1,19-13-276,1 0 0,-1 0-1,-1-1 1,1 1 0,0-1 0,0 0 0,0 0-1,-1 0 1,1 0 0,-1 0 0,1-1 0,0 0-1,-1 1 1,1-1 0,-1-1 0,1 1 0,-1 0-1,1-1 1,0 0 0,-1 0 0,-4-1 0,3-1-37,0 0 0,-1-1 1,2 1-1,-1-1 1,0 0-1,1-1 1,0 1-1,0-1 1,0 1-1,0-1 1,-3-8-1,-18-32-354</inkml:trace>
  <inkml:trace contextRef="#ctx0" brushRef="#br0" timeOffset="1">50 215 18388,'43'-15'2112,"8"-2"-1375,10-1-369,5-4 1336,9 1-1136,1-1-528,-4-5 136,-7-4-160,-16-10-144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0.748"/>
    </inkml:context>
    <inkml:brush xml:id="br0">
      <inkml:brushProperty name="width" value="0.05" units="cm"/>
      <inkml:brushProperty name="height" value="0.05" units="cm"/>
    </inkml:brush>
  </inkml:definitions>
  <inkml:trace contextRef="#ctx0" brushRef="#br0">0 83 13699,'8'67'4423,"-7"-47"-3480,1-1 0,1 1-1,1-1 1,11 33 0,-15-51-940,1 1 0,-1-1 0,1 0 0,-1 0 0,1 0 0,-1 0 0,1 0 0,0 0 0,0 0 0,0 0 0,-1 0 0,1 0 0,0-1 0,0 1 0,0 0 0,0-1 0,0 1 0,0 0 0,1-1 0,-1 1 1,0-1-1,0 0 0,0 1 0,0-1 0,1 0 0,-1 0 0,0 0 0,0 0 0,1 0 0,-1 0 0,0 0 0,0 0 0,0 0 0,1 0 0,-1-1 0,0 1 0,0-1 0,0 1 0,0-1 0,1 1 0,-1-1 1,0 1-1,1-3 0,4 0-129,0-1 0,-1 0 0,0-1 0,0 1 0,0-1 1,6-8-1,5-11-203,0-1 0,-2-1 0,-1 0 0,-1-1 0,-1 0 0,-1-1 0,9-43 0,-29 133 2419,-5 109 0,16 71-1231,-7 100-747,4-323-96,-7 32-1,8-46-14,0-1 1,0 1-1,-1 0 0,1-1 1,-1 0-1,-1 1 0,1-1 0,-1 0 1,1 0-1,-1 0 0,0-1 1,-5 5-1,7-7-4,0 0 1,0 0-1,0 0 1,0 0-1,0-1 1,0 1-1,0-1 1,0 1-1,0-1 1,-1 1-1,1-1 1,0 1-1,0-1 1,0 0-1,-1 0 1,1 0-1,0 0 1,-1 0-1,1 0 1,0 0-1,0 0 1,-1 0-1,1 0 1,0-1-1,-3 0 1,2 0-27,0-1 1,0 1 0,0-1 0,0 0 0,0 0 0,0 0 0,1 0 0,-1 0 0,0 0 0,1 0 0,-3-5 0,-1-4-173,1 0 0,0-1 0,0 1 0,-2-17 0,2-5-256,1 0 0,1 0 1,2 0-1,5-35 0,2 6-123,19-72-1,-2 50-43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1.308"/>
    </inkml:context>
    <inkml:brush xml:id="br0">
      <inkml:brushProperty name="width" value="0.05" units="cm"/>
      <inkml:brushProperty name="height" value="0.05" units="cm"/>
    </inkml:brush>
  </inkml:definitions>
  <inkml:trace contextRef="#ctx0" brushRef="#br0">1 267 18092,'10'0'439,"0"0"0,0 0 0,0-1 0,0 0 0,-1-1 0,1 0 0,0-1-1,-1 0 1,1-1 0,-1 1 0,0-2 0,0 1 0,9-8 0,-4 3-354,0-1 0,-1-1 0,0 0 0,-1-1 0,0-1 0,19-25 0,-26 31-85,-1 0 0,1-1 1,-1 0-1,-1 0 0,5-13 0,-8 19-5,1 0-1,0 0 0,-1 0 1,1 0-1,-1 0 1,0 0-1,1 0 1,-1 0-1,0-1 0,0 1 1,-1 0-1,1 0 1,0 0-1,-1 0 1,1 0-1,-1 0 1,0 0-1,1 0 0,-1 0 1,0 0-1,0 0 1,-1 1-1,1-1 1,0 0-1,0 1 0,-1-1 1,-2-2-1,1 3-3,1 0 1,-1 0-1,1 0 0,-1 0 0,1 1 0,-1-1 0,0 1 1,1 0-1,-1-1 0,1 1 0,-1 0 0,0 1 0,1-1 1,-1 0-1,0 1 0,1 0 0,-1-1 0,1 1 0,-1 0 1,1 0-1,0 0 0,-1 1 0,1-1 0,0 1 0,-4 3 1,-6 4-31,0 1-1,1 0 1,-11 13 0,22-23 39,-15 16-20,2 1 0,0 1 0,1-1 1,-13 27-1,19-33 14,1 0 1,1 0-1,-1 1 0,2 0 1,0 0-1,0 0 0,1 0 1,-1 23-1,3-32-21,0 0 0,0-1 0,0 1 0,0 0 0,0 0 0,1-1 0,-1 1 0,1 0 0,0-1 1,0 1-1,0-1 0,0 1 0,0-1 0,0 1 0,1-1 0,-1 0 0,1 1 0,0-1 0,-1 0 0,1 0 0,0 0 0,0-1 0,0 1 0,1 0 0,-1-1 0,0 1 0,1-1 0,-1 0 0,1 0 0,-1 0 0,1 0 0,0 0 0,-1 0 0,1-1 0,0 0 0,-1 1 0,1-1 1,5 0-1,-1-1-60,0 0 1,1 0 0,-1 0 0,0-1-1,0 0 1,0 0 0,0-1 0,0 0-1,0 0 1,-1-1 0,1 0 0,-1 0-1,7-6 1,16-19-299,-1-3-108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1.886"/>
    </inkml:context>
    <inkml:brush xml:id="br0">
      <inkml:brushProperty name="width" value="0.05" units="cm"/>
      <inkml:brushProperty name="height" value="0.05" units="cm"/>
    </inkml:brush>
  </inkml:definitions>
  <inkml:trace contextRef="#ctx0" brushRef="#br0">189 168 17308,'0'-1'91,"0"-1"0,0 1 0,0-1 0,-1 1 0,1-1 1,-1 0-1,1 1 0,-1 0 0,0-1 0,1 1 0,-1-1 1,0 1-1,0 0 0,0 0 0,0-1 0,0 1 0,0 0 0,0 0 1,-1 0-1,1 0 0,0 0 0,-1 0 0,1 1 0,0-1 0,-1 0 1,1 1-1,-1-1 0,1 1 0,-1-1 0,1 1 0,-1 0 1,0 0-1,1-1 0,-1 1 0,1 0 0,-1 1 0,-2-1 0,-1 1 62,0-1 0,1 1 0,-1 0 0,0 1 0,0-1 0,1 1 0,-1 0 0,1 0 0,0 0-1,-1 1 1,-3 3 0,0 1-53,0 0-1,1 0 1,0 1-1,1 0 1,-1 0-1,1 1 1,1 0-1,0 0 1,0 0-1,1 0 1,0 1 0,1 0-1,0 0 1,0 0-1,1 0 1,0 0-1,1 1 1,0 10-1,1-20-89,0 0 1,0 1-1,0-1 0,1 0 0,-1 0 0,0 1 0,0-1 0,1 0 0,-1 0 1,1 0-1,-1 0 0,1 0 0,0 0 0,-1 0 0,1 0 0,0 0 0,0 0 1,-1 0-1,1 0 0,0 0 0,0 0 0,2 1 0,-1-2-16,0 1 0,0 0-1,1-1 1,-1 1 0,0-1-1,0 0 1,0 0 0,1 1-1,-1-2 1,0 1-1,0 0 1,3-1 0,9-2-138,0-1 1,0-1 0,18-8 0,-13 5-31,5-2-6,1 0-399,46-12 1,-65 21 482,1-1 0,-1 1 0,0 1 0,1-1-1,-1 1 1,1 0 0,-1 0 0,0 1 0,1 0-1,-1 0 1,0 1 0,12 3 0,-6 3 29,-11-7 90,-1-1-1,1 1 0,-1-1 0,1 1 1,-1-1-1,1 1 0,0-1 1,-1 0-1,1 1 0,0-1 0,-1 0 1,1 1-1,0-1 0,-1 0 1,1 0-1,0 0 0,0 0 0,-1 0 1,1 0-1,0 0 0,0 0 1,-1 0-1,1 0 0,0 0 1,0 0-1,-1 0 0,1 0 0,0-1 1,-1 1-1,1 0 0,0-1 1,-1 1-1,1 0 0,0-1 0,-1 1 1,1-1-1,-1 1 0,1-1 1,-1 1-1,1-1 0,0 0 0,4-5 62,-1 0-1,1 0 0,-1 0 0,0 0 1,0-1-1,-1 0 0,0 1 0,0-1 1,-1 0-1,0-1 0,0 1 0,-1 0 1,2-12-1,-1 0-137,-2 0 1,0 0 0,0 0 0,-5-22-1,-2 7-291,36 56-246,-23-18 563,0 0-1,0 0 1,0 0-1,0-1 1,0 0-1,1 0 1,-1-1-1,1 0 1,0 0-1,0 0 1,0-1-1,-1 0 1,1-1-1,14 0 1,-17 0-30,-1 0 1,1-1 0,0 0 0,-1 0-1,1 0 1,0 0 0,-1-1 0,1 0-1,-1 1 1,0-1 0,0 0-1,1 0 1,-1-1 0,0 1 0,-1-1-1,1 0 1,0 1 0,-1-1-1,0 0 1,0 0 0,0-1 0,0 1-1,0 0 1,0-1 0,-1 1-1,0-1 1,1 0 0,0-6 0,-2 8-16,1 0 1,-1-1 0,0 1-1,1 0 1,-1-1-1,0 1 1,-1 0 0,1 0-1,0-1 1,-1-2 0,1 5 64,-1-1 1,1 1 0,0 0-1,0 0 1,0 0 0,0 0 0,0-1-1,0 1 1,0 0 0,0 0 0,-1 0-1,1 0 1,0 0 0,0-1 0,0 1-1,0 0 1,0 0 0,-1 0 0,1 0-1,0 0 1,0 0 0,0 0 0,0 0-1,-1 0 1,1 0 0,0-1 0,0 1-1,0 0 1,-1 0 0,1 0 0,0 0-1,0 0 1,0 0 0,-1 1 0,1-1-1,0 0 1,0 0 0,0 0 0,-1 0-1,-10 14 169,6-5-92,0 0 0,0 1 1,1 0-1,1 0 0,0 1 0,0-1 0,-1 14 1,4-24-81,0 0 1,0 0 0,0 0 0,-1 0-1,1 1 1,0-1 0,0 0 0,0 0 0,0 0-1,0 0 1,0 0 0,0 1 0,0-1-1,0 0 1,0 0 0,0 0 0,0 0 0,0 0-1,0 1 1,0-1 0,0 0 0,0 0-1,0 0 1,0 0 0,0 0 0,0 1 0,1-1-1,-1 0 1,0 0 0,0 0 0,0 0-1,0 0 1,0 0 0,0 0 0,0 1 0,0-1-1,0 0 1,1 0 0,-1 0 0,0 0 0,0 0-1,0 0 1,0 0 0,0 0 0,1 0-1,-1 0 1,0 0 0,0 0 0,0 0 0,0 0-1,0 0 1,1 0 0,-1 0 0,0 0-1,0 0 1,0 0 0,0 0 0,0 0 0,1 0-1,-1 0 1,0 0 0,0 0 0,0 0-1,0 0 1,0 0 0,0 0 0,1-1 0,8-6-236,1-6-103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00.903"/>
    </inkml:context>
    <inkml:brush xml:id="br0">
      <inkml:brushProperty name="width" value="0.05" units="cm"/>
      <inkml:brushProperty name="height" value="0.05" units="cm"/>
    </inkml:brush>
  </inkml:definitions>
  <inkml:trace contextRef="#ctx0" brushRef="#br0">85 51 4773,'0'0'3832,"-9"5"-3068,4-3-678,1 0 0,0 0 0,0 0-1,0 1 1,0 0 0,0 0 0,1 0 0,-1 0 0,1 1 0,0 0 0,0-1 0,0 1 0,0 0-1,1 0 1,-1 0 0,1 1 0,0-1 0,1 1 0,-1-1 0,1 1 0,-2 9 0,0 5 183,0 0 1,1 0-1,2 37 1,0-56-269,0 1-1,0 0 1,0 0-1,0-1 1,0 1-1,1 0 1,-1-1 0,0 1-1,0 0 1,1-1-1,-1 1 1,1 0-1,-1-1 1,0 1 0,1-1-1,-1 1 1,1 0-1,-1-1 1,1 1-1,0-1 1,-1 0 0,1 1-1,-1-1 1,1 1-1,0-1 1,-1 0 0,1 0-1,0 1 1,0-1-1,-1 0 1,1 0-1,0 0 1,-1 0 0,1 0-1,0 0 1,0 0-1,-1 0 1,1 0-1,0 0 1,0 0 0,-1 0-1,1 0 1,0-1-1,1 1 1,1-1 16,0 0 0,0-1 0,0 1 1,0 0-1,0-1 0,0 1 0,0-1 0,0 0 0,3-3 1,2-5 61,0-1 0,0 0 0,-1-1 1,0 0-1,-1 0 0,0 0 1,-1-1-1,0 1 0,-1-1 1,-1-1-1,0 1 0,-1 0 1,1-25-1,-2 37-79,-1 0 0,0 0 0,0 0 1,0 0-1,0 1 0,0-1 0,0 0 0,0 0 0,0 0 0,-1 0 1,1 0-1,0 0 0,0 0 0,-1 1 0,1-1 0,0 0 1,-1 0-1,1 0 0,-1 1 0,1-1 0,-1 0 0,0 1 0,1-1 1,-1 0-1,0 1 0,1-1 0,-1 1 0,0-1 0,0 1 1,0-1-1,1 1 0,-1-1 0,0 1 0,0 0 0,0 0 0,0-1 1,0 1-1,1 0 0,-1 0 0,0 0 0,0 0 0,0 0 1,0 0-1,0 0 0,0 0 0,-1 1 0,-1 0 6,0-1-1,1 1 1,-1 1-1,0-1 1,0 0 0,1 1-1,-1-1 1,1 1-1,-1 0 1,1 0 0,0 0-1,0 0 1,-3 4-1,1-2 55,1 0 0,-1 0 0,1 0 0,0 1 0,1 0 0,-1-1 0,1 1 0,0 0 0,0 0 0,0 0 0,1 1 0,0-1 0,0 0 0,0 1 0,1-1 0,0 7 0,0-11-59,1-1 0,-1 0-1,1 1 1,-1-1 0,1 0 0,0 1 0,-1-1 0,1 0-1,0 0 1,-1 0 0,1 0 0,0 0 0,-1 0 0,1 0-1,0 0 1,-1 0 0,1 0 0,0 0 0,-1 0 0,1 0-1,-1-1 1,1 1 0,0 0 0,-1 0 0,1-1 0,-1 1-1,1 0 1,-1-1 0,1 1 0,0-1 0,19-10 69,-9 2-44,-1-1 0,0 0 1,0 0-1,-1 0 0,-1-1 0,0-1 0,0 0 1,-1 0-1,0 0 0,4-14 0,-13 26-68,0 1-1,0 0 0,0-1 0,1 1 1,-1 0-1,0 0 0,0 0 1,0 0-1,1 0 0,-1 0 1,-2 3-1,-8 7-1,1 1 1,-18 23-1,26-30 73,0-1 0,0 1-1,0 0 1,0 1 0,1-1-1,-1 0 1,1 1 0,1 0-1,-1-1 1,1 1 0,-1 8-1,3-18 0,1 1-1,-1-1 0,1 0 0,0 1 1,0-1-1,0 1 0,0 0 1,0 0-1,4-3 0,7-13 26,-11 14-51,1 0 0,-1 0 0,-1-1 1,1 1-1,-1-1 0,1 1 0,-1-1 0,-1 0 0,1-6 0,-2 12-13,-1-1 0,1 1 0,0 0 0,0 0 0,0 0-1,0 0 1,0 0 0,-1 0 0,1 0 0,0 0 0,0 0-1,0 0 1,0 1 0,-1-1 0,1 0 0,0 1 0,0-1-1,0 1 1,0-1 0,0 1 0,-1 1 0,-3 2 27,1 1 0,1 0 0,-1 0 0,1 1 0,-1-1 0,1 1 0,1 0 0,-1 0 0,1 0 0,0 0 0,1 0 0,-1 0 0,1 0 0,0 7 0,1-13-17,0 0-1,0 1 1,0-1-1,0 0 1,-1 1-1,1-1 1,0 0-1,0 0 1,0 1-1,0-1 0,0 0 1,0 0-1,0 1 1,0-1-1,1 0 1,-1 1-1,0-1 1,0 0-1,0 0 1,0 1-1,0-1 1,0 0-1,0 0 1,1 1-1,-1-1 1,0 0-1,0 0 1,0 0-1,1 1 1,-1-1-1,0 0 1,0 0-1,0 0 1,1 0-1,-1 0 1,0 1-1,0-1 1,1 0-1,-1 0 1,0 0-1,1 0 1,-1 0-1,0 0 1,15-6 54,10-17 88,-17 15-254,13-19-26,-15 12-2929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0.752"/>
    </inkml:context>
    <inkml:brush xml:id="br0">
      <inkml:brushProperty name="width" value="0.05" units="cm"/>
      <inkml:brushProperty name="height" value="0.05" units="cm"/>
    </inkml:brush>
  </inkml:definitions>
  <inkml:trace contextRef="#ctx0" brushRef="#br0">1 577 6118,'0'0'4073,"7"-4"-3112,24-17-583,-1-1 0,-1-2-1,-1-1 1,-1-1 0,41-52 0,107-167-222,-148 205-6,-6 6-133,19-24-82,-35 60 10,-1 12 47,2 27 88,-3-25-12,3 13 9,2 0 0,1 0 0,2-1 0,20 40-1,0-11-676,39 56 0,-66-108-101,-1-1 0,1 1 0,0-1 0,0 1 0,0-1 0,5 3 1,10 4-4553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2.464"/>
    </inkml:context>
    <inkml:brush xml:id="br0">
      <inkml:brushProperty name="width" value="0.05" units="cm"/>
      <inkml:brushProperty name="height" value="0.05" units="cm"/>
    </inkml:brush>
  </inkml:definitions>
  <inkml:trace contextRef="#ctx0" brushRef="#br0">250 56 16628,'3'-3'662,"16"-24"831,-18 27-1436,-1 0 0,1-1-1,-1 1 1,0-1-1,1 1 1,-1-1-1,0 0 1,0 1-1,1-1 1,-1 1-1,0-1 1,0 1-1,0-1 1,0 0-1,0 1 1,1-1-1,-1 0 1,0 1-1,-1-1 1,1 1-1,0-1 1,0 0-1,0 1 1,0-1-1,0 1 1,-1-1-1,1 1 1,0-1-1,0 0 1,-1 1-1,1-1 1,0 1-1,-1-1 1,1 1-1,-1 0 1,1-1-1,0 1 1,-1-1-1,1 1 1,-1 0-1,1-1 1,-1 1-1,0-1 1,-4 0 38,1 1 0,0-1 0,0 1 0,-1 0 0,1 0 0,0 0 0,-1 0 0,1 1 0,0-1 0,0 1 0,0 1 0,-1-1 0,1 0 0,0 1 0,1 0 0,-5 2 0,-2 2-83,0-1-1,1 2 1,0-1-1,1 1 1,-10 10-1,15-14-5,0 0-1,0 1 1,0 0-1,0 0 1,1-1 0,0 2-1,-1-1 1,2 0-1,-1 0 1,0 1-1,1-1 1,0 1 0,0-1-1,-1 9 1,2-11-8,1 0 1,-1 0-1,0 0 1,0 1-1,1-1 1,0 0-1,-1 0 1,1 0-1,0 0 1,0 0-1,0 0 1,0 0-1,0 0 1,0-1-1,1 1 1,-1 0 0,1-1-1,-1 1 1,1-1-1,0 1 1,-1-1-1,1 0 1,0 1-1,0-1 1,0 0-1,0 0 1,0-1-1,0 1 1,0 0-1,0-1 1,1 1-1,1-1 1,35 5-178,-28-4 110,0 0 1,0 0-1,-1 1 1,1 1-1,11 4 0,-20-7 66,0 1 0,0 0-1,0 0 1,0 0 0,0 1-1,0-1 1,-1 0-1,1 1 1,0-1 0,-1 1-1,1-1 1,-1 1 0,0 0-1,0 0 1,1 0 0,-1-1-1,0 1 1,0 0-1,-1 0 1,1 1 0,0-1-1,-1 0 1,1 0 0,-1 0-1,0 0 1,0 0 0,0 1-1,0-1 1,0 0-1,-1 4 1,0 1 42,-1 0-1,0 0 1,-1 0 0,0 0-1,0 0 1,0-1 0,-1 1-1,0-1 1,0 0 0,0 0-1,-9 8 1,-7 7 167,-34 27 0,25-27-342,-1 0-1,-56 28 1,62-37 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3.463"/>
    </inkml:context>
    <inkml:brush xml:id="br0">
      <inkml:brushProperty name="width" value="0.05" units="cm"/>
      <inkml:brushProperty name="height" value="0.05" units="cm"/>
    </inkml:brush>
  </inkml:definitions>
  <inkml:trace contextRef="#ctx0" brushRef="#br0">0 107 16179,'5'11'341,"-1"0"-1,0 0 0,0 0 0,-1 0 0,2 16 0,3 11 192,165 506 3732,-164-525-4154,-98-161-1488,49 84 592,30 42 557,5 10 93,1 0 1,0 0 0,0-1-1,0 1 1,1-1 0,-4-13 0,7 20 129,0-1 0,0 1 0,0 0 1,0-1-1,0 1 0,0-1 1,0 1-1,1 0 0,-1-1 0,0 1 1,0 0-1,1-1 0,-1 1 0,0 0 1,0-1-1,1 1 0,-1 0 1,0 0-1,1-1 0,-1 1 0,0 0 1,1 0-1,-1-1 0,0 1 1,1 0-1,-1 0 0,1 0 0,-1 0 1,0 0-1,1 0 0,-1 0 1,1 0-1,-1 0 0,0 0 0,1 0 1,-1 0-1,1 0 0,-1 0 0,0 0 1,1 0-1,-1 0 0,1 0 1,23 4 30,-21-3-27,19 3 66,0 0 0,0-2 0,0-1 0,0 0 0,0-2 0,34-4 0,-45 3-26,0-1-1,0 0 1,-1-1-1,1 0 0,-1 0 1,0-1-1,0-1 1,0 0-1,-1 0 0,0 0 1,0-2-1,-1 1 1,0-1-1,13-15 0,-12 11 37,0-2-1,-1 1 1,-1-1-1,0 0 0,0-1 1,-2 0-1,0 0 0,0 0 1,3-24-1,-5 20 13,-1-1-1,-1 0 1,-1 0-1,0 1 1,-2-1-1,0 0 1,-6-22-1,7 36-67,-1 0 1,0 0-1,-1 0 0,1 0 1,-1 1-1,0 0 1,0-1-1,-1 1 0,0 0 1,-6-7-1,9 11-19,0 0-1,0 1 1,0-1 0,0 0-1,-1 0 1,1 0 0,0 1-1,0-1 1,-1 1 0,1-1-1,0 1 1,-1 0 0,1-1-1,0 1 1,-1 0 0,1 0-1,-1 0 1,1 0 0,0 0-1,-3 0 1,2 1-10,0 0 0,0 0 0,0 0 0,0 1 0,0-1 0,0 0-1,0 1 1,0-1 0,1 1 0,-1 0 0,1 0 0,-1-1 0,1 1 0,-1 0 0,1 0-1,-1 4 1,-6 10-29,0 1 0,2 0-1,0 1 1,1 0 0,1-1-1,0 1 1,-1 28 0,3-19 41,2-1-1,1 0 1,0 0 0,10 44 0,-9-61 10,0 0 1,1-1 0,0 1 0,0-1 0,1 0 0,0 0 0,0 0 0,7 9-1,-8-14-7,0 1 1,1-1-1,-1 1 0,1-1 0,-1 0 0,1 0 0,0-1 0,0 1 0,0-1 0,1 0 0,-1 0 0,0 0 0,1-1 0,-1 1 1,1-1-1,9 1 0,-5-2-63,1 0 0,0 0 0,-1-1 0,1 0 0,-1-1 1,1 0-1,-1-1 0,0 0 0,0 0 0,15-8 0,6-5-577,43-32 0,-70 47 593,14-7-449,-16 8 481,-1 0 1,1 0 0,0 0-1,-1 0 1,1 0 0,-1 0-1,1 0 1,-1 0-1,1 0 1,-1 1 0,1-1-1,-1 0 1,1 0 0,-1 0-1,1 1 1,-1-1 0,0 0-1,1 1 1,-1-1-1,1 1 1,1 1 23,-1 1 0,0-1 0,0 1 0,0 0 0,0-1 0,0 1 0,0 0 0,0 4 0,1 7 149,0-6-15,1 0 1,-1-1-1,1 1 1,0 0-1,1-1 1,0 0-1,0 0 1,0 0-1,8 8 1,-10-13-95,0 0 0,0 0 0,0 0 0,1 0 1,-1-1-1,1 1 0,-1-1 0,1 0 0,-1 0 0,1 0 0,0 0 0,0 0 1,-1 0-1,1-1 0,0 1 0,0-1 0,0 0 0,0 0 0,-1 0 0,1 0 1,0-1-1,0 1 0,0-1 0,0 1 0,-1-1 0,1 0 0,0 0 0,-1-1 1,1 1-1,3-3 0,4-2 38,1-1 1,-2 0-1,1-1 1,-1-1-1,0 1 1,-1-1-1,0-1 0,0 1 1,8-15-1,-3 3 12,-2 0-1,0-1 1,14-41-1,-22 56-87,-1 0-1,-1 0 1,1 0 0,-1 0-1,0-1 1,-1-13 0,0 21-14,0 0-1,0-1 1,0 1 0,0-1-1,0 1 1,0-1 0,0 1 0,0-1-1,0 1 1,0-1 0,0 1-1,0-1 1,0 1 0,-1-1 0,1 1-1,0 0 1,0-1 0,0 1-1,-1-1 1,1 1 0,0 0 0,-1-1-1,1 1 1,0 0 0,-1-1-1,1 1 1,0 0 0,-1 0 0,1-1-1,-1 1 1,1 0 0,-1-1-1,0 2 2,0-1 0,0 1 0,0-1 0,1 0 0,-1 1 0,0 0 0,0-1 0,0 1 0,1-1 0,-1 1-1,0 0 1,1 0 0,-1-1 0,0 2 0,-18 33 32,15-23-104,1 0 0,0 0 0,1 1 0,1-1 0,0 1 0,0 23 0,2-30 28,-1 0-1,1 0 0,0 0 1,0 0-1,0 0 0,1-1 0,0 1 1,0-1-1,1 1 0,-1-1 1,1 1-1,0-1 0,1 0 0,-1-1 1,1 1-1,7 7 0,-8-10 14,0-1 0,-1 1-1,1 0 1,0-1 0,0 0 0,0 1-1,0-1 1,0-1 0,0 1 0,1 0-1,-1-1 1,0 1 0,0-1 0,0 0-1,5 0 1,23-9-260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4.100"/>
    </inkml:context>
    <inkml:brush xml:id="br0">
      <inkml:brushProperty name="width" value="0.05" units="cm"/>
      <inkml:brushProperty name="height" value="0.05" units="cm"/>
    </inkml:brush>
  </inkml:definitions>
  <inkml:trace contextRef="#ctx0" brushRef="#br0">13 309 16492,'1'2'119,"0"-1"0,1 0 0,-1 1 0,0-1 0,1 0 0,-1 0 1,1 0-1,-1 0 0,1 0 0,-1-1 0,1 1 0,0 0 1,-1-1-1,1 1 0,0-1 0,-1 1 0,1-1 0,0 0 0,0 0 1,-1 0-1,1 0 0,0 0 0,0 0 0,-1-1 0,1 1 0,0 0 1,3-2-1,2-1 99,0-1 0,0 0 0,0 0 1,-1 0-1,7-6 0,-3 3 114,16-14 273,0-1 1,31-33 0,-47 44-501,0-1-1,0-1 1,-1 0 0,0 0 0,-1-1-1,-1 0 1,7-17 0,-13 29-97,0 0-1,-1 0 1,1 0 0,-1 0-1,1 0 1,-1 0 0,0 0 0,0 0-1,0 0 1,0 0 0,0 0-1,0 1 1,0-1 0,-1 0 0,1 0-1,-1 0 1,1 0 0,-1 0 0,0 0-1,0 0 1,0 1 0,0-1-1,0 0 1,-1-1 0,-1 1-4,1 0 1,0 1 0,-1-1-1,1 1 1,-1-1-1,1 1 1,-1 0 0,0 0-1,0 0 1,1 0-1,-1 0 1,0 1 0,0-1-1,0 1 1,-5 0 0,0 0-4,0 0 1,1 1 0,-1 0-1,1 0 1,-1 1 0,1 0-1,-1 0 1,1 1 0,0 0-1,0 0 1,-8 5 0,6-2-9,-1 1 0,2 0 0,-1 1 0,1-1 0,0 1 0,0 1 0,-6 9 0,3-2-8,1 0 1,1 1-1,1 0 0,0 0 0,1 1 0,1 0 0,1 0 0,-6 36 0,9-40-29,1 0 0,0 0-1,1-1 1,1 1 0,0 0 0,6 23 0,-6-33-39,0 1 1,0 0 0,1-1-1,0 1 1,0-1 0,0 0 0,0 0-1,1 1 1,-1-1 0,1-1 0,0 1-1,0 0 1,1-1 0,-1 0 0,1 1-1,0-2 1,0 1 0,0 0-1,0-1 1,0 1 0,0-1 0,9 3-1,-5-4 11,0 0-1,1 0 0,-1 0 0,0-1 1,0 0-1,0-1 0,0 0 0,0 0 1,0-1-1,13-4 0,40-21-478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4.644"/>
    </inkml:context>
    <inkml:brush xml:id="br0">
      <inkml:brushProperty name="width" value="0.05" units="cm"/>
      <inkml:brushProperty name="height" value="0.05" units="cm"/>
    </inkml:brush>
  </inkml:definitions>
  <inkml:trace contextRef="#ctx0" brushRef="#br0">246 2 16339,'-6'0'167,"0"-1"0,0 1 0,0 0 0,0 0 0,0 1 0,0 0 0,0 0 0,0 0 0,0 1 0,1 0 0,-10 3 0,6 0-26,1 0-1,-1 0 1,1 1 0,0 0-1,0 0 1,-10 12 0,7-6-65,1 0 0,0 1 0,1 0-1,1 1 1,0 0 0,0 0 0,2 1 0,-8 24 0,10-25-42,1 1 1,0 0-1,1 0 1,1 0-1,1 18 1,0-27-27,1 0 0,0 0 1,0 0-1,0 0 0,1 0 0,4 11 1,-5-15-16,1 1 0,-1-1 0,1 1 0,-1-1 0,1 0 0,0 0 1,0 1-1,0-1 0,0 0 0,0-1 0,1 1 0,-1 0 0,0-1 0,1 1 1,3 1-1,-3-2-31,1 0 0,0-1 0,-1 1 1,1-1-1,0 1 0,0-1 0,-1 0 0,1 0 1,0-1-1,-1 1 0,1-1 0,0 0 1,-1 0-1,1 0 0,-1 0 0,1-1 0,-1 1 1,0-1-1,1 0 0,3-4 0,5-2-1,-2 0-1,1-1 0,-1-1 0,11-13 0,17-25-158,-3-4-69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5.202"/>
    </inkml:context>
    <inkml:brush xml:id="br0">
      <inkml:brushProperty name="width" value="0.05" units="cm"/>
      <inkml:brushProperty name="height" value="0.05" units="cm"/>
    </inkml:brush>
  </inkml:definitions>
  <inkml:trace contextRef="#ctx0" brushRef="#br0">70 296 11594,'-4'5'430,"-5"4"253,1 0 1,1 0 0,0 1-1,0 0 1,1 1 0,0-1-1,-8 22 1,14-32-646,0 1 1,-1 0-1,1 0 0,0 0 1,0 0-1,0 0 0,0 0 1,0 0-1,0 0 0,0 0 1,0 0-1,0 0 0,0 0 1,0 0-1,1 0 0,-1 0 1,0-1-1,1 1 0,-1 0 1,0 0-1,1 0 0,0 0 1,-1-1-1,1 1 0,-1 0 0,1 0 1,0-1-1,-1 1 0,1 0 1,0-1-1,0 1 0,0-1 1,-1 1-1,1-1 0,0 0 1,0 1-1,0-1 0,0 0 1,0 1-1,0-1 0,0 0 1,0 0-1,0 0 0,0 0 1,-1 0-1,1 0 0,0 0 1,2-1-1,6 1 11,-1-1 0,1 0 0,-1-1 0,10-3 0,-16 5-34,87-32 3,6-2-67,-82 30 55,1 1 0,-1 0 1,1 1-1,0 1 0,13 0 1,-22 1 37,0 1 1,-1 0 0,1 0 0,-1 0 0,1 0 0,-1 1 0,0-1 0,1 1-1,-1 0 1,0 1 0,0-1 0,-1 1 0,1 0 0,0 0 0,-1 0-1,5 5 1,4 2 190,-11-9-206,1 0-1,-1 0 1,1 0-1,-1 0 1,1 0-1,0 0 1,-1-1-1,1 1 1,0-1-1,0 1 1,-1-1-1,1 0 1,0 0-1,0 0 1,-1 0-1,1 0 1,0 0-1,0 0 1,0-1-1,-1 1 1,1 0-1,0-1 1,-1 0-1,1 1 1,0-1-1,1-1 1,6-3 36,-1 0 1,0 0-1,12-11 0,-12 9-22,41-36 64,26-20-296,-66 57 121,0 0 0,0 1 0,0-1 1,1 2-1,0-1 0,17-4 1,-23 8 37,0 0 1,0 0 0,0 1 0,0-1-1,0 1 1,0 0 0,0 0 0,0 1 0,0-1-1,0 1 1,-1 0 0,1 0 0,0 0 0,7 3-1,-3 1 12,0 0 0,-1 1-1,1-1 1,10 12-1,1 0 220,-17-15-162,0 0 0,1 0 1,-1 0-1,1-1 0,-1 1 0,1-1 0,0 0 0,0 1 0,0-1 1,0 0-1,0-1 0,0 1 0,0-1 0,0 1 0,0-1 0,0 0 1,0 0-1,0 0 0,0 0 0,0-1 0,0 1 0,0-1 0,0 0 1,0 0-1,0 0 0,3-2 0,6-3 68,-1-1 0,0 0 0,0-1 0,17-16-1,-16 13-95,26-23-85,-17 14-247,31-22 1,-51 41 304,0 0 1,0 0-1,0 0 1,0 1-1,0-1 1,0 0-1,0 1 1,0-1-1,0 1 1,0-1-1,0 1 1,0-1-1,0 1 0,0 0 1,1 0-1,-1-1 1,0 1-1,0 0 1,0 0-1,1 0 1,-1 0-1,0 1 1,0-1-1,0 0 1,0 0-1,1 1 1,-1-1-1,0 0 0,0 1 1,0 0-1,0-1 1,0 1-1,0-1 1,0 1-1,0 0 1,0 0-1,0 0 1,-1-1-1,1 1 1,0 0-1,0 0 1,-1 0-1,1 0 0,-1 0 1,1 0-1,-1 1 1,1-1-1,-1 0 1,0 0-1,1 0 1,-1 0-1,0 0 1,0 2-1,3 7 16,-1 0 69,0 1 0,1-1 0,1 0 0,8 17 0,-11-25-53,0 0 0,0 0 0,0 0 0,0-1 0,0 1 0,1-1 1,-1 1-1,0-1 0,1 1 0,-1-1 0,1 0 0,0 0 0,0 0 0,-1 0 0,1 0 1,0 0-1,0 0 0,0 0 0,0-1 0,0 1 0,0-1 0,0 0 0,0 1 0,0-1 1,0 0-1,0 0 0,0 0 0,0-1 0,0 1 0,0 0 0,4-2 0,4-2-1,0 0 0,0-1 0,0 0 0,0-1 0,-1 0 0,14-12 0,50-49-281,-61 55 195,69-73-994,-80 84 1034,0 0 0,0 0 1,0 0-1,0 0 1,0 0-1,0 1 0,0-1 1,0 0-1,0 1 1,0-1-1,0 1 0,0-1 1,1 1-1,1-1 1,-3 1 23,0 0 0,1 0 0,-1 0 1,0 0-1,1 1 0,-1-1 0,0 0 0,0 0 1,1 0-1,-1 1 0,0-1 0,0 0 1,1 0-1,-1 1 0,0-1 0,0 0 0,1 0 1,-1 1-1,0-1 0,0 0 0,0 1 1,0-1-1,0 0 0,1 1 0,-1-1 0,0 0 1,0 1-1,0-1 0,0 0 0,0 1 1,0-1-1,-4 38 40,3-32 26,0 3 79,-1 0 1,2 0 0,-1 1-1,2-1 1,0 11-1,-1-19-113,0 1-1,1-1 0,-1 1 0,0 0 0,1-1 0,-1 0 0,1 1 0,-1-1 0,1 1 0,0-1 0,0 0 0,-1 1 0,1-1 0,0 0 0,0 0 0,0 1 0,0-1 0,1 0 0,-1 0 0,0 0 0,0-1 1,1 1-1,-1 0 0,0 0 0,1-1 0,-1 1 0,1-1 0,-1 1 0,1-1 0,-1 1 0,1-1 0,-1 0 0,1 0 0,-1 0 0,1 0 0,-1 0 0,1 0 0,2-1 0,3 0-7,1-1 0,0-1 0,-1 1 0,0-1 0,1-1 0,-1 1 0,8-6-1,47-36-322,-36 25 123,-16 13 106,-1-1 11,0 1 0,1 0 0,0 1 0,0 0 0,0 1 1,0 0-1,1 1 0,15-5 0,-24 9 75,-1 0-1,1-1 1,-1 1 0,1 0-1,-1 1 1,1-1-1,-1 0 1,1 0 0,-1 0-1,1 1 1,-1-1 0,0 1-1,1-1 1,-1 1-1,0 0 1,1-1 0,-1 1-1,0 0 1,0 0-1,2 1 1,16 26 498,-18-24-453,1-1 0,-1 0 0,1-1 0,0 1 0,0 0 0,0 0 1,0-1-1,0 1 0,1-1 0,-1 0 0,1 0 0,3 3 0,-5-5-71,0 0 1,0 1-1,0-1 0,-1 0 0,1 0 1,0 0-1,0 0 0,0 0 0,0 0 1,0 0-1,0 0 0,0 0 1,0 0-1,0-1 0,0 1 0,-1 0 1,1-1-1,0 1 0,0-1 0,0 1 1,0 0-1,-1-1 0,1 0 1,0 1-1,-1-1 0,1 1 0,0-1 1,-1 0-1,1 0 0,-1 1 0,1-1 1,-1 0-1,1 0 0,-1 0 1,1 0-1,13-36-206,-13 36 224,8-32-175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5.776"/>
    </inkml:context>
    <inkml:brush xml:id="br0">
      <inkml:brushProperty name="width" value="0.05" units="cm"/>
      <inkml:brushProperty name="height" value="0.05" units="cm"/>
    </inkml:brush>
  </inkml:definitions>
  <inkml:trace contextRef="#ctx0" brushRef="#br0">6 0 19524,'-4'5'1424,"2"1"-1392,2-1-336,3-2 785,5 0-257,3 1-272</inkml:trace>
  <inkml:trace contextRef="#ctx0" brushRef="#br0" timeOffset="1">316 72 17428,'-20'11'1856,"-2"3"-1296,-1 4-168,3 2 1137,4 6-841,3 2-104,9-1-184,4-1-112,9-4-96,8-4-48,7-10-96,7-4-80,6-5-232,-1-7-240,7-4-256,-3-4 616,1-5-144,-4 0-96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6.586"/>
    </inkml:context>
    <inkml:brush xml:id="br0">
      <inkml:brushProperty name="width" value="0.05" units="cm"/>
      <inkml:brushProperty name="height" value="0.05" units="cm"/>
    </inkml:brush>
  </inkml:definitions>
  <inkml:trace contextRef="#ctx0" brushRef="#br0">0 122 16460,'12'138'3021,"9"58"-1148,-7-121-1517,-2-16-156,-3 1 0,4 105 0,-13-162-192,0 0 0,-1 0 0,1-1 0,0 1 0,-1 0 0,0-1 0,1 1-1,-1 0 1,0-1 0,0 1 0,-3 4 0,4-7-6,0 0 0,-1 0-1,1 0 1,0 0 0,0 1-1,0-1 1,-1 0 0,1 0 0,0 0-1,0 0 1,0 0 0,-1 0-1,1 1 1,0-1 0,0 0 0,-1 0-1,1 0 1,0 0 0,0 0-1,-1 0 1,1 0 0,0 0 0,0 0-1,-1 0 1,1 0 0,0 0-1,0 0 1,0 0 0,-1 0 0,1-1-1,0 1 1,0 0 0,-1 0-1,1 0 1,0 0 0,0 0 0,0 0-1,-1-1 1,1 1 0,0 0-1,-9-21 47,3-6-73,2 0 0,1 1 1,1-1-1,1 0 0,3-31 0,4-1-107,16-73 1,24-48-63,-37 151 158,2 0 0,1 1 1,32-53-1,-38 71 44,1 1 0,0 0-1,0 1 1,1-1 0,0 2 0,0-1-1,1 1 1,15-10 0,-20 15-2,0-1 0,0 1 1,0 1-1,0-1 0,0 1 1,0-1-1,0 1 0,1 0 0,-1 1 1,0-1-1,1 1 0,-1 0 1,1 0-1,-1 0 0,0 0 0,1 1 1,-1 0-1,0 0 0,0 0 1,1 0-1,-1 1 0,0 0 1,0 0-1,0 0 0,3 2 0,-4-2 10,-1 0 0,1 0 0,0 1 0,-1-1 0,0 1 0,0-1 0,0 1 0,0 0 0,0-1 0,0 1-1,-1 0 1,1 0 0,-1 0 0,0 1 0,0-1 0,0 0 0,0 0 0,-1 1 0,1-1 0,-1 0 0,0 1-1,0-1 1,0 0 0,0 1 0,-1-1 0,1 0 0,-1 1 0,0-1 0,0 0 0,0 0 0,-2 4 0,-2 5 84,-1-1 0,0 0 0,0-1 0,-1 1 0,0-1 0,-1-1 0,-11 12 0,9-11-148,-1 0 0,0-1 0,0 0-1,-1-1 1,0 0 0,0-1 0,-1-1 0,-24 10 0,18-13-1238,19-3 1268,-1 0-1,1 0 1,0 0 0,0 0 0,-1 0 0,1 0-1,0 0 1,0 0 0,-1 0 0,1 0 0,0 0 0,-1 0-1,1 0 1,0 0 0,0 0 0,-1 0 0,1 0-1,0 0 1,0-1 0,-1 1 0,1 0 0,0 0-1,0 0 1,0 0 0,-1 0 0,1-1 0,0 1-1,0 0 1,0 0 0,-1 0 0,1-1 0,0 1-1,0 0 1,0 0 0,0-1 0,0 1 0,0 0-1,0 0 1,-1-1 0,1 1 0,0 0 0,0 0-1,0-1 1,0 1 0,0 0 0,0-1 0,0 1 0,0 0-1,0 0 1,1-1 0,-1 1 0,0 0 0,0 0-1,0-1 1,0 1 0,0 0 0,0 0 0,1-1-1,6-8-661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7.381"/>
    </inkml:context>
    <inkml:brush xml:id="br0">
      <inkml:brushProperty name="width" value="0.05" units="cm"/>
      <inkml:brushProperty name="height" value="0.05" units="cm"/>
    </inkml:brush>
  </inkml:definitions>
  <inkml:trace contextRef="#ctx0" brushRef="#br0">0 780 12603,'5'0'375,"-1"1"1,0-1 0,1 0-1,-1 0 1,0-1-1,0 1 1,1-1 0,-1 0-1,0 0 1,0 0-1,0 0 1,0-1 0,0 0-1,0 0 1,-1 0-1,1 0 1,0 0 0,-1-1-1,6-5 1,4-4 247,0-2 1,-1 0-1,13-18 1,-10 12-457,-1-1 0,-1-1 0,0 0 0,-2-1 1,9-26-1,-19 48-168,0-1 0,-1 1 0,0-1-1,1 1 1,-1-1 0,0 1 0,0-1 0,0 0 0,0 1 0,0-1 0,0-2 0,-1 4-1,1-1 1,0 1 0,0 0-1,0-1 1,0 1-1,-1 0 1,1 0-1,0-1 1,0 1-1,0 0 1,-1 0 0,1-1-1,0 1 1,-1 0-1,1 0 1,0 0-1,0 0 1,-1-1-1,1 1 1,0 0 0,-1 0-1,1 0 1,0 0-1,-1 0 1,1 0-1,0 0 1,-1 0-1,1 0 1,0 0 0,-1 0-1,1 0 1,-1 0-1,-1 1-4,-1 0-1,1 0 1,-1 0-1,1 0 1,0 0-1,0 1 1,-1-1-1,1 1 0,0-1 1,0 1-1,1 0 1,-3 3-1,-9 11-27,0 0-1,1 2 0,1 0 0,1 0 0,1 1 0,0 0 0,-11 39 1,20-56 20,-1 0 1,1 1-1,-1-1 1,1 0-1,0 0 1,0 1 0,0-1-1,0 0 1,0 0-1,0 1 1,1-1-1,-1 0 1,1 0 0,0 3-1,0-5-6,0 1-1,-1 0 1,1-1-1,0 1 1,-1 0-1,1-1 1,0 1-1,0-1 1,0 1-1,-1-1 1,1 1 0,0-1-1,0 0 1,0 1-1,0-1 1,0 0-1,0 0 1,0 0-1,0 0 1,0 0-1,0 0 1,0 0-1,0 0 1,0 0-1,-1 0 1,1 0-1,0-1 1,0 1-1,0 0 1,0-1 0,0 1-1,0-1 1,1 0-1,8-4-157,-1 0-1,1-1 1,-1 0 0,0 0 0,0-1-1,12-13 1,0-3-187,20-26 0,-33 39 356,-1 0-1,0 0 0,0-1 0,-1 0 0,0 0 1,-1 0-1,-1-1 0,5-18 0,-8 28 28,-1 0 1,0 0-1,0 0 0,0-1 0,0 1 0,-1 0 0,1 0 0,-1-4 0,0 5-15,1 1 0,0 0-1,0-1 1,0 1 0,0-1-1,0 1 1,-1 0 0,1-1-1,0 1 1,0-1 0,0 1-1,-1 0 1,1-1 0,0 1-1,-1 0 1,1 0 0,0-1-1,-1 1 1,1 0 0,0 0-1,-1-1 1,1 1 0,-1 0-1,1 0 1,0 0 0,-1 0-1,1 0 1,-1-1 0,1 1-1,0 0 1,-1 0 0,1 0-1,-1 0 1,1 0-1,-1 0 1,1 0 0,0 1-1,-1-1 1,1 0 0,-1 0-1,1 0 1,0 0 0,-1 0-1,1 1 1,-1-1 0,1 0-1,0 0 1,-1 1 0,0 0-1,1-1 2,0 0-1,-1 0 1,1 0-1,0 0 1,-1 1-1,1-1 1,0 0-1,-1 0 1,1 1-1,0-1 1,0 0-1,-1 1 1,1-1 0,0 0-1,0 1 1,-1-1-1,1 0 1,0 1-1,0-1 1,0 0-1,0 1 1,0-1-1,0 1 1,0-1-1,-1 0 1,1 1-1,0-1 1,0 1-1,1-1 1,-1 0-1,0 1 1,0-1-1,0 1 1,0-1-1,0 0 1,0 1-1,0-1 1,1 1-1,-1-1 1,0 0-1,0 1 1,0-1-1,1 0 1,-1 0-1,0 1 1,1-1-1,-1 1 1,2 0 16,-1 0-1,0-1 1,1 1 0,-1 0 0,1 0 0,-1-1-1,1 1 1,-1-1 0,1 0 0,-1 1-1,1-1 1,0 0 0,1 0 0,3 0 26,0-1 0,1 0 1,-1 0-1,0-1 0,0 0 0,0 0 1,-1 0-1,1-1 0,0 0 0,7-5 1,6-5 73,28-24 0,-14 8-239,-1-1 0,-1-2 0,-2-1 0,-1-1-1,-2-2 1,-1-1 0,29-58 0,-50 87 66,-1-1 1,1 0-1,-1 0 0,-1 0 1,0 0-1,1-10 1,-3 18 55,1 1 0,-1-1 1,0 1-1,0-1 1,0 0-1,0 1 0,0-1 1,0 1-1,0-1 1,0 0-1,0 1 0,0-1 1,0 1-1,0-1 0,-1 1 1,1-1-1,0 0 1,0 1-1,-1-1 0,1 1 1,0-1-1,0 1 1,-1-1-1,1 1 0,-1 0 1,1-1-1,0 1 0,-1-1 1,1 1-1,-1 0 1,1-1-1,-1 1 0,1 0 1,-1-1-1,0 1 1,1 0-1,-1 0 0,1 0 1,-1 0-1,1 0 0,-1-1 1,0 1-1,1 0 1,-1 0-1,1 0 0,-1 0 1,0 1-1,1-1 1,-1 0-1,-2 1 28,0 0 0,0 0 0,0 1 0,0-1 0,0 1 0,0-1 0,-3 3 0,-3 5 66,1-1-1,-1 1 0,1 0 1,1 1-1,0 0 1,0 0-1,1 1 1,0 0-1,1 0 0,0 0 1,-5 19-1,2-3 130,2 1-1,0 0 1,-3 55-1,9-50-174,1 0-1,2 0 1,1 0-1,1-1 1,19 61-1,70 150-1708,-71-191 1106,-5-13 420,-29-96 1974,-61-135-20,17 50-2070,55 141 244,-3-7-185,0 1 0,1-1 0,0 0 1,0 1-1,0-15 0,2 20 81,0 0-1,0 0 1,0 1 0,0-1-1,1 0 1,-1 1 0,1-1 0,-1 0-1,1 1 1,0-1 0,0 1-1,-1-1 1,1 1 0,0-1-1,0 1 1,1-1 0,-1 1 0,0 0-1,0 0 1,1 0 0,-1 0-1,0 0 1,1 0 0,-1 0 0,1 0-1,-1 0 1,1 1 0,0-1-1,-1 0 1,1 1 0,0 0-1,2-1 1,57-12-1363,-23 6 586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8.415"/>
    </inkml:context>
    <inkml:brush xml:id="br0">
      <inkml:brushProperty name="width" value="0.05" units="cm"/>
      <inkml:brushProperty name="height" value="0.05" units="cm"/>
    </inkml:brush>
  </inkml:definitions>
  <inkml:trace contextRef="#ctx0" brushRef="#br0">225 424 13715,'-4'-3'223,"1"0"0,-1 0 0,0 0 0,0 0 0,0 1-1,0-1 1,0 1 0,0 0 0,-1 1 0,1-1 0,-1 1 0,1-1 0,-1 1 0,1 1 0,-1-1 0,0 1 0,0 0 0,1 0 0,-1 0-1,0 0 1,1 1 0,-1 0 0,0 0 0,1 0 0,-1 1 0,1-1 0,-1 1 0,-7 5 0,5-2-79,0-1 1,1 2 0,-1-1-1,1 1 1,0 0 0,1 0-1,0 1 1,0 0 0,0 0-1,0 0 1,1 0 0,1 1-1,-1-1 1,1 1 0,-3 13-1,4-15-81,1 1-1,0-1 1,0 0 0,0 0-1,1 1 1,0-1 0,1 0-1,-1 1 1,1-1 0,0 0-1,4 11 1,-4-14-51,0-1-1,1 1 1,-1-1 0,0 0 0,1 1 0,0-1-1,-1 0 1,1 0 0,0 0 0,0 0 0,0 0-1,0-1 1,1 1 0,-1-1 0,0 1 0,1-1-1,-1 0 1,1 0 0,-1 0 0,1 0 0,-1 0-1,1-1 1,0 1 0,-1-1 0,1 1 0,0-1-1,0 0 1,-1 0 0,6-1 0,4-1-134,0-1 1,0 0-1,0 0 1,0-1-1,-1-1 1,0 0-1,0-1 1,0 0-1,0 0 1,12-11-1,14-12-731,42-44 0,-74 68 763,6-7-144,-3 4 54,0 1 0,0-1 1,0 1-1,1 1 0,10-6 1,-19 12 187,1-1 0,-1 1 1,0 0-1,1 0 0,-1 0 1,1 0-1,-1-1 0,1 1 0,-1 0 1,1 0-1,-1 0 0,1 0 1,-1 0-1,1 0 0,-1 0 1,1 0-1,-1 1 0,1-1 0,-1 0 1,1 0-1,-1 0 0,1 0 1,-1 1-1,1-1 0,-1 0 0,1 0 1,-1 1-1,0-1 0,1 0 1,-1 1-1,1-1 0,-1 1 1,0-1-1,0 0 0,1 1 0,-1-1 1,0 1-1,0-1 0,1 1 1,-1-1-1,0 1 0,0-1 1,0 1-1,0-1 0,0 1 0,5 31 546,-3-20-298,-2-10-228,0-1 1,0 0 0,1 1 0,-1-1 0,1 1 0,-1-1-1,1 1 1,-1-1 0,1 0 0,0 0 0,0 1-1,0-1 1,0 0 0,-1 0 0,2 0 0,-1 0 0,0 0-1,0 0 1,0 0 0,0 0 0,1 0 0,-1 0-1,0-1 1,1 1 0,-1-1 0,0 1 0,1-1 0,-1 1-1,1-1 1,-1 0 0,1 0 0,-1 0 0,1 0-1,-1 0 1,1 0 0,-1 0 0,1 0 0,-1 0-1,1-1 1,-1 1 0,1-1 0,-1 1 0,3-2 0,8-3-88,-1-1 1,1 0 0,-1-1 0,12-9-1,-10 8-94,26-18-288,57-36-823,-80 53 961,1 0-1,0 1 1,1 1 0,18-4 0,-31 9 282,-1 1-1,1 1 1,0-1 0,0 0 0,-1 1 0,10 1-1,-12-1 69,0 0 0,0 1-1,0-1 1,0 1-1,0 0 1,0 0 0,0 0-1,0 0 1,0 0 0,-1 0-1,1 0 1,0 0-1,-1 1 1,1-1 0,-1 1-1,1-1 1,1 3 0,-1-1 80,0 0 1,0 0 0,0-1-1,1 1 1,-1-1 0,1 1-1,0-1 1,0 0 0,-1 0-1,1 0 1,1 0 0,-1-1 0,0 1-1,0-1 1,1 0 0,-1 0-1,1 0 1,-1 0 0,1-1-1,5 1 1,-1-2-36,1 0-1,-1 0 1,1-1-1,-1 0 1,0 0 0,0-1-1,13-6 1,171-94-1523,-43 19-775,-160 92 2570,0 1 1,0 0-1,1 1 1,0 0-1,1 1 0,0 0 1,-12 19-1,20-29-350,1-1-1,0 1 1,-1-1-1,1 1 1,0-1-1,0 1 1,-1-1-1,1 1 1,0 0-1,0-1 1,0 1-1,0-1 1,0 1-1,0 0 1,0-1 0,0 1-1,0-1 1,0 1-1,0 0 1,0-1-1,0 1 1,0-1-1,0 1 1,1-1-1,-1 1 1,0 0-1,0-1 1,1 1-1,-1-1 1,0 1-1,1 0 1,0-1-28,0 0 1,1 1-1,-1-1 1,0 0-1,0 0 0,0 0 1,0 0-1,0 0 1,1 0-1,-1 0 1,0 0-1,0 0 0,0-1 1,2 0-1,37-16-1024,-22 6 403,-2-1 0,0 0 0,0-2 1,-1 0-1,19-23 0,-16 20 1874,-18 17-1192,-5 13 1372,-11 33 895,15-44-2163,0 1 1,0 0-1,0 0 1,1-1-1,-1 1 0,1 0 1,0 0-1,0 0 1,0 0-1,0 0 0,1 0 1,-1 0-1,2 2 1,-2-4-128,1 0 0,0 0 0,-1-1 0,1 1 0,0 0 0,0-1 0,-1 1 1,1-1-1,0 1 0,0-1 0,0 1 0,0-1 0,0 0 0,0 1 0,0-1 0,-1 0 0,1 0 0,0 1 1,0-1-1,0 0 0,0 0 0,0 0 0,0 0 0,0-1 0,0 1 0,0 0 0,0 0 0,2-1 0,28-10-252,-30 10 211,18-9-453,-1 0 0,0-2-1,19-16 1,-24 17 118,1 1 1,0 0-1,0 1 0,1 1 0,29-13 1,-42 21 397,-1-1 1,0 1 0,1-1 0,-1 1-1,1 0 1,-1-1 0,0 1-1,1 0 1,-1 0 0,1 0 0,-1 0-1,1 0 1,-1 0 0,0 1-1,1-1 1,-1 0 0,0 1-1,1-1 1,-1 1 0,0-1 0,1 1-1,-1 0 1,0 0 0,0-1-1,0 1 1,0 0 0,1 0 0,-1 0-1,-1 0 1,1 0 0,2 3-1,2 1 253,-3-3-284,0-1-1,-1 0 0,1 0 1,-1 0-1,1 0 1,0-1-1,0 1 0,0 0 1,-1-1-1,1 1 0,0-1 1,0 0-1,0 1 0,0-1 1,0 0-1,0 0 1,0 0-1,0-1 0,-1 1 1,1 0-1,0-1 0,0 1 1,3-2-1,5-2-252,-1 0 0,0-1-1,11-6 1,-15 8 150,24-15-479,-11 6 212,0 1 0,36-14 0,-52 24 393,-1 0-1,1 0 1,0 1 0,0-1 0,0 1 0,-1 0-1,1-1 1,0 1 0,0 0 0,0 0 0,0 0-1,0 0 1,0 0 0,-1 1 0,4 0-1,-3 0 81,0 0-1,0 1 0,0-1 0,0 1 1,-1 0-1,1-1 0,-1 1 0,1 0 0,-1 0 1,1 0-1,1 3 0,-3-4-120,1-1 0,-1 1 0,1 0 0,0-1 0,-1 1 0,1-1 0,0 0 0,-1 1 0,1-1 0,0 1 0,-1-1 0,1 0 0,0 0 0,0 1 0,0-1 0,-1 0 0,1 0 0,0 0 0,0 0 0,0 0 0,-1 0 0,1 0 0,0 0 0,0 0 0,0 0 0,-1-1 0,1 1 0,0 0-1,0 0 1,-1-1 0,1 1 0,0-1 0,-1 1 0,2-1 0,27-20 634,-26 19-661,23-21-20,1-6-36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49.022"/>
    </inkml:context>
    <inkml:brush xml:id="br0">
      <inkml:brushProperty name="width" value="0.05" units="cm"/>
      <inkml:brushProperty name="height" value="0.05" units="cm"/>
    </inkml:brush>
  </inkml:definitions>
  <inkml:trace contextRef="#ctx0" brushRef="#br0">114 116 16564,'-11'14'1704,"-4"6"-864,-3-2-280,-1 7 865,2-2-353,2 1-248,3-1-72,6-5-432,6-1-344,4-8-760,9-1 1840,3-8-1120,3-2-16,5-10-64</inkml:trace>
  <inkml:trace contextRef="#ctx0" brushRef="#br0" timeOffset="1">243 188 17276,'5'-5'5031,"15"-4"-4410,3 0-982,-5 0 76,14-7-531,31-22 1,-54 32 676,-1 0 0,0 0 0,0-1 0,-1 0-1,0 0 1,0-1 0,-1 0 0,9-14 0,-14 21 148,-1 0 0,1 0 0,-1 0 0,1 0 1,-1 0-1,1-1 0,-1 1 0,0 0 0,0 0 0,1 0 0,-1 0 1,0 0-1,0-3 0,-1 4 10,1-1 0,0 1 0,0 0 1,0-1-1,0 1 0,-1 0 0,1-1 0,0 1 0,0 0 1,-1-1-1,1 1 0,0 0 0,0 0 0,-1-1 0,1 1 1,0 0-1,-1 0 0,1-1 0,0 1 0,-1 0 1,1 0-1,-1 0 0,1 0 0,0 0 0,-1 0 0,0-1 1,-1 1 62,-1 0 1,1 1 0,-1-1 0,0 0-1,1 1 1,-1-1 0,1 1 0,0 0 0,-1 0-1,1 0 1,-3 1 0,-4 4 146,0 0 0,0 0-1,1 1 1,0 0 0,1 0 0,-1 1 0,1 0 0,1 0 0,-1 1-1,2 0 1,-10 18 0,10-17-120,0 0 0,1 1 0,1 0 0,-1-1 0,2 1 0,-1 1 0,2-1 0,0 0 0,0 0 0,1 1 0,1 10 0,-1-18-164,0-1 0,1 0 1,-1 1-1,1-1 0,0 0 0,0 0 0,0 0 0,1 0 1,-1 0-1,1 0 0,0 0 0,-1 0 0,1-1 0,0 1 1,1-1-1,-1 1 0,0-1 0,1 0 0,0 0 0,-1 0 1,1 0-1,0 0 0,0-1 0,0 1 0,0-1 0,5 2 1,-1-2-64,-1 0 1,1 0-1,0 0 0,0-1 1,-1 0-1,1 0 1,0-1-1,0 0 0,-1 0 1,1-1-1,12-4 1,36-17-495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2.873"/>
    </inkml:context>
    <inkml:brush xml:id="br0">
      <inkml:brushProperty name="width" value="0.05" units="cm"/>
      <inkml:brushProperty name="height" value="0.05" units="cm"/>
    </inkml:brush>
  </inkml:definitions>
  <inkml:trace contextRef="#ctx0" brushRef="#br0">49 1 128,'-2'2'609,"-4"3"-289,-1 0-96,1 0-96,-3-1-64,7 0 65,-3-2 127,3 1-96,-2-2 32,3-1 449,-3 0-577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0.076"/>
    </inkml:context>
    <inkml:brush xml:id="br0">
      <inkml:brushProperty name="width" value="0.05" units="cm"/>
      <inkml:brushProperty name="height" value="0.05" units="cm"/>
    </inkml:brush>
  </inkml:definitions>
  <inkml:trace contextRef="#ctx0" brushRef="#br0">93 500 16828,'-3'0'149,"0"0"1,0 1 0,1-1 0,-1 0-1,1 1 1,-1 0 0,0 0 0,1-1 0,-1 1-1,1 1 1,-1-1 0,1 0 0,0 1-1,0-1 1,-1 1 0,1 0 0,0-1 0,1 1-1,-1 0 1,0 0 0,0 1 0,1-1 0,-1 0-1,0 3 1,-4 4 8,1-1 0,0 1 0,1 0 0,0 1 1,-3 11-1,5-15-109,1 0 0,0-1 0,1 1 0,-1 0 1,2 11-1,-1-16-40,0 0-1,0-1 1,0 1 0,0 0 0,0 0 0,0 0-1,0 0 1,1-1 0,-1 1 0,0 0 0,0 0-1,1-1 1,-1 1 0,1 0 0,-1 0 0,0-1-1,1 1 1,0 0 0,-1-1 0,1 1 0,-1-1-1,1 1 1,0-1 0,-1 1 0,1-1 0,0 1-1,-1-1 1,1 0 0,0 1 0,0-1 0,0 0-1,-1 0 1,1 1 0,0-1 0,0 0 0,0 0-1,-1 0 1,1 0 0,0 0 0,0 0-1,0 0 1,0 0 0,-1-1 0,1 1 0,0 0-1,0 0 1,0-1 0,-1 1 0,1 0 0,0-1-1,-1 1 1,2-2 0,4-1 49,0-1-1,-1 0 1,0-1-1,1 1 1,-2-1 0,1 0-1,-1 0 1,1-1-1,-1 1 1,5-11 0,4-9 259,12-30 0,-15 33-150,-2-1 0,0 1-1,-2-1 1,0-1 0,4-40 0,-11 51-156,1 13-12,0 0-1,-1 0 1,1 0 0,0 0-1,0-1 1,0 1-1,0 0 1,0 0 0,0 0-1,0 0 1,0 0 0,0 0-1,0 0 1,0 0 0,0 0-1,0 0 1,0 0-1,0 0 1,0 0 0,0 0-1,0 0 1,0 0 0,-1 0-1,1-1 1,0 1-1,0 0 1,0 0 0,0 0-1,0 0 1,0 0 0,0 0-1,0 0 1,0 0-1,0 0 1,0 0 0,-1 0-1,1 0 1,0 0 0,0 0-1,0 0 1,0 1-1,0-1 1,0 0 0,0 0-1,0 0 1,0 0 0,0 0-1,0 0 1,0 0-1,0 0 1,-1 0 0,1 0-1,0 0 1,0 0 0,0 0-1,0 0 1,0 0-1,0 1 1,-7 19-167,7-17 150,-1 0 0,1 0 0,0 0 0,0 0-1,0 0 1,0 0 0,0 0 0,1 0 0,-1 0 0,1-1 0,0 1 0,0 0-1,0 0 1,0 0 0,1-1 0,-1 1 0,1 0 0,0-1 0,-1 1-1,1-1 1,0 0 0,3 2 0,-3-2 12,1-1 0,-1 1 0,1-1 0,0 0 0,0 0 0,-1 0 0,1 0 0,0-1 0,0 1 0,0-1 0,0 0 0,0 0 0,0 0 0,0 0 0,0 0 0,0-1 0,0 1 0,0-1 0,-1 0 0,1 0 0,0 0 0,0 0 0,3-2 0,8-5 6,0 0 0,0 0 0,-1-2 0,0 0 0,-1 0 1,0-1-1,15-18 0,-6 4 34,0-2 0,27-47-1,-34 49 6,16-39 0,-27 56-40,0-1 1,0 1-1,-1-1 0,0 0 1,0 0-1,-1-1 1,0 1-1,-1-14 0,-5 10-50,5 13 50,0 0-1,0 0 0,0 0 0,-1 0 0,1-1 0,0 1 0,-1 0 0,1 0 0,0 0 1,0 0-1,-1 0 0,1 0 0,0 0 0,0 0 0,-1 0 0,1 1 0,0-1 0,0 0 1,-1 0-1,1 0 0,0 0 0,0 0 0,-1 0 0,1 0 0,0 1 0,0-1 0,0 0 1,-1 0-1,1 0 0,0 1 0,-2 1-10,0 0 0,0 1 0,0-1 0,1 1 0,-1 0 0,1-1 0,-2 6 0,-11 32-18,3 1 0,1 0 0,2 1 0,2 0 0,1 0 0,3 1 1,1-1-1,8 70 0,-3-84 43,2-1 1,1-1 0,1 1 0,1-1-1,1-1 1,14 25 0,7 5 51,55 75 0,-86-130-60,0 0 1,0 0-1,0 0 0,0 0 0,1 0 0,-1 0 0,0 0 0,0-1 0,0 1 0,0 0 0,0 0 0,0 0 0,0 0 0,0 0 0,0 0 0,0 0 1,0 0-1,0 0 0,1 0 0,-1 0 0,0 0 0,0 0 0,0 0 0,0 0 0,0 0 0,0 0 0,0 0 0,0 0 0,0 0 0,0 0 0,0 0 1,1 0-1,-1 0 0,0 0 0,0 0 0,0 0 0,0 0 0,0 0 0,0 1 0,0-1 0,0 0 0,0 0 0,0 0 0,0 0 0,0 0 0,0 0 1,0 0-1,0 0 0,1 0 0,-1 0 0,-3-14 138,-10-29-2,11 34-93,-46-133 333,-11-41 189,58 181-556,0 0 0,0 0 0,1-1-1,-1 1 1,1-1 0,-1 1 0,1 0 0,0-1 0,0 1 0,0-1-1,1-2 1,0 4-45,-1 1 0,1-1-1,0 0 1,0 0-1,0 1 1,0-1 0,0 0-1,-1 1 1,1-1 0,0 1-1,0-1 1,0 1-1,0-1 1,1 1 0,-1 0-1,0 0 1,0-1 0,0 1-1,0 0 1,0 0-1,0 0 1,0 0 0,2 1-1,93-3-1764,-57-2 1284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0.717"/>
    </inkml:context>
    <inkml:brush xml:id="br0">
      <inkml:brushProperty name="width" value="0.05" units="cm"/>
      <inkml:brushProperty name="height" value="0.05" units="cm"/>
    </inkml:brush>
  </inkml:definitions>
  <inkml:trace contextRef="#ctx0" brushRef="#br0">1 71 17740,'0'5'182,"0"37"1303,8 64 1,-7-95-1376,1 0 0,1 0 0,0 0 0,0-1 0,1 1 1,0-1-1,1 0 0,0 0 0,1 0 0,0-1 0,7 9 0,-11-16-90,0 1 0,1-1 0,-1 1-1,1-1 1,-1 0 0,1 0 0,0-1 0,0 1 0,0 0-1,0-1 1,0 0 0,0 0 0,0 0 0,1 0 0,-1 0-1,0 0 1,0-1 0,1 0 0,-1 0 0,0 0 0,1 0-1,-1 0 1,0-1 0,1 1 0,-1-1 0,0 0 0,0 0 0,0 0-1,0 0 1,6-4 0,-1 1-8,-1-1 1,0 0-1,0-1 1,0 1-1,0-1 1,-1-1-1,0 1 1,0-1-1,-1 0 1,8-13-1,-6 6 5,0 0-1,-1 0 1,-1-1 0,0 0-1,-1 0 1,-1 0 0,0 0-1,-1-1 1,0 1 0,-2-1-1,1 0 1,-2 1-1,0-1 1,-1 1 0,-1-1-1,-4-15 1,6 29-17,0 1 1,1-1-1,-1 0 1,0 0-1,0 1 1,0-1-1,0 1 1,0-1-1,-3-2 1,4 4-2,0 0 1,-1 0-1,1-1 0,-1 1 1,1 0-1,0-1 1,-1 1-1,1 0 0,-1 0 1,1 0-1,-1 0 1,1 0-1,-1-1 0,1 1 1,-1 0-1,1 0 0,-1 0 1,1 0-1,-1 0 1,1 0-1,0 1 0,-1-1 1,1 0-1,-2 0 1,1 1-3,-1 1 0,1-1 0,0 0 0,-1 1 0,1-1 0,0 1 0,0-1 0,0 1 0,0-1 1,0 1-1,0 0 0,0-1 0,1 1 0,-1 0 0,1 0 0,-1 0 0,0 3 0,-1 9-20,1 0-1,0 1 1,1-1-1,0 0 1,1 0-1,4 20 1,-4-26-96,1-1 1,0 1 0,0 0-1,0-1 1,1 1 0,1-1-1,-1 0 1,1 0 0,0 0-1,0-1 1,1 1 0,10 10-1,-12-15 63,-1-1 0,0 1 0,1 0 1,-1-1-1,1 0 0,0 0 0,0 0 0,-1 0 0,1 0 0,0 0 0,0-1 0,0 1 0,0-1 0,0 0 0,-1 0 0,1 0 1,0 0-1,0-1 0,0 1 0,0-1 0,0 1 0,0-1 0,-1 0 0,1 0 0,0 0 0,-1-1 0,1 1 0,-1-1 0,4-2 1,27-23-547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1.312"/>
    </inkml:context>
    <inkml:brush xml:id="br0">
      <inkml:brushProperty name="width" value="0.05" units="cm"/>
      <inkml:brushProperty name="height" value="0.05" units="cm"/>
    </inkml:brush>
  </inkml:definitions>
  <inkml:trace contextRef="#ctx0" brushRef="#br0">153 120 17652,'0'-1'66,"0"1"1,0-1 0,-1 1-1,1-1 1,0 1 0,-1 0-1,1-1 1,0 1-1,-1 0 1,1-1 0,0 1-1,-1 0 1,1 0 0,-1-1-1,1 1 1,-1 0-1,1 0 1,0 0 0,-1-1-1,1 1 1,-1 0 0,1 0-1,-1 0 1,1 0-1,-1 0 1,1 0 0,-1 0-1,1 0 1,-1 0 0,1 0-1,-1 0 1,0 1-1,-16 6 144,14-5 12,-9 5 152,0 1 0,1 0 0,0 1 1,0 0-1,-14 16 0,22-22-355,-1 1 1,1 0-1,-1 1 1,1-1-1,1 0 1,-1 1-1,1 0 1,-1 0-1,1-1 0,0 1 1,1 1-1,0-1 1,-1 0-1,1 0 1,1 0-1,-1 1 0,1 8 1,1-12-58,0 1 0,0 0 0,0-1 1,0 0-1,0 1 0,0-1 0,1 1 0,-1-1 0,1 0 0,-1 0 1,1 0-1,0 0 0,0 0 0,0 0 0,0-1 0,0 1 1,1-1-1,-1 1 0,4 1 0,6 2-184,-1 0-1,24 6 1,-24-8 111,33 10-367,45 15-237,-79-24 672,0 0-1,0 1 0,-1 0 0,0 0 0,0 1 1,12 11-1,-20-16 59,1 0 0,-1 0 0,0 1 0,1-1 0,-1 0 0,0 1 0,0-1 0,0 1 0,0 0-1,0-1 1,-1 1 0,1 0 0,0-1 0,-1 1 0,1 0 0,-1 0 0,0 0 0,1 0 0,-1-1 0,0 1 0,0 4 0,-1-3 28,0-1 1,0 1-1,0 0 0,-1-1 1,1 1-1,0 0 0,-1-1 1,0 0-1,1 1 1,-1-1-1,0 0 0,-4 3 1,-5 4 177,-1-1 0,0 0 0,0 0 0,-21 8 0,23-12-179,0 0 1,-1 0-1,1-1 1,-1-1-1,-16 3 1,23-5-72,1 0 0,-1 0 0,0 0 0,1 0 0,-1-1 0,0 1 0,1-1 0,-1 0 0,-3-2 0,5 3 20,0-1 1,1 0-1,-1 0 0,0 0 1,1-1-1,-1 1 0,1 0 1,-1-1-1,1 1 0,0-1 1,-1 1-1,1-1 0,0 1 1,0-1-1,0 0 0,0 0 1,-1-3-1,-3-32-204</inkml:trace>
  <inkml:trace contextRef="#ctx0" brushRef="#br0" timeOffset="1">648 0 16115,'10'2'2009,"-3"8"-1265,-12 12-208,-7 7 1681,-2 12-1401,-3 7-200,-1 1-80,-1 0-32,4-7-416,3-3-280,4-15-504,7-10-248,1-19-48,4-11 159,4-15 345,-2-9-288,2-7-56</inkml:trace>
  <inkml:trace contextRef="#ctx0" brushRef="#br0" timeOffset="2">605 8 16171,'2'1'1528,"1"8"-880,0 17-271,-2-19 95,1 9-327,1 0 0,0 0 0,1 0 0,1 0 0,0-1 0,1 0 0,1 0 0,0-1 0,1 0 0,0 0 0,1 0 0,1-1 0,0-1 0,1 0 0,0 0 0,23 17 0,12 4-2190,-43-29 1588,-9-2-22,-9-2-213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1.880"/>
    </inkml:context>
    <inkml:brush xml:id="br0">
      <inkml:brushProperty name="width" value="0.05" units="cm"/>
      <inkml:brushProperty name="height" value="0.05" units="cm"/>
    </inkml:brush>
  </inkml:definitions>
  <inkml:trace contextRef="#ctx0" brushRef="#br0">17 123 13731,'-12'-8'1808,"7"-1"-1088,13 0-303,7 0 1479,13-2-1032,7 0-352,8-4 240,4-3-592,-10 2 0,-3 0-15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2.587"/>
    </inkml:context>
    <inkml:brush xml:id="br0">
      <inkml:brushProperty name="width" value="0.05" units="cm"/>
      <inkml:brushProperty name="height" value="0.05" units="cm"/>
    </inkml:brush>
  </inkml:definitions>
  <inkml:trace contextRef="#ctx0" brushRef="#br0">54 45 18244,'-20'31'3959,"13"-14"-3696,1 0 0,1 0 0,0 1 0,-3 26 0,7-34-247,0 0 0,0 0-1,1 0 1,1 0 0,-1 0 0,2 0-1,-1 0 1,1-1 0,6 17 0,-7-23-8,0-1 1,0 1-1,0-1 1,0 0 0,1 0-1,-1 0 1,0 1-1,1-1 1,0-1-1,-1 1 1,1 0 0,0 0-1,0-1 1,0 1-1,0-1 1,0 1-1,0-1 1,1 0 0,-1 0-1,0 0 1,1 0-1,-1 0 1,1-1-1,-1 1 1,1-1-1,-1 1 1,1-1 0,-1 0-1,1 0 1,-1 0-1,1 0 1,-1-1-1,1 1 1,-1-1 0,1 1-1,-1-1 1,1 0-1,2-2 1,5-1 38,-1-1 1,0 0-1,0-1 1,0 0-1,-1 0 0,0-1 1,14-15-1,3-8 96,-2-1-1,31-55 0,-46 73-150,-8 12 1,0 1 0,0 0 0,1-1 0,-1 1 0,0 0 0,0-1 0,0 1 0,0 0 0,1-1 0,-1 1 0,0 0 0,0 0 0,1-1 0,-1 1 0,0 0 0,0 0 0,1-1 0,-1 1 0,0 0 0,1 0 0,-1 0 0,0-1 0,1 1 0,-1 0 0,0 0 0,1 0 0,-1 0 0,1 0 0,-1 0 0,0 0 0,1 0 0,-1 0 0,1 0 0,6 12-186,0 33-103,-6-32 192,0-6 52,8 37-192,-8-41 236,0 0 0,0-1 0,0 1-1,0-1 1,0 1 0,1-1 0,-1 1 0,1-1-1,0 0 1,-1 0 0,1 0 0,0 0 0,3 2-1,-5-3 16,1-1 0,0 1-1,-1-1 1,1 0-1,0 1 1,-1-1 0,1 0-1,0 1 1,0-1-1,0 0 1,-1 0 0,1 0-1,0 0 1,0 0-1,0 0 1,-1 0-1,1 0 1,0 0 0,0 0-1,0 0 1,-1-1-1,1 1 1,0 0 0,1-1-1,-1 0 13,1 0-1,-1 0 1,0 0-1,1 0 1,-1-1-1,0 1 1,0-1 0,0 1-1,0-1 1,2-2-1,0-3 72,0 0 0,0 0 0,0-1 0,1-7 0,0-1 108,-2 0 0,1-1 0,-2 1 0,-1-23-1,0 30-260,-1 1-1,0 0 0,0 0 0,-1 0 0,0 0 0,-1 0 0,1 0 1,-2 1-1,1-1 0,-8-11 0,11 19 15,0 0 0,0-1 0,0 1-1,0 0 1,0 0 0,0 0 0,0-1 0,0 1 0,0 0 0,0 0 0,-1 0-1,1 0 1,0 0 0,0-1 0,0 1 0,0 0 0,0 0 0,-1 0 0,1 0-1,0 0 1,0 0 0,0-1 0,0 1 0,-1 0 0,1 0 0,0 0 0,0 0-1,0 0 1,0 0 0,-1 0 0,1 0 0,0 0 0,0 0 0,0 0 0,-1 0-1,1 0 1,0 0 0,0 0 0,0 0 0,-1 0 0,1 0 0,0 0 0,0 0-1,0 0 1,0 0 0,-1 1 0,1-1-16,0 1-1,0-1 1,0 0 0,0 1-1,0-1 1,0 1 0,0-1-1,1 1 1,-1-1 0,0 0-1,0 1 1,0-1 0,0 1-1,1-1 1,-1 0 0,0 1-1,0-1 1,1 0 0,-1 1-1,0-1 1,0 0 0,1 0-1,-1 1 1,1-1 0,1 2-50,-1-1 1,1 0 0,0 0-1,0 0 1,-1 0 0,1 0-1,0 0 1,0 0 0,0-1 0,3 2-1,13-2-649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3.208"/>
    </inkml:context>
    <inkml:brush xml:id="br0">
      <inkml:brushProperty name="width" value="0.05" units="cm"/>
      <inkml:brushProperty name="height" value="0.05" units="cm"/>
    </inkml:brush>
  </inkml:definitions>
  <inkml:trace contextRef="#ctx0" brushRef="#br0">43 31 15443,'-18'50'2093,"12"-32"-1261,-9 33 0,14-47-728,0 1 0,0-1 0,1 1-1,0 0 1,0 0 0,0-1 0,0 1 0,1 0 0,0-1 0,0 1 0,0-1 0,3 6 0,-3-8-65,0 0 0,0 0 0,1 0 0,-1 0 0,1 0 0,0 0 1,-1-1-1,1 1 0,0-1 0,0 1 0,0-1 0,0 0 0,0 0 0,0 1 0,1-2 0,-1 1 0,0 0 0,0 0 0,1-1 0,-1 1 0,1-1 0,-1 0 1,0 0-1,1 0 0,-1 0 0,1 0 0,-1 0 0,0 0 0,4-2 0,5 0 24,0-1 1,0 0-1,-1-1 1,1 0-1,11-6 0,-8 2-31,-1 1-1,0-2 0,0 0 0,-1-1 0,0 0 1,0 0-1,-1-1 0,-1-1 0,0 0 0,0-1 0,-1 1 1,9-20-1,-16 28-19,0 0 1,-1-1-1,1 1 1,-1 0 0,0-1-1,0-7 1,0 11-11,-1 0 0,0 0 1,0 1-1,0-1 1,0 0-1,0 0 1,0 1-1,0-1 1,-1 0-1,1 0 0,0 0 1,0 1-1,0-1 1,-1 0-1,1 1 1,0-1-1,-1 0 0,1 1 1,-1-1-1,1 0 1,-1 1-1,1-1 1,-1 1-1,1-1 1,-1 1-1,0-1 0,1 1 1,-1-1-1,0 1 1,1 0-1,-1-1 1,0 1-1,0 0 0,1-1 1,-1 1-1,0 0 1,0 0-1,1 0 1,-1 0-1,0 0 0,0 0 1,0 0-1,1 0 1,-2 0-1,-1 1 1,0 0 0,0 0 0,0 0-1,0 1 1,1-1 0,-1 1 0,0-1 0,1 1 0,-1 0-1,1 0 1,0 0 0,0 1 0,0-1 0,0 0-1,0 1 1,0-1 0,0 1 0,1 0 0,-2 3 0,-2 5 7,0 0 1,0 0 0,-4 20 0,8-27-19,0 0-1,0 0 0,1 1 1,-1-1-1,1 0 0,0 0 1,0 0-1,1 0 0,-1 0 1,1 0-1,0 0 0,0 0 1,0 0-1,4 7 0,-4-10-3,-1 1 0,1-1 0,0 0-1,1 0 1,-1 1 0,0-1 0,0 0 0,0 0-1,1 0 1,-1 0 0,0 0 0,1-1 0,-1 1-1,1 0 1,-1-1 0,3 1 0,-2 0 41,1-1 0,0 0-1,-1 1 1,1-1 0,0-1 0,0 1 0,-1 0 0,1-1 0,0 1 0,-1-1 0,1 0 0,3-1 0,4-3-4,-1 0 0,1 0 0,-1-1-1,0-1 1,10-8 0,18-20-38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3.848"/>
    </inkml:context>
    <inkml:brush xml:id="br0">
      <inkml:brushProperty name="width" value="0.05" units="cm"/>
      <inkml:brushProperty name="height" value="0.05" units="cm"/>
    </inkml:brush>
  </inkml:definitions>
  <inkml:trace contextRef="#ctx0" brushRef="#br0">93 444 16580,'-27'42'1904,"13"-21"-792,0 0 0,-20 46-1,34-66-1029,-1 1 0,0 0 0,1-1 0,-1 1 0,1 0 0,0 0 0,0-1 0,0 1 0,0 0 0,0 2 0,0-3-58,0-1 0,0 1 0,0 0 0,1-1 0,-1 1 1,0-1-1,0 1 0,1-1 0,-1 1 0,0-1 0,1 1 0,-1-1 1,1 1-1,-1-1 0,1 0 0,-1 1 0,0-1 0,1 0 0,-1 1 0,2 0 1,2-1-33,-1 1 1,1 0 0,-1-1-1,1 1 1,-1-1 0,1 0-1,-1-1 1,5 1-1,-1-1-149,11 0-207,0 0 0,-1 2 1,34 4-1,-46-4 298,0 0 0,0 1-1,0-1 1,-1 1 0,1 0-1,-1 0 1,1 1 0,4 3 0,-7-4 56,0-1 0,0 1 0,0 0 1,0 0-1,0 0 0,-1 0 0,1 1 1,-1-1-1,1 0 0,-1 1 0,0-1 1,0 1-1,0-1 0,-1 1 1,1-1-1,0 5 0,-1-4 22,0-1 0,0 1 0,0-1-1,-1 1 1,1-1 0,-1 1 0,0-1 0,0 0-1,0 1 1,0-1 0,0 0 0,0 0 0,-1 0-1,1 0 1,-1 0 0,1 0 0,-1 0 0,0 0-1,0 0 1,0-1 0,0 1 0,0-1 0,-3 2-1,-2 2 15,-1 0 0,-1-1-1,1 0 1,-1-1 0,-9 3 0,9-3-80,-1-1 0,-1 0 0,1 0 1,0-2-1,0 1 0,-19-2 0,10-3-22</inkml:trace>
  <inkml:trace contextRef="#ctx0" brushRef="#br0" timeOffset="1">768 1 17628,'1'20'2415,"-15"76"124,-7 72-901,20-142-1506,0 1 1,2 0-1,0-1 1,8 34 0,-8-55-150,0 1 0,0-1 0,1 1 0,0-1 0,0 0 0,0 0 0,1 0 0,0 0 0,5 8 0,-6-12-33,-1 1 0,1-1 0,0 0 0,0 1 0,-1-1 0,1 0 1,0 0-1,0 0 0,0-1 0,0 1 0,0 0 0,0-1 0,0 1 0,0-1 1,0 0-1,0 0 0,0 0 0,0 0 0,1 0 0,-1 0 0,0 0 0,0-1 1,0 1-1,0-1 0,0 1 0,0-1 0,0 0 0,3-2 0,25-15-830,-26 15 726,-1 0 1,1 0-1,0 1 0,0-1 1,0 1-1,0 0 1,0 0-1,0 1 1,1-1-1,-1 1 1,0 0-1,1 0 1,8-1-1,-12 3 148,-1-1-1,1 0 0,0 0 1,0 1-1,-1-1 0,1 0 1,0 1-1,-1-1 0,1 1 0,-1-1 1,1 0-1,0 1 0,-1 0 1,1-1-1,-1 1 0,1-1 1,-1 1-1,0 0 0,1-1 1,-1 1-1,0 0 0,1-1 1,-1 1-1,0 0 0,0-1 1,0 1-1,1 0 0,-1 0 1,0-1-1,0 1 0,0 0 0,0 0 1,0-1-1,0 1 0,-1 0 1,1 0-1,0 0 0,-10 30 283,5-23-116,-1 1 0,0-1 0,0 0 0,-1-1 1,0 1-1,0-2 0,0 1 0,-1-1 1,0 0-1,-1 0 0,1-1 0,-1 0 0,0-1 1,-1 0-1,1 0 0,0-1 0,-1 0 0,0 0 1,0-1-1,0-1 0,0 0 0,-18 0 0,26-1-187,0-1 0,0 1-1,0 0 1,0-1-1,0 1 1,1-1 0,-1 1-1,0-1 1,0 0 0,1 0-1,-1 0 1,1 0-1,-1 0 1,1 0 0,-1-1-1,1 1 1,0 0-1,-1-1 1,1 1 0,0-1-1,0 1 1,-2-4-1,2 2-10,0 0-1,0 0 1,1 0-1,-1 0 0,1 0 1,-1-1-1,1 1 0,0 0 1,0 0-1,1-1 0,-1 1 1,2-6-1,8-25-318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4.487"/>
    </inkml:context>
    <inkml:brush xml:id="br0">
      <inkml:brushProperty name="width" value="0.05" units="cm"/>
      <inkml:brushProperty name="height" value="0.05" units="cm"/>
    </inkml:brush>
  </inkml:definitions>
  <inkml:trace contextRef="#ctx0" brushRef="#br0">173 121 19068,'0'0'73,"0"0"0,0 1 0,1-1 0,-1 0 1,0 1-1,1-1 0,-1 0 0,0 1 0,1-1 0,-1 0 0,1 0 0,-1 0 0,0 1 0,1-1 1,-1 0-1,1 0 0,-1 0 0,0 0 0,1 0 0,-1 0 0,1 0 0,-1 0 0,1 0 0,-1 0 0,1 0 1,-1 0-1,0 0 0,1 0 0,-1 0 0,1 0 0,-1 0 0,1 0 0,-1-1 0,0 1 0,1 0 1,-1 0-1,0-1 0,1 1 0,14-20 690,-11 11-856,0-1 0,0 1 0,2-13 0,-6 20 74,1 1 1,-1-1-1,1 0 0,-1 1 1,0-1-1,0 0 0,0 1 0,0-1 1,0 0-1,0 1 0,-1-1 1,1 0-1,-1 1 0,1-1 0,-1 0 1,1 1-1,-1-1 0,0 1 1,0-1-1,0 1 0,0-1 0,0 1 1,0 0-1,0-1 0,0 1 1,0 0-1,-1 0 0,1 0 0,0 0 1,-1 0-1,1 0 0,-1 0 1,-2 0-1,0 0 20,1 0 0,0 0 1,0 1-1,-1 0 0,1 0 0,0 0 0,-1 0 0,1 0 1,0 1-1,0-1 0,-1 1 0,1 0 0,0 0 1,0 0-1,0 0 0,0 1 0,-5 3 0,-2 2 51,0 1 0,0 0 0,1 1 0,0 0 0,0 1 0,1 0 0,1 0 0,-1 1 0,2 0 0,-1 0 0,-6 18 0,8-16 10,0 0 1,0 1 0,2-1 0,0 1 0,0 0 0,1 0 0,1 0 0,0 0-1,1 0 1,3 19 0,-3-28-41,1 0-1,0 0 0,1 0 1,-1 0-1,1 0 0,0-1 1,0 1-1,1-1 0,-1 1 0,1-1 1,0 0-1,0 0 0,0 0 1,7 5-1,-8-7-35,1 0 0,0 0 0,0-1 0,0 1 0,0-1-1,0 0 1,0 0 0,0 0 0,0 0 0,1 0 0,-1-1 0,0 1 0,0-1 0,1 0 0,-1 0-1,0 0 1,1-1 0,-1 1 0,0-1 0,0 1 0,1-1 0,-1 0 0,5-3 0,1 0-77,-1-1 1,1 0-1,-1 0 1,-1 0-1,1-1 1,-1 0-1,0-1 0,0 0 1,7-9-1,4-8-59,25-44 0,-8 4-175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5.111"/>
    </inkml:context>
    <inkml:brush xml:id="br0">
      <inkml:brushProperty name="width" value="0.05" units="cm"/>
      <inkml:brushProperty name="height" value="0.05" units="cm"/>
    </inkml:brush>
  </inkml:definitions>
  <inkml:trace contextRef="#ctx0" brushRef="#br0">59 70 17380,'-1'0'110,"-1"1"1,1 0-1,0 0 1,-1 0-1,1 0 1,0 0-1,-1 0 1,1 0-1,0 0 1,0 0-1,0 0 1,0 1-1,0-1 1,0 0-1,0 1 1,0-1-1,1 1 1,-2 2-1,-9 33 550,9-33-405,-3 20 184,1 0 1,1 1-1,1-1 1,2 49-1,20 100 441,-13-119-695,4 18-76,9 102-362,-20-164 29,-1-11-80,-4-19-133,-52-325-3049,55 336 3429,1 4 68,0 0 0,1 0 0,-1 0-1,1 0 1,1-6 0,-1 10 12,0 0 0,0 0 1,0 1-1,1-1 0,-1 0 0,0 0 0,1 0 1,-1 1-1,1-1 0,-1 0 0,0 0 1,1 1-1,0-1 0,-1 0 0,1 1 0,-1-1 1,1 0-1,0 1 0,-1-1 0,1 1 0,0 0 1,0-1-1,-1 1 0,1-1 0,0 1 1,0 0-1,0 0 0,0-1 0,-1 1 0,1 0 1,0 0-1,0 0 0,0 0 0,1 0 1,23-1 151,0-1 1,0 0-1,-1-2 1,0-2-1,1 0 1,-2-1-1,1-1 1,34-18-1,-42 18-210,0-1 0,-1 0 0,0-1 0,0-1 0,-1 0 0,-1-1 0,0-1 0,-1 0 0,0 0 0,-1-2 0,0 1 0,12-24 0,-20 33 21,0 0 1,-1-1-1,0 1 1,0-1-1,0 1 0,-1-1 1,1 0-1,-1 1 1,-1-1-1,1 0 1,-1 0-1,0 0 0,0 0 1,-1 1-1,0-1 1,-2-7-1,3 12 14,0 0 1,0 0-1,-1 0 0,1 0 0,-1 0 1,1 1-1,-1-1 0,1 0 0,-1 0 1,1 0-1,-1 1 0,0-1 0,1 0 1,-1 1-1,0-1 0,0 1 0,1-1 0,-1 1 1,0-1-1,0 1 0,0-1 0,0 1 1,0 0-1,0-1 0,-1 1 0,1 0 2,-1 0-1,0 0 1,1 1-1,-1-1 0,0 1 1,1-1-1,-1 1 0,1-1 1,-1 1-1,0 0 1,1 0-1,0 0 0,-2 1 1,-4 3 14,0 1 0,0 1 0,1-1 0,-7 11-1,-3 5 140,2 1-1,1 1 0,1 0 1,1 1-1,1 0 0,1 1 1,1 0-1,2 1 0,-6 42 0,11-61-97,1 0-1,0-1 1,0 1-1,1 0 0,0 0 1,0 0-1,1 0 0,0-1 1,0 1-1,5 9 0,-6-14-48,0-1 1,1 0-1,-1 0 0,0 0 0,1 0 0,-1-1 0,1 1 0,0 0 1,0-1-1,-1 1 0,1-1 0,0 1 0,0-1 0,1 0 1,2 2-1,-2-3-11,0 1 0,-1-1 0,1 1 0,0-1 0,0 0 0,-1 0 0,1-1 0,0 1 0,-1 0 0,1-1 0,0 0 0,-1 1 0,1-1 0,-1 0 0,1-1 0,-1 1 0,3-2 0,1 0-14,-1-1 1,0 1 0,0-2-1,0 1 1,0 0 0,-1-1-1,0 0 1,0 0 0,0 0-1,5-9 1,1-5-129,13-38 1,-11 27-64,-12 30 205,0-1 0,0 1 0,1 0 0,-1-1 0,0 1 0,0 0 0,0-1 0,0 1 0,1 0 0,-1 0 0,0-1 0,0 1 0,1 0 0,-1 0 0,0 0 0,1-1 0,-1 1 0,0 0 0,0 0 0,1 0 0,-1 0 0,0-1 0,1 1 0,-1 0 0,0 0 0,1 0 0,-1 0 0,1 0 0,-1 0 0,0 0 0,1 0 0,-1 0 0,0 0 0,1 0 0,-1 0 0,0 0 0,1 1 0,-1-1 0,0 0 0,1 0 0,-1 0 0,0 0 0,1 1 0,-1-1 0,0 0 0,0 0 0,1 0 0,-1 1 0,0-1 0,0 0 0,0 1 0,1-1 0,-1 0 0,0 0 0,0 1 0,0-1 0,1 1 0,18 27 75,-7-9 13,-8-15-54,0-1 0,0 1-1,0-1 1,0 0 0,0 0 0,1-1-1,0 1 1,-1-1 0,1 0 0,0 0-1,0-1 1,0 1 0,0-1 0,0 0-1,1 0 1,-1-1 0,0 0 0,0 0-1,0 0 1,6-1 0,-7 1 0,1-1 1,-1 0-1,1 0 1,-1 0-1,0 0 1,0 0-1,0-1 1,0 0-1,0 0 1,0 0-1,0-1 0,-1 1 1,1-1-1,-1 0 1,1 1-1,-1-2 1,0 1-1,0 0 1,-1-1-1,1 1 1,-1-1-1,1 0 1,-1 0-1,2-5 0,-4 8-18,1 0-1,0-1 1,-1 1-1,1 0 1,-1-1-1,0 1 1,1 0 0,-1-1-1,0 1 1,0-1-1,0 1 1,0-1-1,0 1 1,0 0-1,0-1 1,0 1-1,-1-1 1,1 1-1,-1 0 1,1-1-1,-1 1 1,1 0-1,-1-1 1,0 1-1,1 0 1,-1 0-1,0 0 1,0 0-1,0 0 1,0 0-1,0 0 1,0 0-1,0 0 1,-1 0-1,1 0 1,0 1-1,0-1 1,-1 0-1,1 1 1,0-1-1,-1 1 1,1 0-1,-3-1 1,1 1-13,0-1 1,0 1 0,0 0 0,0 1-1,1-1 1,-1 0 0,0 1 0,0 0-1,0-1 1,0 1 0,1 0 0,-1 1-1,0-1 1,1 0 0,-1 1 0,1-1-1,0 1 1,-1 0 0,1 0 0,0 0-1,-2 3 1,2-3-14,0 0-1,1 0 0,-1 0 0,1 0 1,-1 0-1,1 1 0,0-1 1,0 0-1,0 1 0,1-1 0,-1 1 1,0 0-1,1-1 0,0 1 1,-1-1-1,1 1 0,0 0 0,0-1 1,1 1-1,-1-1 0,0 1 1,1 0-1,0-1 0,-1 1 0,1-1 1,0 0-1,0 1 0,1-1 1,-1 0-1,0 1 0,1-1 1,0 0-1,-1 0 0,1 0 0,0 0 1,0-1-1,0 1 0,0 0 1,0-1-1,0 1 0,1-1 0,-1 0 1,0 0-1,1 0 0,-1 0 1,1 0-1,-1-1 0,1 1 0,3 0 1,11 2-163,0-1 0,1-1-1,-1-1 1,24-2 0,70-13-429,-99 13 570,-7 2 17,6-2 84,-1 0 0,0 0 0,0-1 0,15-6 0,-23 9-23,-1-1 0,1 0 0,-1 1 0,1-1 0,-1 0 0,1 0 0,-1 0 1,0 0-1,0 0 0,1 0 0,-1-1 0,0 1 0,0 0 0,0 0 0,0-1 0,0 1 0,-1-1 0,1 1 1,0-1-1,-1 1 0,1-1 0,-1 0 0,1 1 0,-1-1 0,0 1 0,1-1 0,-1 0 0,0 1 0,0-1 1,0 0-1,-1 1 0,1-1 0,0 0 0,-1 1 0,1-1 0,-2-2 0,-7-16 220,-1 1 0,-1 0 0,-1 1 0,-14-17 0,-6-10-595,31 44 269,1 0 0,-1 1 0,1-1-1,-1 0 1,1 0 0,-1 1 0,1-1 0,0 0 0,-1 0-1,1 0 1,0 0 0,0 0 0,0 0 0,0 1 0,0-1-1,0-2 1,0 3 38,0 0-1,0-1 1,0 1-1,1-1 1,-1 1 0,0 0-1,1-1 1,-1 1-1,0 0 1,0-1-1,1 1 1,-1 0-1,1-1 1,-1 1 0,0 0-1,1 0 1,-1-1-1,1 1 1,-1 0-1,0 0 1,1 0 0,-1 0-1,1 0 1,33 0-474,-33 0 484,39 6-490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6.003"/>
    </inkml:context>
    <inkml:brush xml:id="br0">
      <inkml:brushProperty name="width" value="0.05" units="cm"/>
      <inkml:brushProperty name="height" value="0.05" units="cm"/>
    </inkml:brush>
  </inkml:definitions>
  <inkml:trace contextRef="#ctx0" brushRef="#br0">2 219 17020,'0'0'68,"1"0"0,-1 0 1,1 1-1,-1-1 1,1 0-1,-1 1 1,1-1-1,-1 0 0,0 1 1,1-1-1,-1 1 1,0-1-1,1 0 1,-1 1-1,0-1 0,1 1 1,-1-1-1,0 1 1,0-1-1,0 1 0,1-1 1,-1 1-1,0 0 1,0-1-1,0 1 1,0-1-1,0 1 0,0-1 1,0 1-1,0 0 1,-3 23 248,1-12 61,-1 33 623,2 0 1,5 52-1,-2-69-889,2-1 0,1 0 1,2 0-1,16 47 0,-20-69-76,-1 0-1,0 0 1,1-1 0,6 8 0,-9-11-29,0-1 0,1 1 1,-1-1-1,1 1 1,-1-1-1,1 1 0,-1-1 1,1 0-1,-1 1 1,1-1-1,-1 0 1,1 0-1,-1 1 0,1-1 1,0 0-1,-1 0 1,1 0-1,-1 0 1,1 0-1,0 1 0,0-2 2,0 1 0,-1 0 0,1-1 0,-1 1 0,1-1 0,0 1 0,-1-1 0,1 1 0,-1-1 0,1 1 0,-1-1 0,0 1 0,1-1 0,-1 0 0,0 1 0,1-1-1,-1 0 1,0 1 0,0-1 0,1 0 0,-1 1 0,0-2 0,6-22 180,-1-1-1,-1 1 1,2-31-1,-5-79 382,2-7-37,-4 141-533,1-1 1,0 1 0,0-1 0,0 1 0,0-1 0,0 1-1,0-1 1,0 1 0,1-1 0,-1 1 0,0-1 0,0 1 0,0-1-1,0 1 1,1-1 0,-1 1 0,0-1 0,1 1 0,-1-1 0,0 1-1,1 0 1,-1-1 0,0 1 0,1-1 0,-1 1 0,1 0-1,-1 0 1,1-1 0,-1 1 0,0 0 0,1 0 0,-1-1 0,1 1-1,-1 0 1,1 0 0,0 0 0,-1 0 0,1 0 0,-1 0-1,1 0 1,-1 0 0,1 0 0,-1 0 0,1 0 0,0 0 0,29 14-46,-8-2 28,-12-10 10,1 0 0,-1-1 1,1 0-1,0 0 0,0-1 1,-1 0-1,1-1 0,0 0 1,-1-1-1,1 0 0,-1-1 1,0 0-1,1-1 0,-2 0 0,1 0 1,17-11-1,-20 11-1,-1 0-1,1-1 0,-1 0 1,0 0-1,0 0 1,0-1-1,-1 0 1,0 0-1,0 0 1,0 0-1,-1-1 1,0 0-1,0 0 1,-1 0-1,0 0 0,0-1 1,-1 1-1,1-1 1,-2 0-1,1 0 1,-1 0-1,0 0 1,-1-9-1,0 13-22,-1 0 1,1 0-1,-1 0 1,0 0-1,0 1 0,0-1 1,-1 0-1,1 1 0,-1-1 1,0 1-1,0 0 0,0-1 1,0 1-1,-1 0 0,1 0 1,-4-2-1,4 3 7,0 1 0,1 0 0,-1 0 0,0-1 0,0 1 0,0 1 0,0-1 0,0 0 0,-1 0-1,1 1 1,0 0 0,0-1 0,0 1 0,-1 0 0,1 0 0,0 0 0,0 0 0,0 0 0,-1 1 0,1-1 0,0 1 0,0-1 0,0 1 0,0 0-1,0 0 1,0 0 0,0 0 0,-3 2 0,-4 3-45,1 1 1,0 0-1,0 1 0,0 0 1,1 0-1,1 1 0,-1 0 0,1 0 1,1 0-1,-10 20 0,6-7 29,1 0 1,0 1-1,-8 46 0,15-61 38,0-1 0,0 1 0,0-1-1,1 1 1,0 0 0,1-1-1,1 12 1,-1-18 2,0 1 1,-1 0-1,1 0 1,0 0-1,0-1 0,0 1 1,0 0-1,0-1 0,0 1 1,1-1-1,-1 1 1,0-1-1,1 1 0,-1-1 1,1 0-1,-1 0 0,1 0 1,0 0-1,0 0 0,-1 0 1,1-1-1,0 1 1,0 0-1,0-1 0,0 0 1,0 1-1,0-1 0,0 0 1,0 0-1,0 0 1,0 0-1,-1 0 0,1 0 1,3-1-1,13-3-108,0 0 1,0-1-1,24-10 0,-26 8-49,0 1 0,1 1 0,-1 1 0,1 0-1,21-2 1,-33 6 110,0 0 0,-1 1 0,1-1 0,0 1 0,0-1-1,-1 2 1,1-1 0,-1 0 0,1 1 0,-1 0 0,0 0 0,1 0 0,-1 1 0,0-1-1,0 1 1,-1 0 0,1 0 0,0 0 0,-1 1 0,0-1 0,0 1 0,0 0 0,3 6-1,0 0-10,-1 1-1,-1 0 1,0 0-1,0 0 1,-1 0-1,0 1 1,-1-1-1,0 14 1,2 3-386,-3-28 438,-1 0 1,0 0 0,0 0-1,0 0 1,1 0 0,-1 0 0,0 0-1,0 0 1,0 0 0,0 0 0,1 0-1,-1 0 1,0 0 0,0 0-1,0 0 1,0 0 0,1 0 0,-1 0-1,0-1 1,0 1 0,0 0-1,0 0 1,0 0 0,1 0 0,-1 0-1,0-1 1,0 1 0,0 0 0,0 0-1,0 0 1,0 0 0,0-1-1,0 1 1,0 0 0,0 0 0,0 0-1,0-1 1,0 1 0,0 0-1,0 0 1,0 0 0,0 0 0,0-1-1,0 1 1,0 0 0,0 0 0,2-21-153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3.965"/>
    </inkml:context>
    <inkml:brush xml:id="br0">
      <inkml:brushProperty name="width" value="0.05" units="cm"/>
      <inkml:brushProperty name="height" value="0.05" units="cm"/>
    </inkml:brush>
  </inkml:definitions>
  <inkml:trace contextRef="#ctx0" brushRef="#br0">41 1 4676,'-1'10'5125,"0"12"-3564,-2 49-1595,-12 250-1301,7-332-2546,-4-10 492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6.613"/>
    </inkml:context>
    <inkml:brush xml:id="br0">
      <inkml:brushProperty name="width" value="0.05" units="cm"/>
      <inkml:brushProperty name="height" value="0.05" units="cm"/>
    </inkml:brush>
  </inkml:definitions>
  <inkml:trace contextRef="#ctx0" brushRef="#br0">202 117 15867,'-11'1'595,"-1"1"0,1 1 0,0 0 0,0 1 0,0 0 0,0 0 0,-15 10 0,20-11-274,-5 3 32,0 0-1,0 1 0,-14 11 1,22-16-310,0 0-1,1 1 1,-1-1 0,1 1 0,0-1 0,-1 1 0,1 0-1,1 0 1,-1 0 0,0 0 0,1 0 0,-1 0 0,1 1 0,0-1-1,0 0 1,0 1 0,0 5 0,1-8-40,0 1 0,0-1 0,0 0 0,0 1 0,1-1-1,-1 0 1,0 1 0,1-1 0,-1 0 0,1 0 0,0 1 0,-1-1 0,1 0 0,0 0 0,0 0 0,-1 0 0,1 0 0,0 0-1,0 0 1,0 0 0,0 0 0,0 0 0,1 0 0,-1 0 0,0-1 0,0 1 0,0-1 0,1 1 0,-1-1 0,0 1 0,1-1-1,-1 0 1,0 0 0,1 1 0,-1-1 0,1 0 0,-1 0 0,0 0 0,2-1 0,4 1-21,0-1 1,-1 0 0,1 0-1,-1-1 1,1 0-1,-1 0 1,7-3-1,10-7-144,-1-2 0,0 0 0,30-27-1,30-20-425,-82 61 588,1 0 1,-1-1 0,1 1 0,-1 0-1,1-1 1,-1 1 0,0 0-1,1 0 1,-1 0 0,1-1 0,-1 1-1,1 0 1,-1 0 0,1 0 0,0 0-1,-1 0 1,1 0 0,-1 0 0,1 0-1,-1 0 1,1 0 0,-1 0-1,1 0 1,-1 0 0,1 1 0,-1-1-1,1 0 1,-1 0 0,1 1 0,-1-1-1,1 0 1,-1 0 0,0 1-1,1-1 1,-1 1 0,1-1 0,-1 0-1,0 1 1,0-1 0,1 1 0,-1-1-1,0 1 1,1-1 0,-1 1-1,0-1 1,0 1 0,0-1 0,0 1-1,0-1 1,0 1 0,1-1 0,-1 1-1,0-1 1,0 1 0,0-1-1,-1 2 1,1 40 230,-1-29-121,1-10-78,0 1 0,0-1 0,0 0 0,1 0 0,-1 0 0,1 1 0,0-1 0,0 0 0,0 0-1,2 3 1,-3-5-18,1 0 0,0 1-1,0-1 1,0 0-1,1 0 1,-1 0 0,0 0-1,0 0 1,1 0 0,-1 0-1,0 0 1,1-1-1,-1 1 1,1-1 0,-1 1-1,1-1 1,-1 1-1,1-1 1,0 0 0,-1 0-1,1 1 1,1-2 0,7 1 23,-1 0 1,0-1 0,0-1-1,0 0 1,0 0-1,15-6 1,53-27-127,-40 18-72,-18 8 63,-4 1-62,-1 1 1,1 1-1,0 0 1,1 1-1,-1 1 1,1 0 0,25-2-1,-39 6 139,0 0 1,1 1-1,-1-1 0,1 1 0,-1 0 0,0 0 0,0-1 0,1 1 1,-1 1-1,0-1 0,0 0 0,0 1 0,0-1 0,0 1 0,2 2 0,-3-3 47,1 1-1,-1-1 0,1 0 0,-1 1 1,1-1-1,-1 0 0,1 0 0,0 0 1,0 0-1,-1 0 0,1-1 0,0 1 1,0-1-1,0 1 0,0-1 0,0 1 1,0-1-1,0 0 0,0 0 0,0 0 1,0 0-1,3-1 0,5-3 27,-1 0 1,1-1-1,-1 0 0,0-1 1,-1 0-1,1 0 0,-1-1 1,0 0-1,9-10 0,9-8-200,-12 14-141,0 0 0,16-9-1,-24 16 102,0 1 0,0 0 0,0 0 0,0 1 0,0 0 1,1 0-1,-1 0 0,12 0 0,-17 2 133,1 0 1,-1-1-1,1 2 1,-1-1-1,1 0 1,-1 0 0,1 0-1,-1 1 1,1-1-1,-1 1 1,0-1-1,1 1 1,-1-1 0,1 1-1,-1 0 1,0 0-1,0 0 1,0 0-1,1 0 1,-1 0-1,0 0 1,0 0 0,1 2-1,0 0-8,-1-1-1,0 0 0,0 1 0,-1-1 1,1 1-1,-1-1 0,1 1 1,-1-1-1,1 1 0,-1-1 1,0 1-1,0-1 0,-1 1 0,1 2 1,-6 20-273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7.341"/>
    </inkml:context>
    <inkml:brush xml:id="br0">
      <inkml:brushProperty name="width" value="0.05" units="cm"/>
      <inkml:brushProperty name="height" value="0.05" units="cm"/>
    </inkml:brush>
  </inkml:definitions>
  <inkml:trace contextRef="#ctx0" brushRef="#br0">6 0 18884,'-5'48'3207,"5"-6"-3224,2-1 0,2 1-1,2-1 1,1 0 0,3-1-1,15 44 1,-36-125-2617,1 11 2006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7.954"/>
    </inkml:context>
    <inkml:brush xml:id="br0">
      <inkml:brushProperty name="width" value="0.05" units="cm"/>
      <inkml:brushProperty name="height" value="0.05" units="cm"/>
    </inkml:brush>
  </inkml:definitions>
  <inkml:trace contextRef="#ctx0" brushRef="#br0">0 182 16516,'9'-27'1896,"6"7"-952,7 0-312,9 2 921,1-1-161,7 2-408,4 0-176,3 2-432,-3 1-240,-6 5-584,-5 3-288,-11 6-472,-7 0 1776,-17 5-864,-14 5-160,-9 7-56</inkml:trace>
  <inkml:trace contextRef="#ctx0" brushRef="#br0" timeOffset="1">12 419 15739,'16'2'1913,"5"-7"-1193,8-14-208,3-4 792,10-3-375,2-2-97,0 2-520,2 5-440,-15 11-1281,-8 6 1297,-23 7-304,-6 4-136</inkml:trace>
  <inkml:trace contextRef="#ctx0" brushRef="#br0" timeOffset="2">58 703 10746,'2'3'6530,"18"-14"-5050,6-3-696,10-13-336,7-2 1425,8-11-1361,2-3-312,2-5-720,-1-1-400,-7-3 615,-5 0-223,-10 0-232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8.606"/>
    </inkml:context>
    <inkml:brush xml:id="br0">
      <inkml:brushProperty name="width" value="0.05" units="cm"/>
      <inkml:brushProperty name="height" value="0.05" units="cm"/>
    </inkml:brush>
  </inkml:definitions>
  <inkml:trace contextRef="#ctx0" brushRef="#br0">72 84 14635,'-28'134'2758,"15"-80"-1652,2 0 1,3 1 0,-2 81-1,10-128-980,-1-6-88,1 0-1,0 0 1,0 0-1,0 0 1,0 0-1,0 0 0,0 0 1,1 0-1,-1 0 1,1 0-1,-1 0 1,1 0-1,0 0 1,0 0-1,0 0 0,0 0 1,0-1-1,2 3 1,-2-3-26,0-1 1,-1 0-1,1 0 0,0 0 1,0 0-1,-1 0 0,1 0 1,0 0-1,0 0 1,-1 0-1,1 0 0,0 0 1,-1-1-1,1 1 1,0 0-1,0 0 0,-1-1 1,1 1-1,0-1 0,-1 1 1,1 0-1,-1-1 1,1 1-1,-1-1 0,1 1 1,-1-1-1,1 0 0,-1 1 1,1-1-1,-1 1 1,1-1-1,-1 0 0,0 1 1,0-1-1,1-1 0,13-28 107,-5-1-25,-1 0 1,-2 0-1,4-48 1,-7 25-28,-4-67 0,0 106-63,1 6-4,0 0 0,-1-1-1,0 1 1,0 0 0,-1 0-1,0-1 1,-1 2 0,-5-13-1,8 20 1,0 1-1,0 0 0,-1-1 1,1 1-1,0 0 0,0-1 0,0 1 1,0-1-1,-1 1 0,1 0 1,0-1-1,0 1 0,-1 0 0,1 0 1,0-1-1,-1 1 0,1 0 1,0 0-1,-1-1 0,1 1 0,0 0 1,-1 0-1,1 0 0,-1 0 0,1-1 1,0 1-1,-1 0 0,1 0 1,-1 0-1,-5 11-35,4 20 4,3-27 32,-1 1-1,1-1 1,0 1-1,0-1 1,0 1-1,0-1 1,1 1-1,0-1 1,0 0 0,0 0-1,0 0 1,6 7-1,-6-9 4,0 0 0,0-1-1,0 1 1,-1-1 0,2 1 0,-1-1-1,0 0 1,0 0 0,0 0 0,0 0-1,1 0 1,-1 0 0,0-1-1,1 1 1,-1-1 0,1 1 0,-1-1-1,1 0 1,-1 0 0,0 0 0,1 0-1,-1-1 1,1 1 0,-1-1 0,1 1-1,2-2 1,3-2 3,1 0-1,-1 0 1,0-1 0,0 0 0,-1 0-1,1-1 1,-1 0 0,-1 0-1,1-1 1,9-12 0,-1-1-44,-1 0 0,19-37 0,-28 47-85,-7 16 9,-4 11 73,-9 28 111,2 1 1,3 1-1,1 0 1,2 0-1,0 76 0,7-113-128,1 0-1,0 0 0,4 13 0,-5-22 68,1 1 1,-1-1-1,1 1 1,-1-1-1,1 1 1,0-1-1,-1 1 0,1-1 1,0 0-1,0 0 1,0 1-1,2 1 1,-2-3 8,0 0 1,-1 1 0,1-1 0,0 0 0,-1 0 0,1 0 0,0 1 0,-1-1-1,1 0 1,0 0 0,-1 0 0,1 0 0,0 0 0,-1-1 0,1 1-1,0 0 1,-1 0 0,1 0 0,0-1 0,-1 1 0,1 0 0,-1 0 0,1-1-1,0 1 1,-1-1 0,1 1 0,-1 0 0,1-1 0,-1 1 0,1-2 0,16-19-7,1-9-10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5:59.182"/>
    </inkml:context>
    <inkml:brush xml:id="br0">
      <inkml:brushProperty name="width" value="0.05" units="cm"/>
      <inkml:brushProperty name="height" value="0.05" units="cm"/>
    </inkml:brush>
  </inkml:definitions>
  <inkml:trace contextRef="#ctx0" brushRef="#br0">71 1 17164,'-9'12'612,"0"1"0,1 0 0,1 1 0,0 0 1,1 0-1,0 1 0,-5 23 0,9-26-431,0 0 1,0-1-1,1 1 1,1 0-1,0-1 1,0 1-1,2 0 1,-1-1-1,1 1 1,6 17-1,-7-24-150,1-1 0,0 0 0,0 0 0,0 1-1,0-2 1,1 1 0,0 0 0,-1 0 0,1-1 0,1 1-1,3 3 1,-5-6-35,0 1 0,0-1 1,1 0-1,-1 0 0,0 0 0,0 0 0,1 0 0,-1-1 0,0 1 0,1 0 0,-1-1 0,1 0 0,-1 0 0,0 0 1,1 0-1,-1 0 0,1 0 0,-1 0 0,1-1 0,-1 1 0,0-1 0,5-1 0,1-2-69,-1-1-1,1 1 1,-1-1-1,0-1 1,0 1-1,-1-1 1,1 0 0,-1-1-1,-1 1 1,10-15-1,1-4-296,25-51 0,-31 54 80,-1 0 0,11-41 0,-19 48 310,-7 20 79,-10 25 90,8-4-95,2 1 0,0 0 1,-2 29-1,6-40-188,1 0 0,1 0 0,0 0 0,1 0 0,1 0 0,6 26 0,-7-40 77,0 1 1,0-1-1,0 1 0,0-1 0,1 0 1,-1 0-1,0 1 0,3 1 0,13 10-189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8:51.238"/>
    </inkml:context>
    <inkml:brush xml:id="br0">
      <inkml:brushProperty name="width" value="0.05" units="cm"/>
      <inkml:brushProperty name="height" value="0.05" units="cm"/>
    </inkml:brush>
  </inkml:definitions>
  <inkml:trace contextRef="#ctx0" brushRef="#br0">781 195 12595,'-12'-2'183,"0"0"0,-1 0 0,1 1-1,-1 1 1,1 0 0,0 1 0,-1 0 0,1 1 0,0 0 0,0 1 0,-15 5 0,3 1-48,-1 1-1,1 1 1,1 1 0,-28 20-1,31-18-120,0 2-1,1 0 1,2 2-1,-1 0 1,2 1-1,0 0 1,2 1-1,-22 39 1,3 5-116,-41 120 0,30-52-28,7 2 0,5 1 0,-21 203 0,38-150 95,8 0 0,17 195 0,-2-278 25,22 108 0,-24-181-14,2 1-1,1-1 1,2-1-1,1 0 1,1 0-1,2-1 1,28 42-1,-34-59-21,0-2-1,1 1 0,0-1 0,1-1 0,0 0 1,1 0-1,0-1 0,0-1 0,1 0 1,0-1-1,1 0 0,-1-1 0,1 0 0,26 6 1,-26-9-11,0-1 0,0-1 1,-1 0-1,1-1 0,0 0 1,0-1-1,0-1 1,0 0-1,0-1 0,-1 0 1,0-1-1,1-1 1,-1 0-1,-1 0 0,1-2 1,11-7-1,1-3-9,-2-1 1,0-1-1,-1-1 1,-1-1-1,-1-1 0,-1-1 1,0 0-1,16-31 0,5-13 203,58-138 0,-48 72 349,-5-3 1,-6-1-1,30-197 1,0-430 113,-70 440-1609,-3 265 526,-3 0 1,-2 0-1,-23-80 0,24 115 346,0 0-1,-2 1 0,0 0 1,-2 1-1,0 1 1,-2 0-1,-28-35 0,34 48 122,0 0-1,0 0 0,-1 0 0,-1 1 0,1 1 0,-1-1 0,0 1 0,-13-5 1,15 8 5,0 1 0,0-1 0,-1 1 0,1 1 0,-1-1 1,1 2-1,-1-1 0,1 1 0,-1 0 0,0 1 0,1 0 0,-10 2 1,6 1-71,0 0 1,0 1-1,1 0 1,0 0 0,0 1-1,0 1 1,1 0 0,0 0-1,0 1 1,1 0-1,-13 16 1,-7 9-470,-47 73 0,9 3 66,-3 11-113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51:52.603"/>
    </inkml:context>
    <inkml:brush xml:id="br0">
      <inkml:brushProperty name="width" value="0.05" units="cm"/>
      <inkml:brushProperty name="height" value="0.05" units="cm"/>
    </inkml:brush>
  </inkml:definitions>
  <inkml:trace contextRef="#ctx0" brushRef="#br0">8702 720 12363,'1'-4'2822,"-1"3"-2800,1 0 1,-1 0-1,0 0 0,1 0 0,-1-1 0,0 1 0,1 0 1,-1 0-1,0 0 0,0 0 0,0 0 0,0 0 0,0 0 1,0 0-1,0 0 0,-1 0 0,1 0 0,0-1 0,-1 1 1,1 0-1,0 0 0,-1 0 0,1 0 0,-2-1 0,2 2 57,-4 0 317,2 0-365,1 1 0,-1-1 0,1 0 0,-1 0 0,1 0-1,-1 0 1,0 0 0,1 0 0,-1-1 0,1 1 0,-1 0-1,1-1 1,-1 1 0,-1-2 0,-1 0-24,0 0-1,-1 1 1,1-1 0,0 1-1,-1 0 1,1 0 0,-1 1-1,0-1 1,1 1 0,-1 0-1,1 0 1,-1 1 0,-4 0-1,-22 1 169,2-3 276,-53 7 1,53-3-366,-55-2 0,-88-4-19,29 1-261,64-5-78,-78-18 0,55 7 239,-316-76-223,143 27 117,-332-43-242,-260-64-29,727 139 379,-374-72-15,88 71 153,317 29-73,-726 6 292,711 7-299,-537 25 47,-180 28-67,239 22-39,509-68 34,-136 27 16,204-33-17,-1 1 1,1 1 0,1 2-1,-1 0 1,2 1 0,-40 28 0,-105 106 71,50-40-18,41-43 100,20-18 120,-87 88 1,128-116-253,2 0 0,0 2 0,0 0 0,2 0 1,1 1-1,0 0 0,1 1 0,2 1 0,-11 35 0,-24 175-2,38-186-34,3 0 0,1 1-1,6 50 1,8 31 14,-5 0 1,-6 1-1,-15 128 0,10-230 14,2 1 0,0-1-1,2 0 1,8 48 0,-7-38 241,-2-37-237,-11-5-353,5-3 265,0-3-11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51:54.473"/>
    </inkml:context>
    <inkml:brush xml:id="br0">
      <inkml:brushProperty name="width" value="0.05" units="cm"/>
      <inkml:brushProperty name="height" value="0.05" units="cm"/>
    </inkml:brush>
  </inkml:definitions>
  <inkml:trace contextRef="#ctx0" brushRef="#br0">908 33 9234,'1'-1'132,"-1"0"-1,1 0 1,-1 0-1,1 0 1,-1 0-1,0 0 1,0-1-1,1 1 1,-1 0 0,0 0-1,0 0 1,0 0-1,0 0 1,0-1-1,0 1 1,-1 0 0,1 0-1,0 0 1,-1 0-1,1 0 1,0 0-1,-1 0 1,0 0 0,1 0-1,-1 0 1,1 0-1,-2-1 1,1 2-55,0-1 1,0 1-1,-1 0 1,1 0-1,0 0 1,0 0-1,-1 0 1,1 0-1,0 0 1,0 0-1,0 0 1,-1 0-1,1 1 1,0-1-1,0 1 1,0-1-1,0 1 1,0-1-1,0 1 1,-1-1-1,1 1 1,1 0-1,-1 0 1,0-1-1,-2 3 1,-12 12 31,0 1 1,1 1 0,1 1-1,0 0 1,-18 35 0,20-35-78,-174 317-19,110-196-14,17-25-5,4 4 0,6 1 0,5 3 0,-32 145 0,-45 270 4,33 6 2,76-427-9,6 1-1,16 210 0,-1-243 1,3 0 0,4 0 0,4-2 0,50 128 0,-45-152-14,3-1 1,2-1 0,3-2 0,69 86-1,-23-47-8,140 124-1,-33-57 16,214 137 0,37-31-30,21-35-5,899 322 48,-1019-448 5,5-14-1,399 52 1,167-60-14,3-75 0,-653-18 6,377-64 0,-451 38 2,-2-8 0,310-119 0,47-90-28,-463 208 20,-1-3 1,-3-4-1,-2-3 0,-2-3 0,91-98 1,-117 107 4,-3-1-1,-2-2 1,-2-2 0,-3-1 0,-2-2 0,-3-1 0,-2-1 0,26-86 0,-42 106 5,-3-1 1,-1 0-1,-1 0 1,-3 0 0,-1-1-1,-3 0 1,-5-50 0,-5 21 18,-2 1 0,-4 0 1,-33-87-1,-17-12 38,-6 3-1,-8 3 1,-7 4-1,-6 4 0,-186-229 1,-86-10 9,265 291-52,-421-366 72,492 444-73,-530-383 207,282 243-112,-504-215 0,-344-8-35,790 304-44,-2 14-1,-4 15 0,-2 15 1,0 15-1,-381 23 1,435 18 53,-300 57 0,358-29-13,-390 129-1,291-39-135,252-96 47,2 4 0,-74 55 0,87-49-34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8:36.700"/>
    </inkml:context>
    <inkml:brush xml:id="br0">
      <inkml:brushProperty name="width" value="0.05" units="cm"/>
      <inkml:brushProperty name="height" value="0.05" units="cm"/>
    </inkml:brush>
  </inkml:definitions>
  <inkml:trace contextRef="#ctx0" brushRef="#br0">1 1 7770,'7'2'473,"0"1"1,0 0-1,0 0 0,8 6 1,13 6 85,111 35-144,-25-11-230,-89-29 197,-1 1 0,36 23-1,-59-33-359,94 61 703,124 60-1,-22-24-623,23 10 138,-180-90-199,180 86 32,-95-41-56,183 105 39,-43-11 77,-54-35-40,91 50-59,417 208 7,-288-165-5,-59-32-62,-98-19 75,-41-22-50,-147-94 5,211 123 46,-11 19-12,84 58 19,14-22 6,-363-214-61,263 136-29,-112-62 4,9 6 17,131 71 33,-110-54-23,75 44-4,499 259-12,-98-64 56,-168-81-17,-224-112 43,2 2 10,-63-24-12,-182-106-58,49 26 49,-75-44-920,-17-8 706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8:37.572"/>
    </inkml:context>
    <inkml:brush xml:id="br0">
      <inkml:brushProperty name="width" value="0.05" units="cm"/>
      <inkml:brushProperty name="height" value="0.05" units="cm"/>
    </inkml:brush>
  </inkml:definitions>
  <inkml:trace contextRef="#ctx0" brushRef="#br0">9 347 9594,'-3'-4'429,"-3"-5"1006,9 8-783,6 3-167,69 27 302,-37-13-597,125 53 251,-60-23-389,140 39-1,-174-68-35,-62-16-1,-1 0 0,1 0 0,-1-1 1,1 0-1,15-3 0,-23 3-2,-1 0 0,0-1 1,0 1-1,1 0 0,-1-1 0,0 1 0,0 0 0,0-1 1,1 0-1,-1 1 0,0-1 0,0 0 0,0 1 1,0-1-1,0 0 0,0 0 0,0 0 0,-1 0 0,1 0 1,0 0-1,0 0 0,-1 0 0,1 0 0,-1-1 0,1 1 1,-1 0-1,1 0 0,-1 0 0,0-1 0,1 1 1,-1 0-1,0-1 0,0-1 0,-1-3 56,1 1 0,-1 0 0,-1 0 0,1-1 0,-1 1 0,0 0 0,-2-5 0,-15-29 481,-35-53 0,-33-31 20,13 18-921,56 79-86,4 6 136,1-1 0,-19-39 0,19 27-114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4.420"/>
    </inkml:context>
    <inkml:brush xml:id="br0">
      <inkml:brushProperty name="width" value="0.05" units="cm"/>
      <inkml:brushProperty name="height" value="0.05" units="cm"/>
    </inkml:brush>
  </inkml:definitions>
  <inkml:trace contextRef="#ctx0" brushRef="#br0">0 119 6118,'0'0'2797,"3"-8"-1238,-3 4-1458,1 1 1,1-1-1,-1 1 0,0-1 0,1 1 1,0 0-1,0 0 0,0 0 1,0 0-1,0 0 0,1 0 1,-1 1-1,5-4 0,0 1 119,0 0 0,0 1 0,1 0 0,0 0 0,16-5 1,-4 2-18,1 0 0,0 2 1,1 0-1,-1 2 0,1 0 1,-1 2-1,1 0 1,0 1-1,33 5 0,-53-5-204,-1 0-1,1 0 1,0 1-1,0-1 1,-1 1-1,1-1 1,-1 1-1,1-1 1,0 1-1,-1 0 1,1 0-1,-1-1 1,1 1-1,-1 0 1,0 1-1,1-1 1,-1 0-1,0 0 1,0 1-1,0-1 0,0 0 1,0 1-1,0-1 1,0 1-1,0-1 1,-1 1-1,1 0 1,0-1-1,-1 1 1,0 0-1,1-1 1,-1 1-1,0 0 1,0-1-1,0 1 1,0 0-1,0 0 1,0-1-1,0 1 1,-1 0-1,1-1 0,-1 1 1,1 0-1,-1-1 1,1 1-1,-1-1 1,0 1-1,0-1 1,0 1-1,-2 2 1,-5 8 47,-1 0 1,0 0-1,0-1 1,-16 14-1,-12 7 92,26-23-21,0 0-1,0 0 1,2 1-1,-17 21 1,25-30-130,1 0 1,-1-1-1,1 1 0,-1 0 1,1 0-1,0-1 1,-1 1-1,1 0 0,0 0 1,0 0-1,-1-1 1,1 1-1,0 0 0,0 0 1,0 0-1,0 0 1,0-1-1,0 1 0,0 0 1,1 0-1,-1 0 1,0 0-1,0-1 0,1 1 1,-1 0-1,0 0 0,1-1 1,-1 1-1,1 0 1,-1 0-1,1-1 0,-1 1 1,1-1-1,-1 1 1,1 0-1,0-1 0,-1 1 1,1-1-1,0 0 1,0 1-1,-1-1 0,1 1 1,0-1-1,0 0 1,0 0-1,-1 1 0,1-1 1,1 0-1,56 10-251,-27-6 30,-24-2 169,0 1 0,0 0-1,-1 0 1,1 1 0,-1-1-1,1 1 1,-1 1 0,0-1 0,-1 1-1,1 0 1,-1 1 0,0-1-1,0 1 1,-1 0 0,0 0 0,0 1-1,0-1 1,-1 1 0,5 11-1,-7-13 83,1 0-1,-1 0 1,0 0-1,0 0 1,-1 0-1,0 1 1,0-1-1,0 0 1,0 0-1,-1 0 1,0 0-1,0 0 1,0 1-1,0-2 1,-1 1-1,0 0 1,0 0-1,-1 0 1,1-1-1,-1 0 1,0 1-1,0-1 1,0 0-1,-1 0 1,1 0-1,-1-1 1,0 0-1,-9 6 1,0 0 451,-1-2 0,0 0 0,-1-1 1,0 0-1,0-1 0,0-1 0,0 0 0,-18 1 1,6-1 171,0-2 0,0-1 0,-53-4 0,77 2-652,0 0 0,-1 0 0,1 0 1,0 0-1,-1-1 0,1 1 0,0-1 0,0 0 0,0 0 0,-4-3 0,6 5-92,1-1-1,-1 1 1,1-1 0,-1 1-1,1-1 1,-1 0 0,1 1-1,-1-1 1,1 0 0,-1 1-1,1-1 1,0 0 0,-1 1-1,1-1 1,0 0 0,0 1-1,0-1 1,-1 0 0,1 0-1,0 0 1,0 1 0,0-1-1,0 0 1,0 0 0,0 1-1,1-1 1,-1 0 0,0 0-1,0 1 1,0-1 0,1 0-1,-1 1 1,0-1 0,1 0-1,-1 1 1,1-1 0,-1 0-1,1 1 1,-1-1-1,1 1 1,-1-1 0,1 1-1,-1-1 1,1 1 0,0-1-1,-1 1 1,1 0 0,0-1-1,-1 1 1,1 0 0,0-1-1,0 1 1,1 0 0,22-11-4557,2-3-1798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8:46.407"/>
    </inkml:context>
    <inkml:brush xml:id="br0">
      <inkml:brushProperty name="width" value="0.05" units="cm"/>
      <inkml:brushProperty name="height" value="0.05" units="cm"/>
    </inkml:brush>
  </inkml:definitions>
  <inkml:trace contextRef="#ctx0" brushRef="#br0">0 1139 12755,'8'-9'306,"-1"0"1,-1-1 0,0 0-1,0 0 1,-1 0 0,8-21-1,-6 15-46,233-616 2328,-159 371-2444,-55 174-129,-25 84-30,0-2-39,0 0 0,1 0 0,-1 0 0,1 0 0,1 1 0,-1-1 0,1 0 0,4-5-1,-7 10 41,0 0 0,0 0-1,0 0 1,0 0 0,0-1-1,0 1 1,0 0 0,0 0-1,0 0 1,0 0 0,1 0-1,-1 0 1,0 0 0,0 0 0,0 0-1,0 0 1,0 0 0,0 0-1,0-1 1,0 1 0,0 0-1,1 0 1,-1 0 0,0 0-1,0 0 1,0 0 0,0 0-1,0 0 1,0 0 0,0 0-1,0 0 1,1 0 0,-1 0-1,0 0 1,0 0 0,0 0-1,0 0 1,0 0 0,0 0-1,0 0 1,1 1 0,-1-1-1,0 0 1,0 0 0,0 0-1,0 0 1,0 0 0,0 0 0,0 0-1,1 8-309,-4 8 57,-1-3 35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8:47.033"/>
    </inkml:context>
    <inkml:brush xml:id="br0">
      <inkml:brushProperty name="width" value="0.05" units="cm"/>
      <inkml:brushProperty name="height" value="0.05" units="cm"/>
    </inkml:brush>
  </inkml:definitions>
  <inkml:trace contextRef="#ctx0" brushRef="#br0">10 467 12987,'-3'2'345,"-4"0"849,9-3-447,15-9-373,25-21-115,-2-1 0,48-50 0,62-83 214,-114 122-347,-20 22-61,1 0 0,1 2 1,21-18-1,-38 36-61,-1 0 1,1 1-1,0-1 0,0 0 1,0 1-1,0-1 1,0 0-1,0 1 1,0-1-1,0 1 1,0 0-1,0-1 1,0 1-1,0 0 0,0 0 1,0-1-1,0 1 1,0 0-1,0 0 1,0 0-1,1 0 1,-1 0-1,0 1 0,0-1 1,0 0-1,2 1 1,-2 0-2,0 0 1,0 1-1,1-1 0,-1 0 1,0 1-1,0-1 0,-1 0 1,1 1-1,0 0 0,0-1 1,-1 1-1,1-1 1,-1 1-1,1 0 0,-1-1 1,1 4-1,4 44-30,-2 0 0,-7 97 0,4-144 23,-8 104-60,3-55 20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9:02.370"/>
    </inkml:context>
    <inkml:brush xml:id="br0">
      <inkml:brushProperty name="width" value="0.05" units="cm"/>
      <inkml:brushProperty name="height" value="0.05" units="cm"/>
    </inkml:brush>
  </inkml:definitions>
  <inkml:trace contextRef="#ctx0" brushRef="#br0">19 18 14651,'-9'-16'1384,"5"14"-879,0 11-80,3 5-152,1 1 0,0-1-1,4 27 1,-2-13-222,46 763-2191,-32 18 781,-2-79 2004,81 348 311,-92-1053-939,17 102 12,-19-121-279,1 0-1,1 0 1,-1-1 0,1 1-1,3 6 1,-2-7 21,-1 1 0,-1-1 0,1 1 0,3 11 0,-4-2-104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49:04.322"/>
    </inkml:context>
    <inkml:brush xml:id="br0">
      <inkml:brushProperty name="width" value="0.05" units="cm"/>
      <inkml:brushProperty name="height" value="0.05" units="cm"/>
    </inkml:brush>
  </inkml:definitions>
  <inkml:trace contextRef="#ctx0" brushRef="#br0">3357 659 11362,'-234'-144'2196,"157"101"-1979,-93-36 0,-172-55-107,-146-23 312,365 127-332,-2 4 0,-1 6 0,-1 5 0,-234 4 0,280 16-26,1 3 1,0 3-1,-133 37 0,177-36-87,0 2 1,0 1-1,2 2 0,0 1 0,1 1 0,0 2 0,2 2 0,1 0 1,1 2-1,0 2 0,3 0 0,0 2 0,-33 48 0,17-12-75,3 1-1,3 2 1,-45 119 0,67-146 72,2-1 0,2 2 1,2-1-1,-5 58 0,10-42 36,3 0-1,12 96 1,1-65 26,27 89 0,40 80-35,25 5-80,-71-193 27,71 108-1,-9-44 74,211 226 1,-239-288 5,153 151 32,17-19-24,-168-154-35,1-3 1,2-3-1,2-4 0,2-2 1,2-4-1,0-4 0,165 37 1,-127-44-3,1-5 0,1-5 0,123-5 1,-142-10-13,1-4 0,-1-5 0,191-49 0,-226 41-9,-1-3 0,-1-3 0,-1-2 0,-2-3 0,-1-3 0,-1-2 0,-3-3 0,98-87 0,-112 85 30,-1-3-1,-3-1 1,-1-1-1,-3-2 1,-1-1-1,32-70 1,-32 48 17,-4-1-1,-2-1 1,-3-1 0,15-97-1,-23 76 30,-3-1 0,-5 1-1,-5-2 1,-18-183 0,5 201 37,-4 0 1,-3 1-1,-4 1 1,-3 1 0,-3 1-1,-49-93 1,27 78-39,-5 3-1,-3 1 1,-3 4 0,-114-118 0,6 34-3,-15 14-74,139 121-32,0 2 0,-68-32 0,76 45-20,1 2 0,-2 1 0,0 2 0,-40-7 0,39 13 27,-55-2 1,-42 8-82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7:51:58.694"/>
    </inkml:context>
    <inkml:brush xml:id="br0">
      <inkml:brushProperty name="width" value="0.05" units="cm"/>
      <inkml:brushProperty name="height" value="0.05" units="cm"/>
    </inkml:brush>
  </inkml:definitions>
  <inkml:trace contextRef="#ctx0" brushRef="#br0">323 12 9722,'-12'-3'177,"1"1"1,-1-1-1,1 2 1,-1 0-1,0 0 0,1 1 1,-1 0-1,0 1 0,0 1 1,1-1-1,-1 2 1,1 0-1,0 0 0,0 1 1,0 0-1,0 1 0,1 1 1,-15 8-1,20-9-110,-1 0 0,1 0-1,0 1 1,0-1 0,0 1-1,1 1 1,0-1 0,0 0 0,0 1-1,1 0 1,0 0 0,-4 14-1,0 5 16,2 0-1,-4 34 0,2 24-53,3 1 1,3-1-1,5 1 1,3-1-1,4 0 0,3 0 1,5-1-1,2-1 1,39 93-1,108 205 30,-118-289-33,121 169-1,-12-64-51,325 312 0,-425-454 28,2-2 0,3-4 0,1-2-1,2-3 1,3-2 0,0-4 0,3-3-1,77 24 1,-67-31-10,0-4 0,2-3 0,136 13 0,-180-30 6,1-2-1,-1-2 0,1-1 0,-1-2 1,0-2-1,0-2 0,-1-2 0,0-1 1,61-27-1,-77 28 2,-2-2 1,1-1 0,-2 0 0,0-2-1,34-30 1,-43 34 20,-1-1-1,-1-1 1,0 0-1,0 0 1,-1-1-1,-1 0 1,0-1-1,-1 0 1,-1 0-1,5-17 1,1-15 72,-2 1 1,-2-2-1,-3 1 1,-1-1-1,-3 1 1,-4-54-1,-4 31-25,-3 0-1,-3 1 0,-33-103 0,15 88-41,-2 2 0,-50-87 0,-106-145 34,107 196-30,-5 3 1,-5 5 0,-5 4 0,-139-118 0,125 131-12,-5 5 1,-4 6 0,-215-112-1,290 172-77,-1 1 0,-1 3 0,-1 1 0,-1 3 0,0 1 0,-1 3 0,0 2 0,0 3 0,-1 1 0,1 3 0,-1 2 0,0 2 0,1 2 0,-57 14 0,49-5-46,1 3 0,-81 34-1,13 14-58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1:35.697"/>
    </inkml:context>
    <inkml:brush xml:id="br0">
      <inkml:brushProperty name="width" value="0.05" units="cm"/>
      <inkml:brushProperty name="height" value="0.05" units="cm"/>
    </inkml:brush>
  </inkml:definitions>
  <inkml:trace contextRef="#ctx0" brushRef="#br0">178 1400 11074,'6'-2'390,"0"1"0,0-1 0,0 1 0,-1 1 0,1-1 0,12 1 0,3-1-120,617-43 968,-12 1-513,-167 9-491,1 30-459,-415 5 180,0-2-1,0-1 0,-1-3 1,0-1-1,77-22 1,-119 27 64,1 0 0,0 0-1,-1-1 1,1 1 0,-1 0 0,0-1 0,1 0 0,-1 1 0,0-1 0,0 0 0,0 0 0,0 0 0,0 0 0,0-1 0,-1 1-1,1 0 1,-1-1 0,0 1 0,2-5 0,0-3 32,0-1-1,-1 1 1,2-22-1,-2 16-92,7-87-182,-8-140-1,-3 114 98,2 99 134,-1-1 0,-1 1 1,-8-35-1,8 55-7,0 0 0,-1 1 1,-1-1-1,0 1 0,0-1 1,0 1-1,-1 1 1,-1-1-1,1 1 0,-2 0 1,1 0-1,-1 0 0,-10-8 1,11 12-12,0 1 0,0 0 0,0 0 1,0 1-1,-1-1 0,1 1 1,-1 1-1,0-1 0,0 1 0,1 0 1,-1 1-1,0 0 0,-7 0 0,-37-4-4,-1-9 13,1-2 0,-89-39-1,27 8 2,6 12-7,-2 4 0,0 4 0,-2 6 0,-148-9 0,-386-14-89,583 40 87,-1 3 1,-103 12-1,137-8 3,0 2-1,0 1 1,1 2-1,0 0 1,1 2 0,0 1-1,-47 29 1,43-20-4,1 1 0,1 2 1,1 1-1,1 1 0,-32 40 0,40-42-1,2 1 0,0 0 0,2 2 1,0 0-1,2 1 0,1 0 0,-8 31 0,15-39-6,2 1 1,0-1-1,1 1 1,1 0-1,1 0 1,0 0-1,2 0 0,1 0 1,5 21-1,10 28-66,33 85-1,-35-112 66,79 259-555,-91-286 463,12 41-435,-14-53 507,0 0 0,0 1-1,0-1 1,0 0 0,1 0-1,-1-1 1,1 1 0,0-1-1,0 1 1,4 2 0,12 4-141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1:44.569"/>
    </inkml:context>
    <inkml:brush xml:id="br0">
      <inkml:brushProperty name="width" value="0.05" units="cm"/>
      <inkml:brushProperty name="height" value="0.05" units="cm"/>
    </inkml:brush>
  </inkml:definitions>
  <inkml:trace contextRef="#ctx0" brushRef="#br0">2764 1 8386,'-204'1'1949,"-349"48"0,417-31-1673,-1-1-6,-214 56 0,311-59-344,-1 1 0,2 2 0,0 2 0,-58 39-1,-133 113-478,215-160 521,-92 76-223,-120 124 1,182-163 194,3 1 1,2 3-1,2 1 1,-58 108-1,50-60-38,3 2 0,6 2 0,-32 141 0,36-83-95,-19 256 1,46-288 64,5 0 1,7 0 0,5 0-1,5 0 1,7-2-1,5-1 1,50 139 0,-6-67-30,170 325 1,160 157-87,-41-181 15,-272-384 188,81 98 26,10-7 1,9-9 0,8-8 0,8-9 0,8-9 0,252 156 0,657 310 147,-712-439-109,8-17-1,7-20 0,781 192 1,130-129 80,15-100 56,131-6-33,-139-11-164,-160-48-124,2-95-24,-558-31 141,1000-236 0,-1365 231-414,441-180 1,-506 163 242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1:45.192"/>
    </inkml:context>
    <inkml:brush xml:id="br0">
      <inkml:brushProperty name="width" value="0.05" units="cm"/>
      <inkml:brushProperty name="height" value="0.05" units="cm"/>
    </inkml:brush>
  </inkml:definitions>
  <inkml:trace contextRef="#ctx0" brushRef="#br0">13319 4044 6897,'-345'-205'563,"-184"-103"164,-918-405 1000,386 258-3014,-597-181 332,250 247 2931,-23 93 400,1125 236-2039,-1020-228 957,-268-52-545,20 78-1685,1130 200 480,248 32 183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12.107"/>
    </inkml:context>
    <inkml:brush xml:id="br0">
      <inkml:brushProperty name="width" value="0.05" units="cm"/>
      <inkml:brushProperty name="height" value="0.05" units="cm"/>
    </inkml:brush>
  </inkml:definitions>
  <inkml:trace contextRef="#ctx0" brushRef="#br0">1257 491 5537,'5'-7'805,"0"0"591,0 1 0,0-1 0,-1 0 0,6-15 0,-9 19-1291,0 0 0,-1 1 1,1-1-1,-1 0 0,0 1 0,0-1 0,0 0 0,0 0 0,0 1 0,0-1 1,-1 0-1,1 0 0,-1 1 0,0-1 0,0 1 0,0-1 0,0 1 0,0-1 1,-3-2-1,0-2-49,-1 1 0,0 0 0,-1 0 1,1 0-1,-1 1 0,0 0 1,-9-6-1,-52-28 224,48 29-202,-18-11 39,-161-83 242,148 80-341,-1 3-1,-55-15 1,81 30-30,1 1 0,-1 1 1,0 1-1,0 1 0,0 1 0,-1 1 0,1 1 0,0 2 0,0 0 0,1 2 0,-42 13 0,46-11-3,1 1 0,0 0 0,0 2-1,1 0 1,0 1 0,1 1-1,0 1 1,1 0 0,0 1 0,1 1-1,1 0 1,0 1 0,1 1-1,-15 25 1,13-14-1,1 0 1,2 1-1,1 1 0,1-1 0,-8 44 0,10-30 0,2 1 0,2 0-1,2 56 1,4-69-7,0 0 0,2-1 0,2 1 1,0-1-1,2 0 0,1 0 0,24 50 0,-24-63-14,0 0-1,1 0 1,1-1-1,0-1 1,1 0 0,1 0-1,0-1 1,1-1-1,1 0 1,0-1 0,1-1-1,0 0 1,29 14-1,-15-13-15,2 0 0,0-3 0,0 0 1,1-2-1,-1-1 0,38 1 0,3-4-11,125-11 0,-142 3 88,0-3 0,0-2 0,-1-2 0,62-24 1,-86 24-8,-1-1 0,0-1 0,-1-2 0,-1-1 0,-1-1 0,0-1 0,-1-2 0,34-35 0,-39 33-22,-2-1 0,0-1 0,-2 0 0,-1-1 0,-1-1 0,-1-1 0,-1 0 0,-2-1 0,-1 0 0,-1-1 0,6-37 0,-9 29 4,-1-1-1,-2 0 1,-2 0 0,-2 0-1,-1 0 1,-2 0 0,-2 0 0,-15-53-1,17 78 11,0 0 0,-2 0 0,1 0 0,-2 1 0,0 0-1,0 0 1,-1 1 0,-1 0 0,0 0 0,-1 1 0,0 0-1,0 1 1,-1 0 0,-1 1 0,1 0 0,-2 1 0,1 0 0,-1 1-1,0 0 1,-1 1 0,-22-7 0,0 2-196,0 2 0,0 2-1,0 1 1,-1 2 0,-58 1 0,50 5-177,-1 1 1,1 3-1,0 1 1,-51 16-1,18 3-122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40.603"/>
    </inkml:context>
    <inkml:brush xml:id="br0">
      <inkml:brushProperty name="width" value="0.05" units="cm"/>
      <inkml:brushProperty name="height" value="0.05" units="cm"/>
    </inkml:brush>
  </inkml:definitions>
  <inkml:trace contextRef="#ctx0" brushRef="#br0">52 10 10690,'5'-10'2252,"-8"23"-1407,-2 9-549,-26 380 789,28 1-1067,-2 25-697,1-332 618,-1 0 138,8 101 0,-2-189-312,0 0-1,1 1 0,0-1 0,0 0 0,0 0 0,8 14 0,-10-22-78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5.172"/>
    </inkml:context>
    <inkml:brush xml:id="br0">
      <inkml:brushProperty name="width" value="0.05" units="cm"/>
      <inkml:brushProperty name="height" value="0.05" units="cm"/>
    </inkml:brush>
  </inkml:definitions>
  <inkml:trace contextRef="#ctx0" brushRef="#br0">320 1 8936,'0'0'903,"-7"13"-380,-65 109 1232,-123 156 0,165-236-1486,17-19-53,10-14-781,10-11-2187,10-20 472,4-11-1131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3:08.197"/>
    </inkml:context>
    <inkml:brush xml:id="br0">
      <inkml:brushProperty name="width" value="0.05" units="cm"/>
      <inkml:brushProperty name="height" value="0.05" units="cm"/>
    </inkml:brush>
  </inkml:definitions>
  <inkml:trace contextRef="#ctx0" brushRef="#br0">81 176 11034,'-2'-2'142,"-1"1"0,1 0-1,-1 0 1,1 0-1,-1 0 1,1 0-1,-1 0 1,1 1 0,-1-1-1,0 1 1,1 0-1,-1-1 1,0 1-1,0 1 1,1-1 0,-1 0-1,0 1 1,-4 1-1,5-1-62,1-1-1,-1 1 1,0 1-1,1-1 0,-1 0 1,0 0-1,1 1 1,0-1-1,-1 1 1,1-1-1,0 1 0,0 0 1,0-1-1,0 1 1,0 0-1,0 0 1,0 0-1,0-1 0,1 1 1,-1 0-1,1 0 1,0 0-1,-1 0 1,1 0-1,0 3 0,1 22 9,1-1-1,2 0 1,0 0-1,11 33 0,-7-28-18,9 32 237,3-1 0,48 101 0,76 108 236,-134-253-543,14 26 9,1-2-1,3 0 1,1-2 0,2-1-1,63 60 1,141 100-1,-32-29-68,-142-121-80,3-2 0,1-4 0,3-2-1,98 44 1,-16-4-21,-56-29 12,-83-47 140,1 0-1,0 0 1,0-1 0,0-1 0,20 4 0,64 1-84,-63-6 64,49 9 0,-29 1 8,-25-4-12,1-2 1,42 4-1,-68-10 36,0 0 0,0-1 0,0 1 0,-1 0 0,1-1 1,0 0-1,0 0 0,0 0 0,-1 0 0,1 0 0,0 0 0,-1-1 0,1 1 1,-1-1-1,0 0 0,3-3 0,4-3 104,-1-1-1,13-18 1,8-10 174,-20 29-239,1 0 0,-1 1 1,1 0-1,0 1 0,1 0 0,16-7 0,-24 12-48,-1-1 0,0 1-1,0-1 1,1 0 0,-1 0-1,0 1 1,-1-1 0,1-1-1,0 1 1,0 0 0,-1 0-1,0-1 1,1 1 0,-1-1-1,0 1 1,0-1 0,0 1-1,0-4 1,3-8-22,-2 0-1,2-19 1,-3 17 33,13-85-17,-4 41-35,1-82 0,-11 122-21,-1 0 1,0 1-1,-2-1 1,0 0-1,-1 1 1,-1 0-1,-1 0 1,-10-22-1,-9-5-86,-2 1 0,-2 1 0,-65-74 0,-29-42 805,71 72-95,-72-167-1,85 165-567,-3 2 1,-58-85-1,91 159 11,-1 1-1,0 0 1,-1 0 0,-1 1-1,0 1 1,0 0-1,-2 0 1,1 2 0,-1-1-1,0 2 1,-1 0-1,0 1 1,0 0 0,-26-7-1,-1 3 12,-1 3 0,1 1 0,-69-2 0,-129 13 150,-14-1 222,204-8-273,0-2 1,-61-17-1,-45-7 66,134 29-184,-1 0 0,1 1 0,-1 1 0,1 1 0,-24 5 0,38-4-54,-1 0-1,1 0 1,0 1 0,0 0-1,0 0 1,0 1-1,0 0 1,1 1-1,0 0 1,0 0 0,0 0-1,1 1 1,-1 0-1,1 0 1,1 1 0,-1 0-1,1 0 1,-5 9-1,-7 12-216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3:15.014"/>
    </inkml:context>
    <inkml:brush xml:id="br0">
      <inkml:brushProperty name="width" value="0.05" units="cm"/>
      <inkml:brushProperty name="height" value="0.05" units="cm"/>
    </inkml:brush>
  </inkml:definitions>
  <inkml:trace contextRef="#ctx0" brushRef="#br0">1 142 6105,'5'-1'325,"0"0"0,0 0-1,0 0 1,0 1 0,0 0-1,0 0 1,7 2 0,-8-2-393,7-1 123,0 0 0,-1 0 0,1-1-1,0-1 1,-1 0 0,0 0 0,20-10-1,-6 3 202,-12 6-34,0 0 0,0 0 0,1 1 1,0 1-1,-1 0 0,1 0 1,0 1-1,0 1 0,0 0 0,0 1 1,-1 1-1,1 0 0,0 0 0,18 7 1,-16-6-208,-1 0 1,1-1 0,-1-1-1,1-1 1,-1 0-1,1 0 1,14-4 0,-13 2 30,-1 1-1,1 0 1,0 1 0,-1 1 0,1 0-1,15 4 1,10 5 81,0-2 1,0-2-1,83 1 1,-91-8-82,0 2 0,0 1 0,-1 2 0,51 11 0,-47-6-37,1-1-1,1-3 0,-1-1 0,1-1 0,52-4 1,-48 1 4,65 9 0,-63-3-1,51-2 0,-60-6-1,48-10 1,-57 7 12,0 1 1,1 1 0,47 2 0,-70 1-3,1 1 1,-1 1-1,1-1 0,-1 0 1,0 1-1,0 0 1,1 0-1,3 3 0,-4-2-15,0-1 0,-1 0 0,1 0 0,0 0 0,0-1 0,0 0 0,0 1 0,1-1 0,-1-1 0,6 2 0,-59-4 115,-92-15 0,-56-25-45,-34-5-34,-322-2-333,268 31 474,185 11 161,-146 10 1,431-13-557,-175 9 210,321-19-72,-254 20-26,1 2-1,97 16 1,-125-7-21,69 24 1,-80-22 53,1-1 0,0-3 0,50 7 0,38-16 84,-89-1-59,68 5 0,-101-3-18,0 0-1,0 1 1,0 0-1,-1 0 1,1 0-1,9 6 1,-8-4-45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3:55.045"/>
    </inkml:context>
    <inkml:brush xml:id="br0">
      <inkml:brushProperty name="width" value="0.05" units="cm"/>
      <inkml:brushProperty name="height" value="0.05" units="cm"/>
    </inkml:brush>
  </inkml:definitions>
  <inkml:trace contextRef="#ctx0" brushRef="#br0">1139 118 5841,'-38'6'236,"1"2"-1,0 2 1,0 1-1,1 2 1,0 2-1,1 1 1,1 1-1,0 2 1,-37 29-1,-199 170 1430,215-165-1128,2 2-1,-70 96 0,84-96-371,3 2-1,-48 105 0,68-124-128,1 1 1,2 0 0,2 1 0,1 0 0,-7 67 0,16-88-19,0 0-1,2 1 1,0-1 0,1 0 0,0 0-1,2 0 1,0 0 0,1-1 0,1 1-1,13 25 1,-12-30-10,1-1 0,0 0 0,1-1 0,0 0 0,1 0 0,1-1 1,0 0-1,0-1 0,1 0 0,0-1 0,1 0 0,0-1 0,22 10 0,-15-9 0,1-2-1,-1-1 1,1 0-1,0-2 1,0 0-1,1-2 1,-1 0 0,1-1-1,0-1 1,-1-1-1,1-1 1,-1-1-1,31-9 1,-6-1 1,-2-1-1,0-3 1,0-2-1,-2-1 1,48-31-1,-42 19-6,-1-3 1,-1-1-1,-3-2 0,72-80 0,-55 46 134,-4-2 0,60-104 0,-71 95 78,-3-2-1,-3-2 0,-5-2 1,-3-1-1,34-171 0,-57 219-180,2-49-1,-9 80-34,-1-1 0,0 0 0,-1 1 1,0-1-1,-1 1 0,0-1 0,-1 1 1,0 0-1,-6-13 0,6 19 3,0 0-1,0 0 1,-1 0-1,0 0 1,0 0-1,0 1 1,-1 0 0,1 0-1,-1 0 1,0 0-1,0 1 1,0 0-1,-1 0 1,1 0 0,-1 1-1,0-1 1,0 1-1,-11-2 1,-3 1 18,0 0 0,1 1 0,-1 1 0,-29 2-1,-1 3 30,0 3-1,0 1 1,1 3-1,-74 26 0,64-15-14,2 3 1,0 2-1,-64 42 0,85-44-120,-48 45 0,-5 3-38,57-56 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04.667"/>
    </inkml:context>
    <inkml:brush xml:id="br0">
      <inkml:brushProperty name="width" value="0.05" units="cm"/>
      <inkml:brushProperty name="height" value="0.05" units="cm"/>
    </inkml:brush>
  </inkml:definitions>
  <inkml:trace contextRef="#ctx0" brushRef="#br0">502 164 9242,'-3'-2'145,"-1"0"0,1 0 0,-1 0 0,0 0 0,1 1 0,-1 0 0,0 0 0,0 0 0,0 0 0,0 0 0,0 1 0,0 0 1,-1 0-1,1 0 0,0 0 0,0 1 0,0-1 0,-4 2 0,-12 3 276,0 1 0,-26 11 0,28-10-268,3-1-111,1 0 0,0 2 0,0 0 1,0 0-1,1 1 0,0 1 1,-19 18-1,17-11-1,0 0 1,1 1-1,0 0 1,-20 39-1,17-22-21,2 1 0,1 0 0,2 1 0,1 1 0,2 0 0,-4 41 0,9-46-21,1-1 1,2 45-1,2-68-8,-1 0 1,1 0 0,0 0-1,1-1 1,0 1-1,1 0 1,0-1-1,0 0 1,0 0 0,1 0-1,1 0 1,-1 0-1,11 12 1,-12-18 7,0 1-1,0-1 1,0 1 0,0-1 0,1-1-1,-1 1 1,1 0 0,0-1 0,-1 1-1,1-1 1,0 0 0,0-1 0,0 1-1,0 0 1,0-1 0,0 0 0,-1 0-1,1 0 1,0-1 0,0 1 0,0-1-1,0 0 1,6-2 0,4-2 47,1-1 1,-1 0 0,0-1-1,21-13 1,-11 3 106,0-1 1,0 0 0,-2-2-1,0-1 1,22-29 0,-18 17 126,-1-2 0,-3 0 1,22-43-1,-4-12 155,-4-1-1,34-136 1,-67 216-426,17-70 34,-19 72-34,0 1-1,0-1 0,0 0 0,-1 0 0,-1 0 0,-2-16 0,3 23-5,-1 0-1,1 0 0,-1 0 0,0 0 0,0 0 0,0 0 0,0 1 0,0-1 0,0 0 0,0 1 0,-1-1 1,1 0-1,-1 1 0,1 0 0,-1-1 0,1 1 0,-1 0 0,0 0 0,0 0 0,1 0 0,-1 0 0,0 0 1,0 1-1,0-1 0,0 0 0,0 1 0,0 0 0,0-1 0,0 1 0,0 0 0,0 0 0,0 0 0,-4 1 1,-3 0 1,0 1 1,0 0 0,0 0 0,0 1 0,0 0 0,-9 4 0,-28 18-264,-56 37 1,58-33-465,-60 29 0,75-46 361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15.635"/>
    </inkml:context>
    <inkml:brush xml:id="br0">
      <inkml:brushProperty name="width" value="0.05" units="cm"/>
      <inkml:brushProperty name="height" value="0.05" units="cm"/>
    </inkml:brush>
  </inkml:definitions>
  <inkml:trace contextRef="#ctx0" brushRef="#br0">358 111 9882,'-5'-15'577,"-1"0"0,-10-18 0,14 29-407,0 0 0,0 1 0,-1-1 0,1 1 0,-1 0-1,0-1 1,0 1 0,0 0 0,0 1 0,0-1-1,-1 0 1,1 1 0,-8-4 0,9 6-108,0 0 0,-1-1 0,1 1-1,0 0 1,0 0 0,-1 0 0,1 1 0,0-1 0,0 0 0,-1 1-1,1-1 1,0 1 0,0 0 0,0 0 0,0 0 0,0 0 0,0 0-1,0 0 1,0 1 0,-2 1 0,-6 5 105,1 0-1,-12 13 0,17-17-101,-17 19 47,1 1 0,1 0-1,2 2 1,0 0 0,1 1-1,2 1 1,1 0 0,1 1 0,-16 56-1,23-63-104,1 0-1,1 0 1,1 0-1,0 0 1,2 1-1,1-1 0,1 0 1,0 0-1,2 0 1,0 0-1,2 0 0,0-1 1,1 0-1,17 32 1,-14-33-10,2-1 0,0-1 0,1 1 0,1-2 0,27 27 0,-33-37 2,-1 0 0,1 0 0,1-1 1,-1 0-1,1-1 0,0 0 0,0 0 0,0-1 0,1 0 0,0-1 0,0 0 1,-1 0-1,2-1 0,15 1 0,-21-3 2,0 0 1,0-1-1,0 1 1,0-1-1,-1 0 1,1 0-1,0-1 0,0 0 1,-1 0-1,1 0 1,-1 0-1,8-5 1,-5 1 8,-1 1-1,1-1 1,-1 0 0,-1 0 0,1-1 0,8-12 0,0-6 27,-2-1 0,0 1 0,11-39 1,-22 61-36,19-57 56,-2 0 0,15-101 0,-30 133-108,0 1-1,-2-1 1,-1 0-1,-1 0 1,-1 1-1,-1-1 1,-2 1-1,-11-37 1,13 55 16,0 1 1,0-1-1,-1 1 1,-1 0-1,1 0 1,-1 0-1,-1 0 1,1 1 0,-1 0-1,0 0 1,-1 1-1,0 0 1,-14-11-1,14 14 21,0-1-1,1 1 0,-1 1 1,0-1-1,0 1 1,0 0-1,-1 1 0,1 0 1,0 0-1,-1 0 0,1 1 1,-1 0-1,1 0 1,0 1-1,-1 0 0,1 1 1,-13 3-1,4 1-65,0 0 1,1 1-1,1 1 0,-1 0 0,1 1 0,0 1 1,1 0-1,-22 22 0,13-10-359,2 1 0,1 0 0,1 2 0,-15 26 0,17-19-94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5:07.622"/>
    </inkml:context>
    <inkml:brush xml:id="br0">
      <inkml:brushProperty name="width" value="0.05" units="cm"/>
      <inkml:brushProperty name="height" value="0.05" units="cm"/>
    </inkml:brush>
  </inkml:definitions>
  <inkml:trace contextRef="#ctx0" brushRef="#br0">1425 129 15307,'0'-4'93,"0"1"-1,-1 0 1,1 0-1,-1 0 1,1 0-1,-1 0 1,0 0-1,0 0 1,0 0-1,-1 0 1,1 0-1,-1 0 1,1 1-1,-1-1 1,0 0-1,0 1 1,0 0 0,-1-1-1,1 1 1,0 0-1,-1 0 1,1 0-1,-1 1 1,0-1-1,-5-2 1,-7-3 97,-1 0 0,0 2 1,-25-7-1,40 12-180,-38-9 30,-1 1 0,0 3 0,0 1 0,0 2 0,-1 2 1,-55 7-1,43 0-54,1 3 1,-1 1 0,2 4 0,-68 27 0,81-25-2,1 1 0,1 2 0,0 2 0,2 1 1,1 2-1,1 1 0,1 2 0,1 1 0,1 1 0,2 1 1,-25 38-1,23-25-32,2 1-1,2 1 1,3 1 0,1 1 0,2 1-1,2 1 1,3 0 0,-11 71 0,20-85-102,1-1 0,2 1 0,1 0 0,2-1-1,2 1 1,1-1 0,2 1 0,1-1 0,2 0 0,1-1 0,1 0 0,3-1 0,18 34 0,-25-53 29,2-1 0,0-1 0,0 1 0,1-2 0,0 1 1,1-1-1,1-1 0,15 12 0,-18-16 49,1 0 0,-1-1 1,1 0-1,1 0 0,-1-1 0,1 0 0,-1-1 1,1 0-1,0-1 0,0 0 0,0-1 0,13 0 1,-8-2 22,0 0 1,0-1-1,-1 0 1,1-1-1,0-1 1,-1-1-1,18-7 1,-11 2 42,0-1 1,-1-2-1,-1 0 0,22-17 1,4-10 163,0-3 1,68-85 0,-41 40 262,-5-3 0,65-112 0,-110 162-292,-2-1 1,-1 0 0,-2-2-1,-2 0 1,-3-1 0,-1-1-1,12-89 1,-23 121-172,0 0 1,-1-1 0,-1 1-1,0 0 1,-1-1-1,-7-26 1,7 34 16,-1 0-1,0 0 1,0 0 0,-1 1 0,0-1-1,0 1 1,0 0 0,-1 0 0,0 0-1,0 1 1,0-1 0,-1 1 0,0 1-1,0-1 1,-7-3 0,2 2-16,-1 0 0,0 1 0,0 1 0,-24-6 0,-62-8-243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5:34.682"/>
    </inkml:context>
    <inkml:brush xml:id="br0">
      <inkml:brushProperty name="width" value="0.05" units="cm"/>
      <inkml:brushProperty name="height" value="0.05" units="cm"/>
    </inkml:brush>
  </inkml:definitions>
  <inkml:trace contextRef="#ctx0" brushRef="#br0">1212 0 8898,'-13'0'184,"0"1"0,0 0-1,0 1 1,0 0 0,1 1 0,-1 0 0,-16 7 0,-16 4 37,-388 73 2326,321-69-2130,99-15-400,0 1 0,0 0 0,1 1 0,-1 0 0,1 1 0,1 1 0,-1 0 0,1 0 0,0 1 0,0 0 1,1 1-1,-17 18 0,-1 6-30,1 2 1,-36 60 0,30-40 14,2 0-1,3 2 1,3 1 0,2 2-1,3 0 1,-15 70-1,27-89 9,2-1-1,2 1 0,2 0 0,1 0 0,2 0 0,2 0 0,2 0 1,1-1-1,3 0 0,20 62 0,-23-86-11,0 0 0,2-1 0,0 1-1,0-1 1,2-1 0,0 1 0,0-2 0,1 1 0,1-2 0,0 1 0,20 14-1,-21-19-7,1-1-1,-1 0 1,1-1-1,0 0 1,1-1-1,-1 0 1,1-1-1,0 0 1,0-1 0,1-1-1,-1 0 1,0-1-1,1 0 1,-1-1-1,16-2 1,-3-1-9,0-3 1,-1 0 0,0-1 0,0-1-1,-1-2 1,0 0 0,0-2 0,31-20-1,-7-1-2,-1-1 0,72-71 0,-59 46 23,-2-3 1,-3-3-1,-3-1 1,46-79 0,-75 105 51,-1-1 0,-2-1 0,-1 0 0,-3-1 0,-2-1 1,-1-1-1,-2 0 0,-3-1 0,3-47 0,-9 71 25,-2-1-1,-1 1 1,-1 0-1,-1 0 0,-1 0 1,0 1-1,-2-1 1,-8-20-1,10 33-66,0 0 0,0 0-1,-1 0 1,0 1 0,0-1-1,-1 1 1,0 1 0,-1-1 0,0 1-1,0 0 1,0 0 0,-1 1-1,0 0 1,0 1 0,-1 0 0,1 0-1,-1 0 1,0 1 0,-19-5 0,13 5-12,-1 1 0,-19 0 0,-38 2-34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4.347"/>
    </inkml:context>
    <inkml:brush xml:id="br0">
      <inkml:brushProperty name="width" value="0.05" units="cm"/>
      <inkml:brushProperty name="height" value="0.05" units="cm"/>
    </inkml:brush>
  </inkml:definitions>
  <inkml:trace contextRef="#ctx0" brushRef="#br0">0 38 17316,'9'-2'1200,"5"-4"-1104,3-2-120,-17 4 432,1-1-664,6 0-336,-1-1 448,-5 5-64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5.455"/>
    </inkml:context>
    <inkml:brush xml:id="br0">
      <inkml:brushProperty name="width" value="0.05" units="cm"/>
      <inkml:brushProperty name="height" value="0.05" units="cm"/>
    </inkml:brush>
  </inkml:definitions>
  <inkml:trace contextRef="#ctx0" brushRef="#br0">9 788 14651,'0'0'55,"0"0"-1,0 1 0,-1-1 1,1 0-1,0 0 1,0 0-1,-1 0 1,1 0-1,0 0 0,-1 0 1,1 0-1,0 0 1,0 0-1,-1 0 1,1 0-1,0 0 0,0 0 1,-1-1-1,1 1 1,0 0-1,0 0 1,-1 0-1,1 0 1,0 0-1,0 0 0,0-1 1,-1 1-1,1 0 1,0 0-1,0 0 1,0-1-1,0 1 0,-1 0 1,1 0-1,0-1 1,0 1-1,0 0 1,0 0-1,0-1 0,0 1 1,0 0-1,0-1 1,8-10 983,21-11 28,180-89 572,-75 42-1502,642-339-987,-700 368 454,1 4 0,124-40 0,-163 68 66,-37 7 298,0 1-1,0 0 1,0-1-1,1 1 1,-1 0-1,0 0 1,0 0-1,0 0 0,0 0 1,0 0-1,0 0 1,0 1-1,0-1 1,0 0-1,1 1 1,-2-1 20,0 1 1,0-1-1,0 0 1,0 0-1,0 1 1,1-1-1,-1 0 1,0 1-1,0-1 1,0 0-1,-1 1 0,1-1 1,0 0-1,0 0 1,0 1-1,0-1 1,0 0-1,0 1 1,0-1-1,0 0 1,-1 0-1,1 1 1,0-1-1,0 0 1,0 0-1,0 1 1,-1-1-1,1 0 1,0 0-1,0 0 1,-1 1-1,-24 17-377,1-6 64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5.936"/>
    </inkml:context>
    <inkml:brush xml:id="br0">
      <inkml:brushProperty name="width" value="0.05" units="cm"/>
      <inkml:brushProperty name="height" value="0.05" units="cm"/>
    </inkml:brush>
  </inkml:definitions>
  <inkml:trace contextRef="#ctx0" brushRef="#br0">201 134 11546,'47'-48'2327,"-36"35"-1642,0 2 0,0-1 0,1 1 0,1 1 0,20-14 0,-32 24-655,-1 0 1,0-1 0,1 1-1,-1 0 1,1-1 0,-1 1 0,0 0-1,1-1 1,-1 1 0,1 0 0,-1 0-1,1 0 1,-1-1 0,1 1 0,-1 0-1,1 0 1,-1 0 0,1 0 0,-1 0-1,1 0 1,0 0 0,-1 0 0,1 0-1,-1 0 1,1 0 0,-1 0 0,1 1-1,-1-1 1,1 0 0,-1 0 0,1 0-1,-1 1 1,1-1 0,-1 0 0,0 1-1,1-1 1,-1 0 0,1 1 0,-1-1-1,0 1 1,1-1 0,-1 0 0,0 1-1,1 0 1,-1 1 43,0 1 0,1 0 0,-1-1-1,0 1 1,0-1 0,-1 1 0,1 0 0,0-1-1,-2 5 1,-7 21 73,-1-1 0,0-1 0,-20 34 0,-50 76-193,56-98 27,-20 32-57,4-8-130,-46 97 0,81-148 133,0 0 0,1 1 0,-4 21 0,7-30 55,1 0 0,-1 0 0,1 0 0,0 0-1,0 0 1,0 0 0,0 0 0,1 0 0,-1 0 0,1 0-1,0 0 1,0 0 0,0 0 0,0 0 0,0 0-1,0-1 1,1 1 0,0-1 0,-1 1 0,5 4-1,-2-4 3,0-1 0,0 1 0,0-1-1,1 1 1,-1-1 0,1 0 0,-1-1-1,1 1 1,0-1 0,0 0 0,-1 0-1,1-1 1,0 1 0,0-1 0,6 0-1,11-2-59,44-7 0,-56 7 58,65-13-183,141-50 0,62-52-49,-177 67 175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5.503"/>
    </inkml:context>
    <inkml:brush xml:id="br0">
      <inkml:brushProperty name="width" value="0.05" units="cm"/>
      <inkml:brushProperty name="height" value="0.05" units="cm"/>
    </inkml:brush>
  </inkml:definitions>
  <inkml:trace contextRef="#ctx0" brushRef="#br0">19 1 7944,'0'0'3021,"-3"10"-2722,-2 4-234,2 1-1,0 0 1,1 0-1,0 0 1,2 1-1,-1-1 1,2 0-1,0 0 1,1 0-1,7 29 1,71 177 170,-78-216-420,0 1 0,-1 0 0,0 0 0,0 0 0,0 0 0,0 0-1,-1 0 1,-1 7 0,1-12 16,-1-1-1,1 1 0,-1-1 1,1 1-1,-1-1 0,0 1 1,1-1-1,-1 1 0,1-1 1,-1 0-1,0 0 0,1 1 0,-1-1 1,0 0-1,1 0 0,-1 0 1,0 1-1,0-1 0,1 0 1,-1 0-1,0 0 0,1 0 1,-1-1-1,0 1 0,0 0 1,1 0-1,-1 0 0,0 0 1,0-1-1,-1 1-446,-18-5-3452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7.487"/>
    </inkml:context>
    <inkml:brush xml:id="br0">
      <inkml:brushProperty name="width" value="0.05" units="cm"/>
      <inkml:brushProperty name="height" value="0.05" units="cm"/>
    </inkml:brush>
  </inkml:definitions>
  <inkml:trace contextRef="#ctx0" brushRef="#br0">2 335 16452,'-1'182'2056,"1"18"-1344,4-172-356,-4-27-345,0-1 1,0 0-1,1 1 1,-1-1-1,0 0 1,0 1-1,0-1 1,0 0-1,0 0 1,1 1-1,-1-1 1,0 0-1,0 0 1,0 1-1,1-1 1,-1 0-1,0 0 1,0 0-1,1 1 1,-1-1-1,0 0 1,0 0-1,1 0 1,-1 0-1,0 0 1,1 0-1,-1 1 1,1-2 10,0 1-1,-1-1 1,1 1-1,0 0 1,-1-1-1,1 1 1,-1-1-1,1 1 1,-1-1-1,1 0 1,-1 1-1,1-1 1,-1 0 0,1 1-1,-1-1 1,0 0-1,1 0 1,8-20 305,0 0 1,-1 0-1,9-43 1,5-70 522,-21 128-821,3-26 386,0-43-1,-4 66-167,1 7-49,3 24-126,-2-17-70,1 0 0,-1-1 0,1 1 0,0 0 0,0-1 0,1 0 0,-1 1 0,1-2 0,0 1 0,0 0 0,0-1 0,1 1 0,-1-1 0,9 3 0,-6-2-5,1-1 0,0 0 0,1-1 0,-1 1 0,0-2 0,1 1 0,-1-1 0,16 0 0,-12-2 2,0 1 1,-1-2-1,1 1 0,-1-1 1,0-1-1,0 0 1,0-1-1,0 0 1,0-1-1,-1 0 0,1 0 1,-2-1-1,19-15 1,-23 17 9,-1-1-1,0 0 1,0-1 0,0 1 0,-1-1-1,5-9 1,-7 13-6,0 1 1,0-1-1,0 0 0,-1 1 1,1-1-1,-1 0 1,1 0-1,-1 0 0,0 0 1,1 0-1,-1 1 0,0-1 1,0 0-1,0 0 0,-1 0 1,1 0-1,0 0 1,-1 1-1,1-1 0,-1 0 1,0 0-1,1 0 0,-1 1 1,0-1-1,0 0 0,-2-2 1,2 4-2,1-1 1,-1 1-1,0-1 1,0 0-1,0 1 1,0-1-1,1 1 1,-1 0-1,0-1 0,0 1 1,0 0-1,0 0 1,0-1-1,0 1 1,0 0-1,0 0 1,0 0-1,0 0 1,0 0-1,0 0 1,0 0-1,-1 1 1,-1 0-1,1 0 1,0 0-1,-1 0 1,1 0-1,0 1 1,0-1-1,0 1 1,-3 2 0,-1 2 1,0 0 0,0 1 0,1 0 0,-6 9 0,3-1-2,1 1 1,0-1-1,1 1 1,0 1 0,2-1-1,0 0 1,1 1-1,-2 25 1,4-32-4,1 0 1,1 0-1,0 0 1,0 0-1,1 0 1,0-1-1,3 11 1,-2-14-2,-1-1 1,1 1-1,-1-1 1,1 0-1,1 0 0,-1 0 1,1 0-1,0 0 1,0-1-1,0 0 1,1 0-1,6 5 0,-7-6 1,1 0-1,0-1 0,0 1 0,0-1 0,0 0 0,0 0 0,0-1 0,0 0 0,1 0 0,-1 0 0,11 0 0,-7-1 11,0-1-1,0 0 0,0-1 1,0 0-1,0 0 1,13-6-1,0-2 45,0-1 0,-1-1 1,0-1-1,26-21 0,-21 13 39,-1-2-1,-1-1 1,-1-1 0,30-42-1,-25 26 69,-2-1-1,31-66 0,-46 84-93,-1-1 0,9-36 1,-17 53-56,0 0 0,-1 1 0,1-1 0,-2 0 0,1 0 0,-1 0 0,0 0 0,-1 0 0,0 0 0,0 0 0,-1 0-1,-3-8 1,5 14-9,-1 0 0,0 0-1,0 0 1,0 0-1,0 0 1,-1 0 0,1 1-1,0-1 1,-1 0-1,1 1 1,-1-1 0,0 1-1,1-1 1,-1 1-1,0 0 1,0 0 0,0 0-1,0 0 1,0 0-1,-3-1 1,2 2-2,-1-1 0,1 1-1,0 0 1,-1 0 0,1 0 0,0 1 0,-1-1 0,1 1 0,0-1 0,0 1-1,-1 0 1,-3 2 0,-1 1-1,1 0-1,-1 0 1,0 1-1,1 0 1,0 1 0,0-1-1,1 1 1,0 0-1,-8 10 1,3 1 0,1 0 1,1 1 0,0 0-1,1 1 1,1-1-1,1 1 1,1 1 0,-5 33-1,6-24-25,2 0 0,1 0 0,1 0 0,1 0 0,8 41 0,-7-58-130,1 0 1,1 0-1,-1 0 1,2-1-1,0 1 1,0-1-1,11 17 1,-12-22 61,0-1 1,1 0 0,-1 0-1,1 0 1,0 0-1,0-1 1,0 0-1,1 0 1,-1 0-1,1-1 1,0 0-1,0 0 1,1 0-1,-1-1 1,12 3 0,28 1-442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7.937"/>
    </inkml:context>
    <inkml:brush xml:id="br0">
      <inkml:brushProperty name="width" value="0.05" units="cm"/>
      <inkml:brushProperty name="height" value="0.05" units="cm"/>
    </inkml:brush>
  </inkml:definitions>
  <inkml:trace contextRef="#ctx0" brushRef="#br0">217 1 18748,'-7'0'135,"0"0"1,0 0-1,-1 0 1,1 1-1,0 0 0,0 1 1,0 0-1,0 0 0,0 0 1,0 1-1,0 0 1,1 0-1,0 1 0,-1 0 1,1 0-1,0 0 0,1 1 1,-1 0-1,1 0 1,-7 9-1,3-4-105,1 0 1,1 1-1,-1 0 1,2 1-1,0 0 1,0 0-1,1 0 1,0 0-1,1 1 1,-3 18-1,6-27-28,1 0-1,-1 0 1,1 0 0,0 0 0,0 0-1,1 0 1,-1 0 0,1 0 0,0 0-1,0 0 1,0 0 0,2 5 0,-1-7 2,-1 0 1,0 0 0,1 0 0,-1 0-1,1 0 1,0 0 0,-1-1 0,1 1 0,0-1-1,0 1 1,0-1 0,0 0 0,0 0 0,0 0-1,1 0 1,-1 0 0,0 0 0,0 0 0,1-1-1,-1 1 1,5-1 0,1 0 9,0 0-1,0-1 1,-1 0 0,1 0-1,0-1 1,-1 0 0,1 0-1,-1-1 1,0 0 0,0 0-1,0-1 1,0 0 0,-1 0-1,7-6 1,7-5 39,-2-1-1,1-1 1,17-21 0,-32 34-40,48-60 113,-48 58-111,1 0 0,-2 0 0,1-1 0,-1 1 0,0-1 0,0 0 0,0 0 0,2-11 0,-5 17-14,0 1 0,0 0 0,0 0 0,0 0 0,0 0 0,0 0 1,0-1-1,0 1 0,0 0 0,0 0 0,0 0 0,0 0 0,0 0 1,0-1-1,0 1 0,0 0 0,0 0 0,-1 0 0,1 0 0,0 0 1,0 0-1,0-1 0,0 1 0,0 0 0,0 0 0,0 0 0,0 0 1,0 0-1,-1 0 0,1 0 0,0 0 0,0-1 0,0 1 0,0 0 1,0 0-1,0 0 0,-1 0 0,1 0 0,0 0 0,0 0 0,0 0 1,0 0-1,0 0 0,-1 0 0,1 0 0,0 0 0,0 0 0,0 0 1,0 0-1,0 0 0,-1 0 0,1 0 0,0 0 0,0 0 0,0 0 1,0 0-1,0 1 0,0-1 0,-1 0 0,1 0 0,0 0 0,0 0 1,0 0-1,0 0 0,0 0 0,0 0 0,0 1 0,-1-1 0,-9 8 19,6-2-16,-1 0 1,1 1-1,-1-1 0,2 1 0,-1 0 1,1 0-1,0 0 0,-3 12 0,2-3-1,1-1 0,0 1 0,-1 19 0,4-29-32,0 0 0,0 1 1,1-1-1,-1 0 1,1 0-1,1 0 0,-1 0 1,1 0-1,0 0 1,0 0-1,1-1 1,0 1-1,3 5 0,-3-8-47,-1-1-1,0 1 0,0-1 0,1 1 0,-1-1 0,1 0 0,0 0 1,0 0-1,0-1 0,0 1 0,0-1 0,0 1 0,0-1 0,0 0 1,1 0-1,-1-1 0,0 1 0,1 0 0,-1-1 0,0 0 0,1 0 1,-1 0-1,0 0 0,1-1 0,-1 1 0,4-2 0,2-1-85,-1 0 0,1 0 0,-1-1 0,0 0 0,0-1-1,0 0 1,-1 0 0,0-1 0,1 0 0,-2 0 0,1 0 0,-1-1-1,0 0 1,-1 0 0,1-1 0,6-13 0,26-47-790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8.736"/>
    </inkml:context>
    <inkml:brush xml:id="br0">
      <inkml:brushProperty name="width" value="0.05" units="cm"/>
      <inkml:brushProperty name="height" value="0.05" units="cm"/>
    </inkml:brush>
  </inkml:definitions>
  <inkml:trace contextRef="#ctx0" brushRef="#br0">92 0 16676,'-15'51'3576,"-15"64"-1250,19-50-1325,-5 112 1,16 68-500,2-111-388,0-250-72,1 54-112,-2-1 0,-11-74 0,10 133 64,-1 0 0,0 0 0,0 0 0,0 0 0,0 0 0,-3-6 0,4 10 6,0 0-1,0 0 1,-1 0 0,1 0 0,0 0 0,0 0 0,0 0 0,0-1 0,0 1 0,0 0-1,0 0 1,0 0 0,0 0 0,0 0 0,0 0 0,-1 0 0,1 0 0,0 0 0,0 0-1,0 0 1,0 0 0,0 0 0,0 0 0,0 0 0,0 0 0,-1 0 0,1 0-1,0 0 1,0 0 0,0 0 0,0 0 0,0 0 0,0 0 0,0 0 0,-1 0 0,1 0-1,0 0 1,0 0 0,0 0 0,0 0 0,0 0 0,0 0 0,0 0 0,0 0 0,0 0-1,-1 0 1,1 1 0,0-1 0,0 0 0,0 0 0,0 0 0,0 0 0,0 0 0,0 0-1,0 0 1,0 0 0,0 0 0,0 1 0,0-1 0,0 0 0,-3 19 20,2-7-11,1 0-1,1 0 1,0-1-1,1 1 1,0 0-1,0 0 1,6 13-1,-6-21-7,-1 0-1,1 0 0,0 0 0,1 0 0,-1 0 0,1-1 0,-1 1 1,1-1-1,0 1 0,4 2 0,-5-5-1,0 1 1,1-1 0,-1 1-1,0-1 1,1 0-1,-1 0 1,1 0-1,-1 0 1,1-1-1,-1 1 1,1-1-1,0 0 1,-1 1 0,1-1-1,0 0 1,-1 0-1,1-1 1,3 0-1,-2 0-40,0-1-1,0 0 0,0 0 1,0 0-1,0-1 0,-1 1 1,1-1-1,-1 0 0,1 0 0,-1-1 1,0 1-1,0 0 0,-1-1 1,3-4-1,-8 14 28,0 1 10,0-1 1,0 1-1,1-1 0,0 1 1,0 0-1,1-1 1,0 1-1,-1 8 1,2-13 7,0 0-1,0-1 1,1 1 0,-1 0 0,0-1 0,1 1 0,-1 0 0,1-1 0,-1 1-1,1-1 1,0 1 0,-1-1 0,1 1 0,0-1 0,0 1 0,0-1 0,2 2 0,-1-2-1,-1 0 1,1 0-1,0 0 1,0 0 0,0-1-1,-1 1 1,1 0-1,0-1 1,0 0 0,0 1-1,0-1 1,0 0-1,0 0 1,0 0 0,0 0-1,0 0 1,0-1-1,3 0 1,5-1-19,0-1 0,0 0 0,0-1 0,0 0 0,-1 0 0,0-1 0,9-6 0,61-48-258,-32 23 106,-39 29 137,1 1 1,0 0-1,1 1 0,0 0 1,-1 0-1,1 1 0,15-4 1,-21 7 28,-1 1-1,1-1 1,0 1 0,-1 0 0,1 0-1,0 0 1,0 0 0,-1 1 0,1-1-1,0 1 1,-1 0 0,1 0 0,-1 0-1,1 1 1,-1-1 0,0 1 0,1 0-1,-1 0 1,0 0 0,0 0 0,0 1-1,-1-1 1,1 1 0,4 5 0,-5-5-1,1 1 0,-1-1 0,-1 1 0,1-1 0,0 1 1,-1-1-1,0 1 0,0 0 0,0 0 0,0 0 0,-1 0 1,1 0-1,-1 0 0,0-1 0,0 1 0,-1 7 0,-2 5-1,-1 1-1,-9 26 1,4-11-6,6-25 9,2-1 1,-1-1 1,1 0-1,0 1 1,0-1-1,0 7 1,1-11-2,0 0 1,0-1 0,1 1-1,-1 0 1,0 0-1,0-1 1,0 1 0,0 0-1,1-1 1,-1 1-1,0 0 1,1-1-1,-1 1 1,0-1 0,1 1-1,-1 0 1,1-1-1,-1 1 1,1-1-1,-1 1 1,1-1 0,0 1-1,-1-1 1,1 0-1,-1 1 1,1-1 0,0 0-1,-1 1 1,1-1-1,0 0 1,0 0-1,-1 0 1,1 0 0,0 0-1,-1 0 1,1 0-1,0 0 1,0 0-1,-1 0 1,1 0 0,0 0-1,-1 0 1,1 0-1,0-1 1,-1 1-1,2-1 1,3 0 4,0-1-1,-1 0 1,0 0-1,1-1 1,-1 1-1,0-1 1,0 0-1,0 0 1,-1 0-1,1-1 1,-1 1-1,0-1 1,0 0-1,0 0 1,0 0-1,-1 0 1,1 0-1,1-5 1,3-7 9,0-1 0,-2 0 0,7-27 1,-8 21-19,-1 0 0,0 0 1,-2-1-1,-2-37 0,1 65 7,1-1-1,0 0 1,0 0 0,0 0-1,0 0 1,0 0 0,1 0-1,-1 0 1,1 0-1,0-1 1,-1 1 0,2-1-1,-1 1 1,0-1 0,3 3-1,1 0-20,0-1 0,1 1 0,-1-1 1,1 0-1,-1-1 0,15 6 0,-13-7-31,0 1 0,0-1 0,1-1 0,-1 0 0,0 0 0,13 0 0,-16-1-2,-1 0 0,1-1 0,0 0 0,-1 0 1,1 0-1,-1 0 0,1-1 0,-1 1 0,0-1 1,0 0-1,8-5 0,-10 5 37,0 0 1,0 0 0,0 0-1,0 0 1,0 0-1,0 0 1,-1 0 0,1-1-1,-1 1 1,0 0-1,1-1 1,-1 0 0,0 1-1,-1-1 1,1 1-1,0-1 1,-1 0 0,1-4-1,1-26-227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9.210"/>
    </inkml:context>
    <inkml:brush xml:id="br0">
      <inkml:brushProperty name="width" value="0.05" units="cm"/>
      <inkml:brushProperty name="height" value="0.05" units="cm"/>
    </inkml:brush>
  </inkml:definitions>
  <inkml:trace contextRef="#ctx0" brushRef="#br0">3 38 22045,'-3'-7'1704,"6"2"-1344,5-3-320,3 2-136,1 0 456,5 5-312,1 1-168,1-5-408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19.695"/>
    </inkml:context>
    <inkml:brush xml:id="br0">
      <inkml:brushProperty name="width" value="0.05" units="cm"/>
      <inkml:brushProperty name="height" value="0.05" units="cm"/>
    </inkml:brush>
  </inkml:definitions>
  <inkml:trace contextRef="#ctx0" brushRef="#br0">23 36 13867,'30'-36'2615,"-29"36"-2569,-1 1 0,0-1 0,0 0 0,0 0 0,0 0-1,0 0 1,0 0 0,0 0 0,0 1 0,0-1 0,0 0 0,0 0 0,0 0-1,0 0 1,1 0 0,-1 0 0,0 0 0,0 0 0,0 0 0,0 0 0,0 0-1,0 1 1,0-1 0,1 0 0,-1 0 0,0 0 0,0 0 0,0 0 0,0 0-1,0 0 1,1 0 0,-1 0 0,0 0 0,0 0 0,0 0 0,0 0 0,0 0-1,0 0 1,1-1 0,-1 1 0,0 0 0,0 0 0,0 0 0,0 0 0,0 3 306,-7 101 1461,-1-24-1569,7 248-225,3-234-462,-1-75 164,0 15-245,-1-32 381,0-1-1,0 1 1,0 0 0,0-1-1,-1 1 1,1 0 0,-1 0-1,1-1 1,-1 1 0,0-1-1,1 1 1,-1-1 0,-2 4-1,2-5 108,1 0 1,-1 1-1,0-1 0,1 0 0,-1 0 0,0 0 0,1 0 0,-1 1 0,0-1 0,0 0 0,1 0 0,-1 0 0,0-1 0,1 1 0,-1 0 0,0 0 0,0 0 0,1 0 0,-1-1 0,0 1 0,1 0 0,-1 0 0,1-1 0,-1 1 0,0-1 0,1 1 0,-1 0 0,1-1 0,-1 1 0,1-1 0,-1 0 0,1 1 0,-1-1 0,1 1 0,-1-2 1,-14-16-750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20.192"/>
    </inkml:context>
    <inkml:brush xml:id="br0">
      <inkml:brushProperty name="width" value="0.05" units="cm"/>
      <inkml:brushProperty name="height" value="0.05" units="cm"/>
    </inkml:brush>
  </inkml:definitions>
  <inkml:trace contextRef="#ctx0" brushRef="#br0">0 131 15203,'0'-17'1481,"6"8"-1097,9 11-144,10 7 648,13 5-344,4 1-272,13 2-632,7-2-208,4-6 504,2-3-112,-3-12-144</inkml:trace>
  <inkml:trace contextRef="#ctx0" brushRef="#br0" timeOffset="1">707 6 14051,'-20'11'442,"0"2"0,1 0 0,0 2 0,1 0 0,-21 23 0,34-33-397,0 0 0,1 1 0,0-1 0,0 1 0,0 0 1,1 1-1,-1-1 0,2 0 0,-1 1 0,1 0 0,0 0 0,0 0 1,1 0-1,-1 0 0,2 0 0,-1 0 0,1 0 0,0 0 0,1 0 1,-1 0-1,4 14 0,-2-16-42,0-1 0,0 1 0,0 0 0,0-1 0,1 1 0,-1-1 1,1 0-1,0 0 0,0 0 0,1 0 0,-1-1 0,1 1 0,0-1 0,0 0 0,6 4 0,-3-4 36,0 1 0,0-1 0,0 0 0,0-1 0,1 0 0,-1 0 0,0-1 0,1 0 0,13 1 0,-12-2 73,0 0 0,0 0 0,0-1 0,0-1 0,0 1 0,0-1 1,0-1-1,-1 0 0,1 0 0,-1 0 0,0-1 0,0-1 0,0 1 0,0-1 0,-1 0 0,0-1 0,11-10 0,-14 11-54,-1 0 0,0 0-1,0 0 1,0-1 0,0 1-1,-1-1 1,0 0 0,0 1-1,-1-1 1,0 0 0,0 0-1,0 0 1,0 0 0,-1 0-1,0 0 1,-1-1 0,1 1-1,-1 0 1,0 0 0,0 1-1,-1-1 1,-2-6 0,-3-7-173,-1 2 1,-1-1-1,0 1 1,-2 1 0,-19-25-1,8 12-169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20.877"/>
    </inkml:context>
    <inkml:brush xml:id="br0">
      <inkml:brushProperty name="width" value="0.05" units="cm"/>
      <inkml:brushProperty name="height" value="0.05" units="cm"/>
    </inkml:brush>
  </inkml:definitions>
  <inkml:trace contextRef="#ctx0" brushRef="#br0">424 80 15915,'2'-2'175,"-1"1"-1,1-1 0,-1 0 0,1 0 0,-1 0 0,0 0 0,0-1 1,0 1-1,0 0 0,0 0 0,0-1 0,-1 1 0,1 0 0,-1-1 1,1 1-1,-1-1 0,0-3 0,0 4-71,-1 0 0,0 1 0,1-1 1,-1 0-1,0 1 0,1-1 0,-1 1 0,0-1 1,0 1-1,0-1 0,-1 1 0,1 0 0,0-1 0,0 1 1,-1 0-1,1 0 0,-1 0 0,1 0 0,-1 0 1,1 0-1,-1 1 0,0-1 0,1 0 0,-1 1 0,-3-1 1,-2-1-6,0 1-1,-1 0 1,1 1 0,-1 0 0,1 0 0,-1 0 0,1 1 0,0 0-1,-1 1 1,1-1 0,0 1 0,0 1 0,0-1 0,0 1 0,1 1 0,-1-1-1,1 1 1,-12 9 0,0 1-95,2 0 1,-1 2-1,2 0 0,0 0 0,-14 23 1,5-6-3,2 2 0,2 0 0,-31 74 0,44-92-6,1 1 0,0 0-1,2 1 1,0-1 0,1 0 0,1 1-1,1 0 1,0 0 0,2 0 0,4 33-1,-4-47 1,0 0-1,1 1 0,-1-1 0,1 0 0,0 0 1,1 0-1,-1 0 0,1-1 0,0 1 1,0-1-1,1 1 0,-1-1 0,1 0 0,0-1 1,0 1-1,0 0 0,1-1 0,-1 0 1,1 0-1,7 3 0,-8-5 4,-1 0 0,1 0 0,0 0 0,0 0 0,0-1 0,0 1 0,0-1 0,0 0 0,0 0 0,-1-1 0,1 1 0,0-1 0,0 0 0,0 0 0,0 0 0,-1 0 0,1-1 0,0 0 0,-1 1 0,0-1 0,1-1 0,-1 1-1,0 0 1,0-1 0,0 0 0,0 1 0,-1-1 0,4-4 0,0-1 24,-1-1-1,0 1 1,0-1-1,0 0 0,-1 0 1,-1-1-1,0 1 1,0-1-1,-1 0 1,3-19-1,-3 6 62,-1-1 0,-1 1 0,-4-38 0,-7 10 60,10 47-128,-1 0 0,1 0-1,-1 1 1,0-1 0,0 1-1,0-1 1,0 1 0,0 0-1,-1 0 1,-4-5 0,6 7-15,1 1 0,0 0 0,-1-1 0,1 1 0,0 0 0,-1 0 0,1-1 0,0 1 0,-1 0 0,1 0 0,-1-1 0,1 1 1,0 0-1,-1 0 0,1 0 0,-1 0 0,1 0 0,-1-1 0,1 1 0,-1 0 0,1 0 0,0 0 0,-1 0 0,1 0 1,-1 1-1,1-1 0,-1 0 0,1 0 0,-1 0 0,1 0 0,0 0 0,-1 1 0,1-1 0,-1 0 0,1 0 0,0 1 0,-1-1 1,1 0-1,0 0 0,-1 1 0,1-1 0,0 0 0,-1 1 0,1-1 0,0 1 0,0-1 0,0 0 0,-1 1 0,1-1 1,0 1-1,0-1 0,0 1 0,-4 23-49,4-19 34,0 0 0,0 0 0,1 1-1,0-1 1,0 0 0,0 0-1,1 0 1,-1 0 0,1 0-1,0-1 1,1 1 0,-1 0-1,1-1 1,0 0 0,6 8-1,-4-7-17,1-1 0,-1 1 0,1-1 0,0 0-1,0 0 1,0-1 0,1 0 0,-1 0 0,1 0-1,10 2 1,-1-2-46,0 0-1,0-1 1,1-1-1,-1 0 1,1-1-1,-1-1 0,0 0 1,1-1-1,19-6 1,19-11-174,-39 12 32,31-7 0,-56 26 28,-13 17 117,-24 39 1,37-53 52,1 0 1,0 1 0,1 0-1,-8 30 1,13-42 60,1 1 0,1 0 0,-1-1 0,1 1-1,0-1 1,0 1 0,0 5 0,1-9-17,-1 0 0,0 0 1,0 0-1,1 0 0,-1 0 0,0 0 0,1-1 0,-1 1 0,1 0 1,-1 0-1,1 0 0,0 0 0,-1 0 0,1-1 0,0 1 1,-1 0-1,1-1 0,0 1 0,0 0 0,0-1 0,0 1 0,0-1 1,-1 1-1,1-1 0,0 0 0,0 1 0,0-1 0,0 0 0,0 0 1,0 0-1,0 1 0,1-1 0,-1 0 0,0 0 0,0-1 1,0 1-1,1 0 0,29-7 147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21.379"/>
    </inkml:context>
    <inkml:brush xml:id="br0">
      <inkml:brushProperty name="width" value="0.05" units="cm"/>
      <inkml:brushProperty name="height" value="0.05" units="cm"/>
    </inkml:brush>
  </inkml:definitions>
  <inkml:trace contextRef="#ctx0" brushRef="#br0">131 0 17604,'8'5'1184,"-13"16"-1032,-4 7-80,-5 15 328,0 6-200,-3 13-368,1 4-160,0 3-768,-1-2 952,1-7-152,2-5-112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21.862"/>
    </inkml:context>
    <inkml:brush xml:id="br0">
      <inkml:brushProperty name="width" value="0.05" units="cm"/>
      <inkml:brushProperty name="height" value="0.05" units="cm"/>
    </inkml:brush>
  </inkml:definitions>
  <inkml:trace contextRef="#ctx0" brushRef="#br0">1 144 16091,'1'-7'240,"1"-1"0,0 0 0,0 0-1,1 1 1,0-1 0,0 1-1,1 0 1,4-7 0,-4 9-127,0 1 0,-1 0 1,2 0-1,-1 0 0,0 0 1,1 0-1,0 1 0,0 0 0,0 0 1,0 0-1,0 1 0,8-3 1,7-1 72,0 1 1,0 1 0,0 1-1,1 1 1,-1 0-1,38 3 1,-19 2-161,1 2 1,62 17-1,-74-15-99,-2 1-1,1 2 1,-1 0-1,0 2 1,43 27-1,-61-33 39,0 0-1,0 1 0,0 0 1,-1 0-1,0 1 1,-1-1-1,1 1 0,7 14 1,-11-16 19,-1 0 0,1 1 0,-1-1 0,0 1 0,0-1 0,-1 1 0,1 0 0,-2 0 1,1 0-1,-1-1 0,0 1 0,0 0 0,-3 13 0,0-7 86,-1 0 0,0-1-1,-1 1 1,-1-1 0,0 0 0,0 0 0,-1 0-1,-1-1 1,0 0 0,0-1 0,-1 0 0,-20 18-1,6-9 209,0-1-1,-2-1 0,0-1 0,-49 23 1,47-27 16,-1-1 0,0-2 0,-50 11 1,62-17-242,-1-1-1,1 0 1,-1-1 0,1-1 0,-1-1 0,1 0-1,-1-1 1,-19-5 0,32 6-117,0 0 0,0-1-1,0 1 1,0-1 0,0 0-1,1 0 1,-1 0 0,1 0 0,-1-1-1,-3-3 1,5 4 54,1 0 1,-1 0-1,1-1 0,-1 1 1,1 0-1,0 0 0,0-1 1,0 1-1,0-1 0,0 1 1,0-1-1,1 0 0,-1 1 1,1-1-1,0 0 0,0 1 1,0-1-1,0-3 0,2-4-29,0 0 0,1 0 0,0 0 0,0 0 0,1 0 0,1 1 0,6-12 0,22-29-318</inkml:trace>
  <inkml:trace contextRef="#ctx0" brushRef="#br0" timeOffset="1">1242 66 18596,'15'8'1336,"-21"18"-1072,-6 6-112,0 16 464,3 8-311,4 10-177,5 6-112,5-3-497,1-2-271,1-10 608,1-8-128,-10-17-88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22.400"/>
    </inkml:context>
    <inkml:brush xml:id="br0">
      <inkml:brushProperty name="width" value="0.05" units="cm"/>
      <inkml:brushProperty name="height" value="0.05" units="cm"/>
    </inkml:brush>
  </inkml:definitions>
  <inkml:trace contextRef="#ctx0" brushRef="#br0">0 227 15531,'3'-4'207,"0"1"-1,1 0 1,-1 0 0,1 0-1,-1 1 1,1-1-1,0 1 1,0 0 0,0 0-1,0 0 1,8-2-1,51-9 722,-53 12-566,35-5-220,-1 1 0,1 3 0,0 2 0,0 2 0,-1 2 0,1 1 0,82 23 0,-113-24-247,0 1 1,19 9-1,-29-12 75,0 0 0,-1 0 1,1 1-1,-1-1 1,0 1-1,0-1 0,0 1 1,0 0-1,0 1 0,-1-1 1,1 0-1,-1 1 1,2 3-1,-3-5 26,-1 0 0,1 0 0,-1 0 0,1-1 0,-1 1 0,0 0 0,0 0 1,0 0-1,0 0 0,0 0 0,-1 0 0,1 0 0,0 0 0,-1-1 0,0 1 0,1 0 0,-1 0 0,0-1 0,0 1 1,0 0-1,0-1 0,0 1 0,0-1 0,0 1 0,-1-1 0,1 1 0,-1-1 0,1 0 0,-1 0 0,1 0 0,-1 0 1,-2 1-1,-6 5 109,-1-1 0,-1-1 0,-18 7 0,29-11-91,-41 13 354,0-2-1,0-1 1,-1-3-1,-72 6 1,77-15-768,27-3 240,11 3 157,0 1 0,0 0 0,0-1 0,0 1 0,0-1 0,0 1 0,0 0 1,0-1-1,0 1 0,1-1 0,-1 1 0,0 0 0,0-1 0,0 1 0,1 0 1,-1-1-1,0 1 0,0 0 0,1-1 0,-1 1 0,0 0 0,1 0 0,-1-1 1,0 1-1,1 0 0,-1 0 0,0 0 0,1-1 0,-1 1 0,1 0 1,29-14-197,22-2-127</inkml:trace>
  <inkml:trace contextRef="#ctx0" brushRef="#br0" timeOffset="1">1208 0 19460,'-23'23'1673,"5"1"-1401,-1-1-136,3 2 520,8 4-552,5 2-264,4-2 232,9 3-72,2 0-104</inkml:trace>
  <inkml:trace contextRef="#ctx0" brushRef="#br0" timeOffset="2">994 909 19612,'0'3'1416,"1"-3"-1560,4-3-224,3-4 808,2 2-255,2-1-257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05.879"/>
    </inkml:context>
    <inkml:brush xml:id="br0">
      <inkml:brushProperty name="width" value="0.05" units="cm"/>
      <inkml:brushProperty name="height" value="0.05" units="cm"/>
    </inkml:brush>
  </inkml:definitions>
  <inkml:trace contextRef="#ctx0" brushRef="#br0">0 34 4708,'0'0'8713,"94"-28"-7560,-38 25-417,7 1-479,-3 2-289,1 0-1826,-14 0-1217,-6 0-2562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38.439"/>
    </inkml:context>
    <inkml:brush xml:id="br0">
      <inkml:brushProperty name="width" value="0.05" units="cm"/>
      <inkml:brushProperty name="height" value="0.05" units="cm"/>
    </inkml:brush>
  </inkml:definitions>
  <inkml:trace contextRef="#ctx0" brushRef="#br0">52 20 13427,'-4'-20'3046,"3"29"7,-2 20-1992,-11 49 11,4-29-809,2 1 0,2 0 0,1 78 1,5-126-255,0-1 0,0 0 0,0 0 0,0 0 0,0 0 0,0 0 1,1 0-1,-1 0 0,0 1 0,1-1 0,-1 0 0,1 0 1,-1 0-1,1 0 0,-1-1 0,1 1 0,0 0 0,1 2 0,-1-3 3,0 0-1,-1 1 0,1-1 0,0 0 0,0 0 0,0 0 0,-1 1 0,1-1 0,0 0 0,0 0 0,0 0 0,0 0 0,-1 0 0,1 0 0,0-1 0,0 1 0,0 0 0,-1 0 0,2-1 0,5-2 54,-1-1 1,1 0 0,-1 0-1,9-8 1,-10 8-54,123-105 548,62-45-162,-186 151-399,0-1-4,1 1 0,-1 0 0,1 0 0,0 0 1,0 1-1,0 0 0,0 0 0,0 0 0,9-2 1,-13 4 2,-1 0 1,1 0-1,-1 0 1,1 0-1,-1 0 1,1 0-1,-1 1 1,0-1-1,1 0 1,-1 0-1,1 0 1,-1 0-1,1 1 1,-1-1-1,0 0 1,1 0-1,-1 1 1,1-1-1,-1 0 1,0 1-1,1-1 1,-1 1-1,0-1 1,0 0 0,1 1-1,-1-1 1,0 1-1,0-1 1,0 1-1,1-1 1,-1 0-1,0 1 1,0-1-1,0 1 1,0-1-1,0 1 1,0-1-1,0 1 1,0-1-1,0 1 1,0-1-1,0 1 1,0-1-1,-1 1 1,1 0-1,-7 27-36,5-22 27,-8 25-358,2 0-1,-8 63 1,15-92 233,1 0 0,0-1 0,0 1 0,0 0 0,1 0 0,-1-1 0,0 1 0,1 0 0,-1 0 0,1-1 0,-1 1 0,1-1 0,0 1 0,1 3 0,-1-5 78,0 1-1,0 0 1,-1-1-1,1 1 1,0-1 0,0 1-1,0-1 1,0 1-1,0-1 1,-1 0 0,1 1-1,0-1 1,0 0-1,0 0 1,0 1-1,0-1 1,0 0 0,0 0-1,0 0 1,0 0-1,0 0 1,0-1 0,0 1-1,0 0 1,0 0-1,0-1 1,1 0-1,18-7-830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39.279"/>
    </inkml:context>
    <inkml:brush xml:id="br0">
      <inkml:brushProperty name="width" value="0.05" units="cm"/>
      <inkml:brushProperty name="height" value="0.05" units="cm"/>
    </inkml:brush>
  </inkml:definitions>
  <inkml:trace contextRef="#ctx0" brushRef="#br0">108 17 17684,'-1'-1'168,"0"-1"0,0 1 0,0 0 0,-1-1-1,1 1 1,0 0 0,-1 0 0,1 0 0,-1 0 0,1 1 0,-1-1 0,0 0 0,1 0 0,-1 1 0,0-1 0,1 1 0,-1 0 0,0 0 0,1-1-1,-1 1 1,-2 0 0,2 1-154,0 0 1,0 0-1,0 0 0,1 0 0,-1 1 0,0-1 0,1 0 1,-1 1-1,1-1 0,-1 1 0,1 0 0,0-1 0,0 1 1,0 0-1,0 0 0,0 0 0,0-1 0,0 4 0,-8 12 29,2 1 0,0 0-1,1 0 1,1 0 0,1 1-1,-3 30 1,6-48-28,1 0 1,0 0-1,0 0 0,0 0 0,0 0 1,1 0-1,-1 0 0,0 0 0,0-1 1,0 1-1,1 0 0,-1 0 0,0 0 1,1 0-1,-1-1 0,1 1 0,-1 0 1,1 0-1,-1-1 0,1 1 0,0 0 1,-1-1-1,1 1 0,0 0 0,-1-1 1,3 1-1,-1 0 2,-1-1 0,1 1 0,0-1 0,0 0 0,-1 0 0,1 0-1,0 0 1,0 0 0,0-1 0,-1 1 0,1 0 0,0-1 0,1 0 0,9-4 43,0 0 0,-1-1 0,13-8 0,-18 10-17,35-23 308,50-43 0,-6 4 203,-85 66-545,0 0 0,0-1 0,1 1 0,-1 0-1,0 0 1,0-1 0,1 1 0,-1 0-1,0 0 1,1 0 0,-1-1 0,0 1-1,1 0 1,-1 0 0,0 0 0,1 0 0,-1 0-1,0 0 1,1 0 0,-1 0 0,0 0-1,1 0 1,-1 0 0,0 0 0,1 0-1,-1 0 1,1 0 0,-1 0 0,0 10 126,-14 25-66,8-20-53,5-11-20,-3 6 17,1 0 1,0 0-1,1 1 0,-2 15 0,4-24-7,0-1-1,-1 1 1,1 0-1,0-1 1,1 1-1,-1 0 1,0-1-1,0 1 1,1 0-1,-1-1 0,1 1 1,-1 0-1,1-1 1,0 1-1,-1-1 1,1 1-1,0-1 1,0 0-1,0 1 1,0-1-1,1 0 0,-1 0 1,0 1-1,0-1 1,1 0-1,-1 0 1,1 0-1,-1-1 1,1 1-1,-1 0 1,1-1-1,-1 1 0,1 0 1,0-1-1,-1 0 1,3 1-1,2-1 7,0 1 0,1-1-1,-1-1 1,0 1 0,0-1-1,1 0 1,-1 0-1,0-1 1,10-3 0,3-4 22,29-17 0,-10 5-171,-37 21 126,0-1 0,-1 1 1,1-1-1,0 1 0,0 0 0,0-1 0,-1 1 0,1 0 0,0-1 0,0 1 0,0 0 0,0 0 0,0 0 0,-1 0 0,1 0 0,0 0 0,0 0 0,0 0 0,0 0 0,0 1 1,0-1-1,-1 0 0,1 0 0,0 1 0,0-1 0,0 0 0,-1 1 0,2 0 0,-1 1-30,1 0 1,-1 0-1,0 0 1,0 0-1,1 0 0,-1 1 1,-1-1-1,2 3 0,6 15-89,-6-17 124,-1 0 1,1 0-1,0-1 0,0 1 1,0 0-1,0-1 1,0 0-1,1 1 0,-1-1 1,1 0-1,-1 0 1,1-1-1,0 1 0,0 0 1,0-1-1,0 0 1,0 1-1,0-1 0,0 0 1,0-1-1,0 1 0,1-1 1,-1 1-1,4-1 1,1-1 5,0 0 1,0-1 0,-1 1-1,1-2 1,-1 1 0,1-1-1,-1 0 1,0 0 0,7-5-1,30-18 3,-31 16-83,1 2 1,0 0-1,0 1 1,1 0-1,0 1 1,0 1-1,30-7 1,-22 8-197,-12 2 5,1 0 0,-1 1-1,1 0 1,15 1 0,-26 0 243,0 0 0,0 1 0,0-1 0,-1 0 0,1 1 0,0-1 0,0 1 0,0 0 1,0-1-1,0 1 0,0 0 0,-1-1 0,1 1 0,0 0 0,-1 0 0,1-1 0,-1 1 0,1 0 1,-1 0-1,1 0 0,-1 0 0,1 0 0,-1 0 0,0 0 0,1 0 0,-1 0 0,0 0 0,0 0 1,0 0-1,0 0 0,0 0 0,0 0 0,-1 2 0,-5 42-245,4-37 270,-3 13 33,-7 42 236,12-59-212,-1 1 1,1-1-1,0 0 1,0 0-1,1 0 0,-1 1 1,1-1-1,0 0 0,0 0 1,0 0-1,4 7 1,-4-9-29,0-1 1,0 1 0,0-1-1,1 0 1,-1 1-1,1-1 1,-1 0 0,1 0-1,-1 0 1,1 0 0,0 0-1,-1 0 1,1 0 0,0-1-1,0 1 1,0 0 0,-1-1-1,1 0 1,0 1 0,0-1-1,0 0 1,0 0 0,0 0-1,0 0 1,0-1 0,0 1-1,-1 0 1,1-1-1,0 1 1,0-1 0,3-1-1,2-1-9,0 0 0,0 0 0,-1-1 0,1 0 0,-1 0 0,0-1 0,6-5 0,-2 0-208,0-1 0,-1 1 1,0-2-1,0 1 0,6-14 1,-11 18-150,0-1 1,-1 0 0,1 0 0,-1-1-1,-1 1 1,0 0 0,0-1-1,-1 1 1,1-14 0,-2 18-245,-2-1 136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39.997"/>
    </inkml:context>
    <inkml:brush xml:id="br0">
      <inkml:brushProperty name="width" value="0.05" units="cm"/>
      <inkml:brushProperty name="height" value="0.05" units="cm"/>
    </inkml:brush>
  </inkml:definitions>
  <inkml:trace contextRef="#ctx0" brushRef="#br0">118 1 8322,'-7'5'1893,"1"1"1,0-1 0,0 1-1,-7 11 1,-18 34 1392,16-19-2341,-14 41 0,28-70-896,1-1 0,-1 1-1,0-1 1,1 1 0,-1-1-1,1 1 1,0-1 0,0 1-1,0 4 1,0-7-41,0 0 0,0 1 1,1-1-1,-1 0 0,0 1 0,0-1 0,0 1 0,0-1 0,1 0 0,-1 0 0,0 1 1,0-1-1,1 0 0,-1 1 0,0-1 0,0 0 0,1 0 0,-1 1 0,0-1 0,1 0 1,-1 0-1,0 0 0,1 0 0,0 1 0,14-5 65,2-5-50,-1-2 1,-1 0-1,0 0 0,-1-2 0,0 0 1,14-17-1,-14 15-72,1 0 0,1 1 0,0 0-1,26-17 1,-41 31 45,-1 0 0,0-1 0,1 1-1,-1 0 1,1 0 0,-1-1-1,1 1 1,-1 0 0,0 0 0,1 0-1,-1 0 1,1 0 0,-1 0 0,1 0-1,-1-1 1,1 1 0,-1 1 0,1-1-1,-1 0 1,1 0 0,-1 0-1,1 0 1,-1 0 0,0 0 0,1 0-1,-1 1 1,1-1 0,-1 0 0,0 0-1,1 1 1,-1-1 0,1 0-1,-1 1 1,0-1 0,1 0 0,-1 1-1,0-1 1,0 0 0,1 1 0,-1-1-1,0 1 1,0-1 0,0 0 0,1 1-1,-1-1 1,0 1 0,0-1-1,0 1 1,0-1 0,0 1 0,0-1-1,0 1 1,0-1 0,0 1 0,0-1-1,0 1 1,0-1 0,-1 1 0,-2 37-34,2-32 41,-5 31 0,-11 87 304,16-107-280,1 0-1,1 0 1,0-1-1,1 1 1,5 22-1,-6-35-58,0-1 0,0 1 1,1-1-1,-1 1 0,1-1 0,0 0 0,0 0 1,0 1-1,0-1 0,5 5 0,-6-8 17,0 1 1,0-1-1,0 1 0,0 0 0,0-1 1,0 0-1,0 1 0,0-1 0,0 1 1,0-1-1,0 0 0,0 0 0,0 0 1,0 1-1,0-1 0,0 0 0,0 0 1,0-1-1,0 1 0,0 0 0,0 0 1,0 0-1,0-1 0,0 1 0,0 0 1,0-1-1,0 1 0,0-1 0,0 0 1,0 1-1,0-1 0,0 1 0,-1-1 1,1 0-1,0 0 0,-1 0 0,1 1 1,0-1-1,-1 0 0,1 0 0,0-2 1,4-5-196,0 0 1,-1 0-1,0 0 1,0-1-1,-1 1 1,4-18-1,7-54-549,-11 48 417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40.529"/>
    </inkml:context>
    <inkml:brush xml:id="br0">
      <inkml:brushProperty name="width" value="0.05" units="cm"/>
      <inkml:brushProperty name="height" value="0.05" units="cm"/>
    </inkml:brush>
  </inkml:definitions>
  <inkml:trace contextRef="#ctx0" brushRef="#br0">0 18 16388,'5'-10'1928,"1"3"544,-4 11-2232,2 2-520,5 2 232,4 1-232,2 5-96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40.996"/>
    </inkml:context>
    <inkml:brush xml:id="br0">
      <inkml:brushProperty name="width" value="0.05" units="cm"/>
      <inkml:brushProperty name="height" value="0.05" units="cm"/>
    </inkml:brush>
  </inkml:definitions>
  <inkml:trace contextRef="#ctx0" brushRef="#br0">242 338 17732,'-20'2'570,"0"1"-1,0 1 1,0 1 0,-27 10 0,38-12-531,1 1-1,-1 0 1,1 1 0,0 0 0,1 0-1,-1 0 1,1 1 0,0 0 0,1 1-1,-1-1 1,1 1 0,-5 9-1,9-14-38,0 1 0,1-1 0,0 1 0,-1-1 0,1 1 0,0 0 0,0-1 0,1 1 0,-1 0 0,1 0 0,-1 0 0,1-1 0,0 1 0,0 0 0,0 0 0,1 4 0,-1-6 0,1 1 0,-1 0 0,1-1 0,0 1 0,0 0 0,0-1 0,0 1 0,0-1-1,0 0 1,0 1 0,0-1 0,1 0 0,-1 0 0,1 0 0,-1 1 0,0-1 0,1-1 0,0 1 0,-1 0-1,1 0 1,0-1 0,-1 1 0,1-1 0,0 1 0,-1-1 0,4 1 0,5-1 7,0 1 0,-1-2 0,1 1-1,0-1 1,-1-1 0,1 1 0,-1-2 0,1 1 0,-1-2 0,0 1 0,0-1 0,-1 0-1,12-7 1,0-2 26,-1 0-1,-1-1 1,0-1-1,23-24 1,-37 34-27,41-48 80,-42 50-89,0-1 0,-1 1 1,0-1-1,0 0 1,0 1-1,0-1 1,-1 0-1,1 0 0,-1 0 1,0 0-1,0 0 1,-1-1-1,1-6 1,-1 11 0,0-1 0,0 1 0,0 0 0,0-1 0,0 1 0,0 0 0,0-1 0,0 1 0,0 0 0,0-1 0,0 1 0,0 0 0,0-1 0,-1 1 0,1 0 0,0-1 0,0 1 0,0 0 0,-1 0 0,1-1 0,0 1 0,0 0 0,-1 0 0,1-1 0,0 1 0,0 0 0,-1 0 0,1 0 0,0-1 0,-1 1 0,1 0 0,0 0 0,-1 0 0,1 0 0,0 0 0,-1 0 0,1 0 0,0 0 0,-1 0 0,1 0 0,-1 0 0,-15 10-56,-12 23-6,23-25 53,1 1 0,0 0 0,0 1 0,1-1 0,0 0 0,1 1-1,0 0 1,0-1 0,1 1 0,0 0 0,2 17 0,-1-22-6,0-1 0,1 0 0,0 0 0,0 0 0,0 0 0,1 0-1,-1 0 1,1 0 0,0 0 0,0-1 0,0 1 0,0-1 0,1 1 0,0-1 0,-1 0 0,1 0 0,0 0 0,0 0 0,1 0-1,-1-1 1,1 0 0,-1 1 0,1-1 0,0-1 0,0 1 0,0 0 0,0-1 0,0 0 0,7 1 0,-1-1-15,0 0 0,-1-1 0,1-1 1,0 1-1,0-2 0,0 1 0,-1-1 0,1-1 0,-1 0 1,0 0-1,0-1 0,0 0 0,0 0 0,8-7 1,8-4 71,-1-2 1,0-1-1,29-29 1,-27 20 225,0-1 0,42-61 0,-54 66 25,0 0 0,-2 0 0,0-2 1,16-49-1,-26 67-190,-1-1 0,1 1 0,-1-1 0,0 1 1,-1-1-1,0-8 0,0 15-87,0 0-1,0 0 1,0 0-1,0 0 1,-1 0-1,1-1 1,0 1-1,0 0 1,-1 0-1,1 0 1,-1 0 0,1 0-1,-1 0 1,1 0-1,-1 1 1,0-1-1,1 0 1,-1 0-1,0 0 1,0 0-1,0 1 1,0-1 0,1 0-1,-1 1 1,0-1-1,0 1 1,0-1-1,0 1 1,0 0-1,0-1 1,-1 1 0,1 0-1,0 0 1,0-1-1,0 1 1,0 0-1,0 0 1,0 0-1,0 1 1,0-1-1,0 0 1,-1 0 0,1 0-1,0 1 1,0-1-1,0 1 1,0-1-1,0 1 1,-1 0-1,-5 2 11,0 1 0,0 0 0,0 0 0,0 1 0,1 0 0,0 0-1,0 1 1,-5 6 0,-45 55-39,44-51 3,-12 15-11,-34 57-1,53-78-57,-1 0 0,2 0 0,-1 1 0,1 0 1,1 0-1,0 0 0,1 0 0,0 1 0,0-1 0,1 18 0,1-24 29,1 0-1,0 1 1,0-1-1,0 0 1,1 0-1,-1 0 1,1 0-1,0 0 1,1 0 0,-1 0-1,1-1 1,0 1-1,0-1 1,1 0-1,-1 0 1,1 0-1,0 0 1,7 5 0,-3-4 0,0 0 1,1 0 0,-1-1-1,1 0 1,0 0 0,0-1-1,0 0 1,0-1 0,18 2-1,46 2-410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4:41.538"/>
    </inkml:context>
    <inkml:brush xml:id="br0">
      <inkml:brushProperty name="width" value="0.05" units="cm"/>
      <inkml:brushProperty name="height" value="0.05" units="cm"/>
    </inkml:brush>
  </inkml:definitions>
  <inkml:trace contextRef="#ctx0" brushRef="#br0">60 216 10042,'-3'1'228,"-4"2"19,-1 1 0,1 0 1,0 0-1,-10 8 0,16-11-203,0 0 1,0 0-1,0-1 0,1 1 0,-1 0 1,0 0-1,1 0 0,-1 0 0,0 0 1,1 0-1,-1 0 0,1 0 0,-1 0 1,1 0-1,0 1 0,0-1 0,-1 2 1,1-2 28,1 0 0,-1 0 0,1 1 1,-1-1-1,1 0 0,-1 0 1,1 0-1,-1 0 0,1 0 0,0 0 1,0 0-1,-1 0 0,1 0 1,0-1-1,0 1 0,0 0 1,0 0-1,0-1 0,0 1 0,0-1 1,2 2-1,11 4 181,0-1 0,0 0-1,0-1 1,1 0 0,-1-2 0,19 2-1,268 12 1576,12-27-578,403-56 205,1-28-541,470-47-1258,-1139 138 115,19-3-97,0 3 1,116 8 0,-127 5-54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48.917"/>
    </inkml:context>
    <inkml:brush xml:id="br0">
      <inkml:brushProperty name="width" value="0.05" units="cm"/>
      <inkml:brushProperty name="height" value="0.05" units="cm"/>
    </inkml:brush>
  </inkml:definitions>
  <inkml:trace contextRef="#ctx0" brushRef="#br0">1 2062 8722,'26'-10'7716,"37"-25"-7017,-35 19-135,70-38-431,3 5 0,166-56 0,214-80-137,-327 122-39,102-59-9,-52 23 47,-28 9-15,17-8-6,-137 78 36,108-25 0,-102 31-84,84-31 0,453-252-82,-518 252 154,126-66-492,-144 80 258,90-29 0,56 2 511,-78 24-155,254-94-67,-346 113-38,-1-3 1,0-1-1,-2-2 0,0-1 0,-2-2 0,0-1 0,-2-2 0,30-31 0,-54 52 77,-18 18-835,9-12 671,0 1 0,0 0-1,0 0 1,0-1-1,0 1 1,0-1 0,0 1-1,0-1 1,0 1 0,0-1-1,0 1 1,0-1 0,-3 0-1,4 0 51,-1 0 1,1 0-1,-1 0 0,0-1 0,1 1 0,-1 0 1,1-1-1,-1 1 0,1 0 0,-1-1 1,1 1-1,-1-1 0,1 1 0,0 0 0,-1-1 1,1 1-1,0-1 0,-1 1 0,1-1 0,0 0 1,-1 1-1,1-1 0,0 1 0,0-1 1,0 0-1,0 1 0,0-1 0,0 1 0,-1-1 1,1 0-1,1 1 0,-1-2 0,-2-14-322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7:49.386"/>
    </inkml:context>
    <inkml:brush xml:id="br0">
      <inkml:brushProperty name="width" value="0.05" units="cm"/>
      <inkml:brushProperty name="height" value="0.05" units="cm"/>
    </inkml:brush>
  </inkml:definitions>
  <inkml:trace contextRef="#ctx0" brushRef="#br0">1 56 9418,'10'-7'458,"0"2"0,1-1 0,0 1 0,0 1-1,0 0 1,0 0 0,1 1 0,19-2 0,-11 2-392,14-1 310,-1 0 0,57 3-1,-90 1-362,1 0-1,-1 0 0,1 0 0,-1 0 0,1 0 0,0 1 0,-1-1 0,1 0 0,-1 0 1,1 0-1,-1 1 0,1-1 0,-1 0 0,1 1 0,-1-1 0,0 0 0,1 1 0,-1-1 0,1 1 1,-1-1-1,0 1 0,1-1 0,-1 0 0,0 1 0,0-1 0,1 1 0,-1 0 0,0-1 1,0 1-1,0-1 0,0 1 0,1-1 0,-1 1 0,0-1 0,0 1 0,0 0 0,0-1 1,0 1-1,-1-1 0,1 1 0,0-1 0,0 1 0,0-1 0,0 1 0,-1 0 0,1 0 0,-14 28 185,12-26-166,-74 131 292,-72 140-1867,141-260 1353,1-1 0,1 1 0,-5 20 0,7-9-246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00.242"/>
    </inkml:context>
    <inkml:brush xml:id="br0">
      <inkml:brushProperty name="width" value="0.05" units="cm"/>
      <inkml:brushProperty name="height" value="0.05" units="cm"/>
    </inkml:brush>
  </inkml:definitions>
  <inkml:trace contextRef="#ctx0" brushRef="#br0">6 199 13587,'0'0'64,"-1"0"0,1-1 0,-1 1 0,1 0 0,0-1 0,-1 1 0,1 0 0,0-1 0,-1 1 0,1-1 0,0 1 0,-1-1 0,1 1 0,0 0 0,0-1 0,0 1 0,-1-1 0,1 1 0,0-1 0,0 1 0,0-1 0,0 0 0,0 1 0,0-1 0,0 1 0,0-1 0,0 0 0,1 1-19,0-1 0,-1 0 0,1 1 0,-1-1 0,1 1 0,0 0 0,-1-1 0,1 1 0,0-1 0,-1 1 0,1 0 0,0 0 0,0-1 1,-1 1-1,1 0 0,1 0 0,43-1 99,-31 1 7,83-3 345,1-4 1,169-35-1,-229 32-485,-1-2 0,-1-2 0,0-1 0,-1-1-1,-1-3 1,33-22 0,-127 71-216,-76 27 1,-178 21 394,116-33-135,158-33-196,29-8-54,26-8-34,131-36 230,2 8-1,153-15 1,-241 38-495,-241 25 683,-73 3 127,252-19-344,-16-2-198,15-3 121,10-6 31,13-11-34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01.100"/>
    </inkml:context>
    <inkml:brush xml:id="br0">
      <inkml:brushProperty name="width" value="0.05" units="cm"/>
      <inkml:brushProperty name="height" value="0.05" units="cm"/>
    </inkml:brush>
  </inkml:definitions>
  <inkml:trace contextRef="#ctx0" brushRef="#br0">119 54 9794,'-9'2'568,"5"-1"-364,0 0-1,-1 0 0,1 0 1,0 0-1,-1-1 0,1 0 1,-1 1-1,1-2 0,-1 1 0,-6-2 1,10 2-146,1-1 1,0 1 0,0-1-1,0 1 1,0-1 0,0 1 0,0-1-1,0 0 1,0 1 0,0-1-1,0 1 1,0-1 0,1 1-1,-1-1 1,0 1 0,0-1-1,0 1 1,1-1 0,-1 1-1,0-1 1,0 1 0,1-1 0,-1 1-1,1 0 1,-1-1 0,0 1-1,1-1 1,-1 1 0,1 0-1,-1 0 1,1-1 0,-1 1-1,1 0 1,0-1 0,17-11 615,-11 9-540,0 1 0,1-1 0,-1 2 0,0-1 0,1 1 0,-1 0 0,0 0 0,1 1 0,-1 0 0,15 2 0,7 3 112,40 10-1,-57-12-185,11 3 4,144 32 150,-137-33-205,-1-2 0,1-1 0,52-2 0,-45-6-6,-35 5-4,0 1-1,0-1 1,0 1 0,0-1-1,0 0 1,0 0 0,-1 0-1,1 0 1,0 0 0,0-1-1,-1 1 1,1 0 0,-1-1-1,3-2 1,-4 3 1,1 1-1,-1-1 1,0 1-1,0-1 1,0 1-1,0-1 1,0 1-1,0-1 1,0 1-1,0-1 1,0 1-1,0-1 1,0 1-1,0-1 1,0 0-1,0 1 1,0-1-1,-1 1 1,1-1-1,0 1 1,0 0-1,-1-1 1,1 1-1,0-1 1,0 1-1,-1-1 1,1 1-1,-1 0 1,1-1-1,0 1 1,-1 0-1,1-1 1,-1 1-1,1 0 1,-1 0-1,1-1 1,-1 1-1,1 0 1,-1 0-1,1 0 1,-1-1-1,-26-6-7,-16 1 32,1 2 1,-57 2-1,22 1 29,-62-7 203,-80-1 281,216 9-530,-27 2 33,28-2-41,1 0 1,0 1-1,-1-1 1,1 0-1,-1 1 1,1-1-1,0 1 1,-1-1-1,1 1 1,0 0-1,0 0 1,0-1-1,-1 1 1,1 0-1,0 0 1,-1 2-1,1-3 0,1 1-1,0-1 0,0 1 0,0-1 1,0 1-1,0-1 0,0 1 0,0-1 1,0 1-1,0-1 0,0 1 1,0-1-1,0 1 0,0 0 0,0-1 1,0 0-1,0 1 0,0-1 0,1 1 1,-1-1-1,0 1 0,0-1 1,1 1-1,-1-1 0,0 1 0,1-1 1,-1 0-1,0 1 0,1-1 0,-1 0 1,1 1-1,-1-1 0,1 0 0,-1 0 1,0 1-1,2-1 0,18 10-58,-20-10 59,17 5-63,0-1 1,-1 0-1,1-2 1,1 1-1,-1-2 1,0 0-1,0-2 1,22-2-1,3-2-194,0-3 0,49-15 0,-72 18 127,-13 4 38,1-1 0,0 0 0,-1 0 0,1-1 0,12-6 0,-59 12-214,-35 18 350,44-12 14,-1-1 0,-40 6 1,69-14-72,-1 0-1,1 1 1,0-1 0,0-1 0,-1 1-1,1 0 1,0-1 0,0 1-1,0-1 1,-3-1 0,4 1 11,1 0 0,0 1 0,0-1 0,0 0 1,0 0-1,0 0 0,0 0 0,0 0 0,1 0 0,-1 0 0,0 0 1,0 0-1,1 0 0,-1 0 0,1 0 0,-1-1 0,1 1 0,-1 0 0,1 0 1,0-1-1,0 1 0,-1 0 0,1 0 0,0-1 0,0 1 0,0 0 1,1-1-1,-1 0 0,7-29-79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2.550"/>
    </inkml:context>
    <inkml:brush xml:id="br0">
      <inkml:brushProperty name="width" value="0.05" units="cm"/>
      <inkml:brushProperty name="height" value="0.05" units="cm"/>
    </inkml:brush>
  </inkml:definitions>
  <inkml:trace contextRef="#ctx0" brushRef="#br0">211 1 4164,'0'0'4137,"-4"6"-3923,0 1-86,0 1 0,0-1 0,1 1 0,0 0 0,1 0 0,0 0 1,0 0-1,1 0 0,0 0 0,0 1 0,1-1 0,0 9 0,-14 352 652,3-32-378,3-36-601,-14-133-81,1-22 127,0 83 570,-22 216-396,32-130 106,8-152-468,-9-79 675,8-63-20,1 0 0,-2 31 0,4-30 249,1-9-2278,0-4-3704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1.692"/>
    </inkml:context>
    <inkml:brush xml:id="br0">
      <inkml:brushProperty name="width" value="0.05" units="cm"/>
      <inkml:brushProperty name="height" value="0.05" units="cm"/>
    </inkml:brush>
  </inkml:definitions>
  <inkml:trace contextRef="#ctx0" brushRef="#br0">0 1 13107,'2'5'147,"0"0"1,-1 0 0,0 0 0,0 0-1,0 1 1,-1-1 0,0 0-1,0 0 1,-1 9 0,1 9 34,10 153 770,38 192 0,-22-192-808,-21-79 17,-1-15-11,-4-82-175,0 1 0,0 0-1,0 0 1,0 0 0,0 0 0,1 0-1,-1-1 1,0 1 0,0 0 0,1 0-1,-1-1 1,0 1 0,1 0 0,-1 0-1,1-1 1,-1 1 0,1 0 0,0 0-1,-1-1 14,1 0 0,0 0 0,-1-1 0,1 1 0,-1 0 0,1 0 0,-1 0 0,1-1 0,-1 1 0,1 0 0,-1-1 0,0 1 0,1-1 0,-1 1 0,1 0 0,-1-1 0,0 1 0,1-1 0,-1 1 0,0-1 0,0 1 0,1-1 0,-1 1 0,0-1 0,0 1 0,0-2 0,7-12-170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2.755"/>
    </inkml:context>
    <inkml:brush xml:id="br0">
      <inkml:brushProperty name="width" value="0.05" units="cm"/>
      <inkml:brushProperty name="height" value="0.05" units="cm"/>
    </inkml:brush>
  </inkml:definitions>
  <inkml:trace contextRef="#ctx0" brushRef="#br0">1 1 16764,'9'9'1648,"2"14"-1032,-1 3-224,6 6 680,2 6-255,7 13-249,-2 5-96,0 6-312,0 0-192,-5-2-200,-1 0-160,-5-2-409,-4-3-175,-7-12 680,-1-5-192,-4-18-96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3.207"/>
    </inkml:context>
    <inkml:brush xml:id="br0">
      <inkml:brushProperty name="width" value="0.05" units="cm"/>
      <inkml:brushProperty name="height" value="0.05" units="cm"/>
    </inkml:brush>
  </inkml:definitions>
  <inkml:trace contextRef="#ctx0" brushRef="#br0">1 317 16732,'36'30'1372,"55"35"-1,-1-1-523,-71-49-717,128 94 133,-144-107-260,0 0 0,0 0 0,0-1 0,0 1 0,0-1 0,0 0 0,1 0 0,-1 0 0,6 1 0,-7-2-1,0 0 0,-1 0 0,1-1 0,-1 1 0,1 0-1,-1-1 1,1 1 0,-1-1 0,1 1 0,-1-1 0,0 0 0,1 0 0,-1 1 0,0-1 0,1 0 0,-1 0 0,0 0 0,0-1 0,0 1-1,0 0 1,0 0 0,0 0 0,0-1 0,1-1 0,3-7 15,0-1-1,0 0 1,-1 0-1,0-1 1,2-13-1,9-68 47,-6 33-129,-2 20-138,4-29-54,4 1-1,26-75 0,-25 102 15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3.953"/>
    </inkml:context>
    <inkml:brush xml:id="br0">
      <inkml:brushProperty name="width" value="0.05" units="cm"/>
      <inkml:brushProperty name="height" value="0.05" units="cm"/>
    </inkml:brush>
  </inkml:definitions>
  <inkml:trace contextRef="#ctx0" brushRef="#br0">1 37 15675,'54'252'2627,"-5"-24"-2032,-48-238 176,-15-91 825,-32-109 0,25 120-996,6 24-264,17 64-330,5 7-25,15 15-64,10 7-21,-28-24 103,1 0 1,0-1 0,-1 0-1,1 0 1,0 0 0,0 0-1,1-1 1,-1 0 0,0 0-1,0 0 1,1 0-1,-1-1 1,0 0 0,1 0-1,-1-1 1,0 0 0,0 0-1,1 0 1,-1 0 0,0-1-1,0 1 1,7-5 0,-6 3 10,0-1 1,0 0-1,0 0 1,-1-1 0,1 0-1,-1 0 1,0 0-1,-1 0 1,1-1 0,-1 1-1,0-1 1,0-1-1,-1 1 1,0 0 0,0-1-1,2-7 1,20 115-417,-20-86 361,5 19-63,16 35 0,-22-60 57,0-1 0,1 1 0,-1-1 0,2 0 0,-1-1 0,1 1 0,0-1 0,1 0 0,8 7 0,-13-13 7,-1 1 0,1-1 1,0 0-1,0 1 0,0-1 0,0 0 0,0 0 0,1 0 0,-1-1 0,0 1 0,0 0 0,1-1 0,-1 1 0,0-1 0,1 0 0,3 0 0,-4-1-8,-1 1 1,1-1 0,0 1 0,-1-1 0,1 0-1,-1 1 1,1-1 0,-1 0 0,1 0 0,-1 0 0,1-1-1,-1 1 1,0 0 0,0 0 0,0-1 0,0 1-1,1-2 1,2-4-60,-1 0 0,0 0-1,0 0 1,-1 0 0,0 0-1,0-1 1,-1 1 0,1-12-1,3-30-364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4.452"/>
    </inkml:context>
    <inkml:brush xml:id="br0">
      <inkml:brushProperty name="width" value="0.05" units="cm"/>
      <inkml:brushProperty name="height" value="0.05" units="cm"/>
    </inkml:brush>
  </inkml:definitions>
  <inkml:trace contextRef="#ctx0" brushRef="#br0">19 0 15675,'-7'6'1817,"-1"5"-1201,5 7-336,3 1 1504,9 1-1408,5 0-344,15-4-624,6 1-424,8-6 792,3-2-240,8-3-128</inkml:trace>
  <inkml:trace contextRef="#ctx0" brushRef="#br0" timeOffset="1">489 205 15435,'0'2'156,"0"-1"0,0 1 0,-1 0 0,1-1 0,-1 1 0,1-1 0,-1 1 0,0-1 0,1 1 0,-1-1 0,0 0 0,0 1 0,0-1 0,0 0 0,-2 2 0,-23 18 1190,5-3-33,17-15-1144,-1 2-87,1 0 0,-1 0 0,1 0 0,-5 10 1,8-15-130,1 1 1,-1 0-1,1 0 1,-1 0 0,1-1-1,0 1 1,-1 0-1,1 0 1,0 0 0,0 0-1,0 0 1,-1 0 0,1 0-1,0 0 1,0-1-1,0 1 1,1 0 0,-1 0-1,0 0 1,0 0-1,0 0 1,1 0 0,-1 0-1,0-1 1,1 1 0,-1 0-1,1 0 1,-1 0-1,1-1 1,-1 1 0,1 0-1,0-1 1,-1 1-1,1 0 1,0-1 0,-1 1-1,1-1 1,0 1 0,0-1-1,0 0 1,1 1-1,14 6-889,1-2-1,25 5 1,-32-8 858,0 0-1,-1 0 1,1 1 0,0 0 0,-1 1-1,0 0 1,0 0 0,0 1-1,0 0 1,-1 0 0,10 9 0,-16-13 163,-1 1 1,1 0-1,0 0 1,-1 0-1,1 1 1,-1-1 0,0 0-1,0 0 1,0 1-1,0-1 1,0 1-1,0-1 1,-1 1 0,1-1-1,-1 1 1,0-1-1,0 4 1,0-2 98,0 1 1,-1-1-1,0 0 1,0 0-1,0 0 1,-1 0-1,0 0 1,1 0-1,-5 6 1,0 0 315,-2-1 1,1 0 0,-1 0 0,0 0 0,-1-1 0,-14 11-1,20-16-405,-1-1 0,0 1 0,0-1-1,0 0 1,-1 0 0,1 0 0,0-1-1,-1 1 1,1-1 0,-9 1 0,11-2-101,1 0 0,-1 0 1,0 0-1,1 0 0,-1-1 1,0 1-1,1-1 1,-1 1-1,1-1 0,-1 1 1,1-1-1,-1 0 0,1 0 1,-1 1-1,1-1 1,0 0-1,-1 0 0,1-1 1,0 1-1,0 0 0,0 0 1,0 0-1,0-1 1,0 1-1,0-1 0,0 1 1,1-1-1,-1 1 0,1-1 1,-1 1-1,1-1 1,-1 1-1,1-4 0,-2-24-195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4.918"/>
    </inkml:context>
    <inkml:brush xml:id="br0">
      <inkml:brushProperty name="width" value="0.05" units="cm"/>
      <inkml:brushProperty name="height" value="0.05" units="cm"/>
    </inkml:brush>
  </inkml:definitions>
  <inkml:trace contextRef="#ctx0" brushRef="#br0">69 221 13491,'2'1'107,"0"0"1,0 0 0,0-1-1,1 1 1,-1-1-1,0 1 1,0-1 0,0 0-1,1 0 1,-1 0-1,0 0 1,0 0-1,1-1 1,-1 1 0,0-1-1,0 1 1,0-1-1,0 0 1,1 0 0,-1 0-1,-1 0 1,1 0-1,0 0 1,0-1-1,0 1 1,0-1 0,-1 1-1,1-1 1,1-2-1,6-6 228,0-1 0,-1 0 0,10-19 0,-17 29-314,6-12 176,0 0 0,8-19 0,-14 28-155,0 1 1,0-1-1,0 1 0,0-1 1,0 1-1,-1-1 0,0 1 0,0-1 1,0 0-1,0 1 0,0-1 1,-1 1-1,1-1 0,-1 1 1,-2-6-1,2 8-14,1-1-1,-1 1 1,0-1 0,0 1 0,0 0-1,0 0 1,0 0 0,0 0 0,0-1 0,0 1-1,-1 1 1,1-1 0,0 0 0,-1 0-1,1 0 1,-1 1 0,1-1 0,0 1 0,-1-1-1,1 1 1,-1-1 0,0 1 0,1 0-1,-1 0 1,1 0 0,-1 0 0,1 0-1,-1 0 1,0 0 0,1 1 0,-1-1 0,1 0-1,-2 1 1,-4 1 66,1 1 0,0-1 0,0 1 0,0 0 0,0 1 0,-8 5-1,4 0 1,1-1-1,-1 1 0,1 1 0,1 0 0,0 0 0,0 0 0,1 1 0,1 1 0,0-1 1,0 1-1,1 0 0,1 0 0,-6 20 0,9-25-91,0-1 0,0 1 0,0-1 0,1 1 0,0 0 0,1 0 0,-1-1 1,1 1-1,0-1 0,1 1 0,0-1 0,3 8 0,-3-9-55,1 0-1,0 0 1,0-1 0,0 1 0,1 0 0,0-1-1,0 0 1,0 0 0,0 0 0,1-1-1,-1 1 1,1-1 0,0 0 0,0-1-1,10 5 1,-5-3 2,0-1 0,0 0 0,0-1 0,0 0-1,0-1 1,1 0 0,10 0 0,30-7-211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5.370"/>
    </inkml:context>
    <inkml:brush xml:id="br0">
      <inkml:brushProperty name="width" value="0.05" units="cm"/>
      <inkml:brushProperty name="height" value="0.05" units="cm"/>
    </inkml:brush>
  </inkml:definitions>
  <inkml:trace contextRef="#ctx0" brushRef="#br0">0 51 17020,'13'43'1737,"-12"-35"-1562,1-1 0,0 1-1,0 0 1,1-1-1,0 1 1,0-1 0,1 0-1,-1 0 1,2-1-1,-1 1 1,10 10-1,-12-16-150,-1 1-1,1-1 1,-1 0-1,1 0 0,0 1 1,-1-1-1,1-1 0,0 1 1,0 0-1,0 0 0,0-1 1,0 1-1,0-1 0,0 1 1,0-1-1,0 0 0,0 0 1,0 0-1,0 0 0,4-1 1,-3 0 6,0 0 0,1 0 0,-1-1 0,1 1 0,-1-1 0,0 0 0,0 0 0,0 0 1,0 0-1,4-6 0,4-4 193,0-1 1,-1-1-1,16-28 1,-24 38-147,10-20 261,-10 18-227,1 0 0,-1 1-1,1-1 1,0 1 0,1 0 0,-1 0-1,1 0 1,0 0 0,0 0-1,8-6 1,-11 11-95,0 0 0,0-1 0,-1 1-1,1 0 1,0 0 0,0 0 0,0 0 0,-1 0-1,1 0 1,0 0 0,0 0 0,0 0 0,-1 0-1,1 0 1,0 0 0,0 1 0,-1-1 0,1 0-1,0 0 1,0 1 0,-1-1 0,1 1-1,0-1 1,-1 1 0,1-1 0,0 1 0,-1-1-1,1 1 1,-1-1 0,1 1 0,-1 0 0,1-1-1,0 2 1,13 27 19,-11-24-16,1 4-23,-1-1 12,0 0-1,1 0 1,1 0 0,-1-1 0,8 10-1,-10-15-6,0 0 0,0 0 0,1-1 0,-1 1 1,0 0-1,1-1 0,-1 1 0,1-1 0,-1 0 0,1 0 0,-1 0 0,1 0 0,0-1 0,0 1 0,-1 0 0,1-1 0,0 0 0,0 0 0,0 0 0,0 0 0,3-1 0,6-1-177,0-2 0,1 0 0,-1 0 0,-1-1 0,1 0 0,-1-1-1,0 0 1,0-1 0,0-1 0,-1 1 0,-1-2 0,1 1 0,-1-1 0,15-19-1,-14 6-329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5.851"/>
    </inkml:context>
    <inkml:brush xml:id="br0">
      <inkml:brushProperty name="width" value="0.05" units="cm"/>
      <inkml:brushProperty name="height" value="0.05" units="cm"/>
    </inkml:brush>
  </inkml:definitions>
  <inkml:trace contextRef="#ctx0" brushRef="#br0">5 2 21277,'-3'-1'1544,"1"1"-1512,4 3 1488,-1-3-1104,1 10-240,-2 4-80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6.391"/>
    </inkml:context>
    <inkml:brush xml:id="br0">
      <inkml:brushProperty name="width" value="0.05" units="cm"/>
      <inkml:brushProperty name="height" value="0.05" units="cm"/>
    </inkml:brush>
  </inkml:definitions>
  <inkml:trace contextRef="#ctx0" brushRef="#br0">61 0 16972,'-4'2'190,"0"1"0,0-1 0,0 1 1,0 0-1,0 0 0,1 1 0,0-1 1,0 0-1,0 1 0,0 0 0,0 0 1,1 0-1,-1 0 0,1 0 0,-3 9 1,4-9-109,-1-1 1,1 1 0,0 0 0,1-1 0,-1 1 0,1 0-1,0 0 1,0-1 0,0 1 0,0 0 0,0 0 0,1-1 0,0 1-1,0 0 1,0-1 0,0 1 0,0-1 0,1 1 0,0-1-1,2 5 1,-3-7-64,0 0 0,0 1 0,0-1 0,0 0 0,0 0 0,0-1 0,1 1-1,-1 0 1,0 0 0,0 0 0,1-1 0,-1 1 0,0-1 0,1 1 0,-1-1 0,1 1-1,-1-1 1,1 0 0,-1 0 0,2 0 0,0 0-4,0 0 0,0 0-1,0-1 1,0 0 0,0 0 0,0 0 0,0 0 0,0 0-1,3-2 1,3-2-11,0-1 0,-1 0 0,1-1 0,10-11-1,-17 16-13,1-1-1,-1 1 0,1 0 1,0 0-1,0 0 0,0 0 1,0 0-1,0 0 0,6-1 1,-8 3 3,0-1-1,1 1 1,-1 0 0,0 0 0,0 0 0,1 0-1,-1 0 1,0 0 0,1 1 0,-1-1 0,0 0-1,1 1 1,-1-1 0,0 0 0,0 1 0,0 0-1,1-1 1,-1 1 0,0 0 0,0 0 0,0-1-1,0 1 1,0 0 0,0 0 0,0 0 0,-1 0-1,1 0 1,0 0 0,1 2 0,12 24-43,0 0 0,-2 1 0,16 56 1,-7-21 81,-3-14 2,1 2 65,15 64 0,-33-111-49,0 1-1,0-1 1,-1 1-1,1-1 1,-1 1 0,0 0-1,-1-1 1,1 1-1,-1-1 1,-1 8-1,1-11-19,1 0-1,0 0 0,-1 0 0,1 0 0,-1 0 0,0 0 0,1-1 0,-1 1 0,0 0 0,1 0 0,-1-1 0,0 1 0,0-1 0,0 1 0,1-1 0,-1 1 0,0-1 0,0 1 0,0-1 0,-2 1 0,1-1 24,-1 0 0,1 0 1,-1 0-1,1 0 0,-1 0 1,1 0-1,-1-1 1,1 0-1,0 1 0,-1-1 1,-3-2-1,-9-4 148,1-1-1,0 0 1,1-1 0,0-1 0,0 0-1,-15-16 1,1-1 64,-36-50 0,63 77-265,-11-14-136,1-2 1,0 1-1,-13-29 0,21 39-1,0 0-1,0 0 1,1 0-1,0 0 1,0 0-1,0 0 1,1-10-1,0 12 14,0 0 0,1 0 1,-1 0-1,1 0 0,0 0 0,0 1 0,0-1 0,0 0 0,0 1 1,1-1-1,-1 1 0,1-1 0,0 1 0,-1-1 0,4-1 0,3-3-92,0 0 0,1 1 0,-1 1 0,1-1 0,16-5 0,22-8-595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6.872"/>
    </inkml:context>
    <inkml:brush xml:id="br0">
      <inkml:brushProperty name="width" value="0.05" units="cm"/>
      <inkml:brushProperty name="height" value="0.05" units="cm"/>
    </inkml:brush>
  </inkml:definitions>
  <inkml:trace contextRef="#ctx0" brushRef="#br0">64 293 16692,'0'-1'105,"-1"1"1,1-1 0,0 0-1,0 0 1,0 0 0,-1 1-1,1-1 1,0 0 0,-1 0-1,1 1 1,-1-1 0,1 0 0,-1 1-1,1-1 1,-1 0 0,1 1-1,-1-1 1,0 1 0,1-1-1,-1 1 1,0-1 0,0 1-1,1 0 1,-1-1 0,0 1 0,0 0-1,1-1 1,-1 1 0,0 0-1,0 0 1,0 0 0,0 0-1,1 0 1,-1 0 0,0 0-1,0 0 1,0 0 0,0 0-1,1 0 1,-1 1 0,0-1 0,0 0-1,1 1 1,-1-1 0,0 0-1,0 1 1,1-1 0,-2 2-1,-1 0 59,0 1 0,0-1 0,1 1 0,-1 0 0,1 0 0,0 0 0,0 0 0,0 1 0,-2 4 0,3-6-169,0 1 0,0 0 0,0-1 0,1 1 0,-1 0 0,1-1 0,-1 1 0,1 0-1,0 0 1,0-1 0,0 1 0,1 0 0,-1-1 0,1 1 0,-1 0 0,1-1 0,0 1 0,2 3 0,-2-4-15,0-1 0,0 0 1,0 0-1,0 0 1,0 0-1,0 0 1,0 0-1,1 0 0,-1 0 1,0 0-1,1-1 1,-1 1-1,0 0 1,1-1-1,-1 1 1,1-1-1,-1 0 0,1 1 1,-1-1-1,1 0 1,0 0-1,-1 0 1,1 0-1,-1 0 0,1 0 1,-1 0-1,1-1 1,-1 1-1,1-1 1,-1 1-1,1-1 1,-1 1-1,0-1 0,2-1 1,4-2-56,0 0 0,0 0 1,-1 0-1,0-1 0,0-1 1,0 1-1,0-1 0,-1 1 1,8-13-1,5-9-86,15-30-1,-19 30 118,-13 26 42,0-1-1,0 0 1,0 0-1,0 1 1,0-1-1,0 1 1,0-1-1,0 1 1,1-1-1,-1 1 1,0 0-1,1-1 1,0 1 0,-1 0-1,1 0 1,-1 0-1,1 0 1,0 0-1,0 1 1,0-1-1,-1 0 1,1 1-1,4-1 1,-4 2 0,1-1 0,-1 1 0,1 0 0,0 0 0,-1 0 0,0 1-1,1-1 1,-1 0 0,0 1 0,0 0 0,0-1 0,0 1 0,0 0 0,0 0 0,3 4 0,5 7 56,-1 1-1,0-1 0,9 21 1,-14-32 78,0-8-88,0-7-27,20-80-60,-22 80 322,0 1 1,-1-1-1,-1 0 0,0 0 0,-3-21 0,23 33 403,-16 1-731,1 1-1,0-1 1,-1 0-1,1-1 1,0 1-1,-1-1 0,1 0 1,4-1-1,-6 0-5,-1 0-1,0 0 0,0 0 1,0 0-1,0-1 0,0 1 1,0 0-1,-1-1 0,1 1 1,-1-1-1,0 0 0,0 0 1,0 1-1,0-1 0,1-6 1,2-10-176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4.323"/>
    </inkml:context>
    <inkml:brush xml:id="br0">
      <inkml:brushProperty name="width" value="0.05" units="cm"/>
      <inkml:brushProperty name="height" value="0.05" units="cm"/>
    </inkml:brush>
  </inkml:definitions>
  <inkml:trace contextRef="#ctx0" brushRef="#br0">4 1 7399,'-1'11'5971,"0"47"-519,1-13-6028,2-1 0,9 57 0,-8-86 31,3 21-3566,-17-39-1099,-2-11 1633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7.371"/>
    </inkml:context>
    <inkml:brush xml:id="br0">
      <inkml:brushProperty name="width" value="0.05" units="cm"/>
      <inkml:brushProperty name="height" value="0.05" units="cm"/>
    </inkml:brush>
  </inkml:definitions>
  <inkml:trace contextRef="#ctx0" brushRef="#br0">0 1 20780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7.870"/>
    </inkml:context>
    <inkml:brush xml:id="br0">
      <inkml:brushProperty name="width" value="0.05" units="cm"/>
      <inkml:brushProperty name="height" value="0.05" units="cm"/>
    </inkml:brush>
  </inkml:definitions>
  <inkml:trace contextRef="#ctx0" brushRef="#br0">0 46 14859,'10'13'1080,"-3"-9"-880,2-2-72,1-4 281,-3-4-153,1 0-120,-2-3-136,-11-5 64,-7-1-48,-14 2-16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8.398"/>
    </inkml:context>
    <inkml:brush xml:id="br0">
      <inkml:brushProperty name="width" value="0.05" units="cm"/>
      <inkml:brushProperty name="height" value="0.05" units="cm"/>
    </inkml:brush>
  </inkml:definitions>
  <inkml:trace contextRef="#ctx0" brushRef="#br0">0 12 15475,'0'0'1625,"0"2"-1049,3-2-256,-1 2 928,2-2-480,1 0-304,1 0-104,-3 0-264,0 0-24,-1 0-24,2 0-56,-5-5-472,1 0 408,3-1-56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8.836"/>
    </inkml:context>
    <inkml:brush xml:id="br0">
      <inkml:brushProperty name="width" value="0.05" units="cm"/>
      <inkml:brushProperty name="height" value="0.05" units="cm"/>
    </inkml:brush>
  </inkml:definitions>
  <inkml:trace contextRef="#ctx0" brushRef="#br0">187 462 18508,'1'-1'139,"-1"-1"0,0 1 0,0 0-1,0 0 1,0-1 0,0 1 0,0 0 0,0 0 0,0 0 0,0-1-1,-1 1 1,1 0 0,0 0 0,-1 0 0,1 0 0,-1-1 0,1 1-1,-1 0 1,0 0 0,1 0 0,-1 0 0,0 0 0,0 1 0,0-1-1,0 0 1,1 0 0,-1 0 0,0 1 0,-1-1 0,1 0 0,0 1-1,0-1 1,0 1 0,0-1 0,0 1 0,0 0 0,-1 0 0,1-1-1,0 1 1,0 0 0,-2 0 0,-2 0-41,0-1 1,0 1-1,0 1 0,0-1 0,0 1 1,0 0-1,0 0 0,0 0 0,-5 2 1,3 1-91,0 0 1,0 1 0,0-1 0,0 1-1,1 1 1,0-1 0,0 1-1,0 0 1,1 0 0,0 1 0,0-1-1,-8 15 1,11-16-10,0-1 0,0 0-1,0 1 1,0-1 0,0 1 0,1 0-1,0 0 1,0-1 0,0 1 0,1 0 0,0 0-1,0 0 1,0 0 0,0 0 0,1-1-1,-1 1 1,1 0 0,1 0 0,-1-1 0,1 1-1,0 0 1,0-1 0,3 6 0,-4-8-1,0-1 0,0 1 0,1 0 0,-1-1 1,1 1-1,-1 0 0,1-1 0,0 0 0,0 1 0,-1-1 1,1 0-1,0 0 0,0 0 0,0 0 0,0 0 0,0-1 1,0 1-1,0-1 0,1 1 0,-1-1 0,0 0 0,0 0 1,0 1-1,0-2 0,1 1 0,-1 0 0,0 0 0,0-1 1,0 1-1,0-1 0,0 0 0,0 1 0,0-1 0,0 0 1,0 0-1,0 0 0,2-2 0,3-2 0,0 0 0,-1-1-1,0 1 1,0-1 0,-1 0 0,1 0 0,-1-1 0,8-13-1,-4 1 34,-1 0 0,0-1 0,-1 0 0,-2-1 0,0 1 0,3-26 0,5-127 303,-13 172-332,1-3 8,1-113 241,-3 96-185,0 0 0,-1-1 0,-7-23 0,3 31-23,6 14-42,-1 0 0,1 0-1,0 0 1,-1 0-1,1 0 1,0 0 0,0 0-1,-1 0 1,1 0-1,0 0 1,0 0 0,-1 0-1,1 0 1,0 0-1,-1 0 1,1 0 0,0 1-1,0-1 1,-1 0-1,1 0 1,0 0 0,0 0-1,0 1 1,-1-1-1,1 0 1,0 0-1,0 0 1,0 1 0,-1-1-1,1 0 1,0 0-1,0 0 1,0 1 0,0-1-1,0 0 1,0 1-1,0-1 1,0 0 0,-1 0-1,1 1 1,0-1-1,0 0 1,0 0 0,0 1-1,0-1 1,0 0-1,1 1 1,-5 11 5,2 1 0,-1-1 0,2 1 1,-1 22-1,6 59-3,-4-83-5,4 35-5,11 62 0,-11-90-149,1 1 1,0-1-1,2 0 0,0-1 0,0 1 1,13 17-1,-19-32-34,1-1 0,-1 0 0,1 1 0,0-1 0,0 0 1,0 0-1,0 0 0,0-1 0,0 1 0,1 0 0,2 1 0,-5-3 108,0 0-1,1 0 0,-1 0 0,0 0 0,1 0 0,-1 0 1,1 0-1,-1 0 0,1 0 0,-1 0 0,0 0 1,1 0-1,-1 0 0,1 0 0,-1 0 0,0 0 0,1 0 1,-1 0-1,1 0 0,-1 0 0,0-1 0,1 1 0,-1 0 1,0 0-1,1-1 0,-1 1 0,1-1-14,0-1 0,-1 1 0,1 0 0,0 0-1,-1 0 1,0-1 0,1 1 0,-1 0 0,0 0 0,1-1 0,-1 1-1,0 0 1,0-2 0,0-15-1003</inkml:trace>
  <inkml:trace contextRef="#ctx0" brushRef="#br0" timeOffset="1">328 367 14947,'8'0'590,"0"1"1,0-2-1,0 1 0,0-1 1,0 0-1,0-1 0,0 1 1,10-5-1,-16 5-464,0 0 1,1 0-1,-1 0 1,0 0-1,1 0 1,-1-1-1,0 1 0,0-1 1,0 0-1,0 1 1,0-1-1,-1 0 1,1 0-1,0 0 1,-1 0-1,0 0 0,1-1 1,-1 1-1,0 0 1,0-1-1,0 1 1,0 0-1,-1-1 0,1 1 1,-1-1-1,1 0 1,-1 1-1,0-1 1,0-4-1,-1 6-91,1-1-1,0 1 0,-1-1 1,1 1-1,-1-1 1,1 1-1,-1-1 0,0 1 1,0-1-1,0 1 1,0 0-1,0-1 1,0 1-1,0 0 0,0 0 1,0 0-1,0 0 1,-1 0-1,1 0 0,0 0 1,-1 0-1,1 1 1,-1-1-1,1 0 1,-1 1-1,1-1 0,-1 1 1,1 0-1,-1 0 1,1-1-1,-1 1 0,0 0 1,1 0-1,-2 0 1,-1 0-13,0 1 0,0-1 0,0 0 0,0 1 0,0 0 0,0 0 0,0 0 0,1 1 0,-1-1 0,0 1 0,1 0 0,-7 4 0,6-3-27,0 1 1,0 0-1,1 1 0,0-1 0,-1 0 1,2 1-1,-1 0 0,0-1 0,1 1 1,0 0-1,0 0 0,0 1 0,1-1 1,0 0-1,0 1 0,0-1 0,1 0 1,-1 1-1,1-1 0,1 1 0,-1-1 1,1 0-1,1 6 0,-1-7-102,0 0-1,0-1 1,0 1-1,1-1 1,-1 0 0,1 1-1,0-1 1,0 0-1,0 0 1,1 0-1,-1 0 1,1-1 0,-1 1-1,1-1 1,0 1-1,0-1 1,0 0-1,0 0 1,0 0-1,1-1 1,-1 1 0,0-1-1,1 1 1,-1-1-1,1 0 1,0-1-1,-1 1 1,1-1 0,0 1-1,-1-1 1,1 0-1,0 0 1,-1-1-1,5 0 1,-1 0-33,-1-1 0,0 0 0,1 0 0,-1 0 0,0-1 1,0 1-1,-1-1 0,1-1 0,6-4 0,20-18-815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29.379"/>
    </inkml:context>
    <inkml:brush xml:id="br0">
      <inkml:brushProperty name="width" value="0.05" units="cm"/>
      <inkml:brushProperty name="height" value="0.05" units="cm"/>
    </inkml:brush>
  </inkml:definitions>
  <inkml:trace contextRef="#ctx0" brushRef="#br0">11 0 16371,'-4'23'1086,"1"-1"0,0 27 0,3-39-880,1 0 0,0 0-1,0 0 1,1 0 0,1-1 0,0 1-1,5 13 1,102 260 26,-80-195 36,-49-160 2032,8 27-1806,0-7-356,9 39-737,0 1 0,-1 0 0,0 0 0,-1 1 1,-6-14-1,-3-2-452,8 15 504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1.436"/>
    </inkml:context>
    <inkml:brush xml:id="br0">
      <inkml:brushProperty name="width" value="0.05" units="cm"/>
      <inkml:brushProperty name="height" value="0.05" units="cm"/>
    </inkml:brush>
  </inkml:definitions>
  <inkml:trace contextRef="#ctx0" brushRef="#br0">0 18 14147,'0'-1'107,"0"1"-1,0-1 1,0 0 0,0 0 0,1 0-1,-1 1 1,0-1 0,0 0-1,0 0 1,1 0 0,-1 1 0,0-1-1,1 0 1,-1 0 0,1 1 0,-1-1-1,1 0 1,-1 1 0,1-1-1,-1 1 1,1-1 0,0 1 0,1-2-1,-2 3-4,1-1-1,0 1 0,-1-1 0,1 1 1,0-1-1,-1 1 0,1 0 0,-1-1 1,1 1-1,-1 0 0,1 0 1,-1-1-1,0 1 0,1 0 0,-1 0 1,0 0-1,1 1 0,10 45 1478,9 146-117,5 38-1101,-24-227-350,-1-1 1,1 1-1,0 0 1,0-1-1,0 0 1,1 1-1,-1-1 1,1 0-1,3 5 1,-5-8-8,1 1 0,-1-1 0,0 1 0,1-1 0,-1 0 0,1 1 0,-1-1 0,1 0 0,-1 1 0,1-1 1,-1 0-1,1 0 0,0 1 0,-1-1 0,1 0 0,-1 0 0,1 0 0,0 0 0,-1 0 0,1 0 0,-1 0 0,2 0 0,0-1 2,-1 1 0,0-1 0,1 1 0,-1-1 0,1 0 0,-1 0 0,0 0 0,0 0 0,1 0-1,-1 0 1,0 0 0,2-3 0,12-16 88,25-42 0,-31 45-69,2 0 0,0 1 0,1 0-1,21-22 1,-32 36-26,0 1 1,0 0-1,1 0 1,-1 0-1,1 0 0,-1 0 1,1 0-1,-1 0 0,1 0 1,-1 1-1,1-1 0,0 0 1,-1 1-1,1 0 0,0-1 1,0 1-1,-1 0 0,4 0 1,-4 0-2,1 1 1,-1-1 0,0 1 0,0-1 0,0 1 0,0 0 0,1 0 0,-1-1 0,0 1 0,0 0 0,0 0-1,-1 0 1,1 0 0,0 0 0,0 0 0,0 0 0,-1 1 0,1-1 0,-1 0 0,1 0 0,-1 1-1,1-1 1,-1 0 0,1 2 0,1 8 67,0 0 0,0 0 0,-1 0 1,-1 0-1,0 0 0,0 0 0,-1 0 0,0 0 0,-1 0 0,0 0 0,-1 0 0,0 0 1,-5 10-1,5-15 60,1 0 0,-1 0-1,0-1 1,-1 1 0,1-1 0,-1 0 0,0 0 0,0 0 0,-1-1 0,0 1 0,1-1 0,-1 0 0,-1-1 0,1 1 0,0-1 0,-1 0 0,0 0 0,0-1 0,0 0 0,0 0 0,0 0-1,0 0 1,0-1 0,-7 0 0,10 0-155,0-1-1,0 0 0,0 0 0,0 0 1,0 0-1,1 0 0,-1-1 0,0 1 0,0-1 1,0 0-1,1 0 0,-1 0 0,0 0 1,1-1-1,-1 1 0,1 0 0,0-1 1,-1 0-1,1 0 0,0 0 0,0 0 1,0 0-1,0 0 0,0 0 0,1 0 0,-1-1 1,1 1-1,-1-1 0,1 1 0,0-1 1,-1-3-1,0-1-228,1 1 1,0-1-1,0 1 1,1-1-1,0 1 0,0-1 1,1 0-1,0 1 1,0-1-1,0 1 1,1-1-1,3-9 0,11-23-566,5-4-107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1.933"/>
    </inkml:context>
    <inkml:brush xml:id="br0">
      <inkml:brushProperty name="width" value="0.05" units="cm"/>
      <inkml:brushProperty name="height" value="0.05" units="cm"/>
    </inkml:brush>
  </inkml:definitions>
  <inkml:trace contextRef="#ctx0" brushRef="#br0">50 0 17236,'0'36'3921,"1"-5"-3433,6 38 0,16 42-1169,58 166 0,-80-271-685,-5-8 886,-5-7 32,-18-27-500,3 4 1472,0-2 0,2 0 0,-22-48 1,42 80-432,1 0 0,0-1 1,0 1-1,0-1 0,1 1 1,-1-1-1,0 0 1,1 1-1,0-1 0,0 0 1,0 1-1,0-1 0,0 0 1,0 1-1,1-1 1,-1 1-1,1-1 0,0 0 1,-1 1-1,1-1 1,1 1-1,-1 0 0,2-3 1,0 1-23,1 0 1,0 1-1,0-1 1,0 1-1,0 0 1,1 1-1,-1-1 0,1 1 1,-1-1-1,10-2 1,133-42-570,-77 30 276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2.561"/>
    </inkml:context>
    <inkml:brush xml:id="br0">
      <inkml:brushProperty name="width" value="0.05" units="cm"/>
      <inkml:brushProperty name="height" value="0.05" units="cm"/>
    </inkml:brush>
  </inkml:definitions>
  <inkml:trace contextRef="#ctx0" brushRef="#br0">1 94 19020,'3'-14'2244,"-3"13"-2187,0 1 1,0 0-1,1 0 1,-1 0-1,0-1 1,0 1-1,1 0 0,-1 0 1,0 0-1,0 0 1,1 0-1,-1-1 1,0 1-1,1 0 1,-1 0-1,0 0 1,0 0-1,1 0 0,-1 0 1,0 0-1,1 0 1,-1 0-1,0 0 1,1 0-1,-1 0 1,0 0-1,1 1 1,0-1 53,1 1 0,-1 0 0,0 0 1,1 0-1,-1 0 0,0 0 0,0 0 1,0 0-1,0 1 0,0-1 0,0 0 1,0 0-1,0 1 0,1 1 0,42 104 549,-44-106-657,1 0-1,-1 0 0,1 0 0,0 0 0,-1 0 0,1 0 1,0-1-1,-1 1 0,1 0 0,0 0 0,0 0 0,0-1 0,-1 1 1,1-1-1,0 1 0,0 0 0,0-1 0,2 1 0,-2-1 0,0 0-1,0 0 0,-1 0 1,1 0-1,0 0 0,0 0 0,-1-1 1,1 1-1,0 0 0,0 0 0,-1-1 1,1 1-1,0-1 0,-1 1 0,1 0 1,0-1-1,-1 1 0,1-1 0,0-1 1,3-2 2,-1-1 1,0 1 0,0-1 0,-1 0-1,4-8 1,18-60 60,-19 53-79,2 0-1,15-35 0,-22 54 0,0 1 1,0 0-1,1-1 0,-1 1 0,0 0 0,0-1 0,0 1 0,0 0 0,1 0 0,-1-1 0,0 1 0,0 0 0,0-1 0,1 1 0,-1 0 0,0 0 0,0 0 0,1-1 0,-1 1 0,0 0 0,1 0 0,-1 0 0,0 0 1,1-1-1,-1 1 0,0 0 0,1 0 0,-1 0 0,0 0 0,1 0 0,0 0 0,5 10-705,0 21-884,-5-28 1343,6 30-854,-2-25 404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3.133"/>
    </inkml:context>
    <inkml:brush xml:id="br0">
      <inkml:brushProperty name="width" value="0.05" units="cm"/>
      <inkml:brushProperty name="height" value="0.05" units="cm"/>
    </inkml:brush>
  </inkml:definitions>
  <inkml:trace contextRef="#ctx0" brushRef="#br0">49 63 16307,'-1'3'235,"0"0"0,1 1 0,-1-1 0,-1 0-1,1 0 1,0 0 0,-1 0 0,-2 4 0,-2 4 56,1-2-60,1 0 0,0 0-1,0 1 1,1 0 0,0 0 0,1 0 0,0 0 0,1 0-1,0 0 1,0 0 0,2 11 0,-1-20-203,0 0-1,0 0 1,0 0-1,0 0 1,0 0 0,0 0-1,0-1 1,0 1 0,1 0-1,-1 0 1,0 0-1,0 0 1,1-1 0,-1 1-1,1 0 1,-1 0 0,1-1-1,-1 1 1,1 0 0,-1-1-1,1 1 1,0-1-1,-1 1 1,1 0 0,0-1-1,0 0 1,-1 1 0,1-1-1,0 1 1,0-1-1,0 0 1,0 1 0,-1-1-1,1 0 1,0 0 0,0 0-1,0 0 1,0 0-1,0 0 1,-1 0 0,1 0-1,0 0 1,0 0 0,0 0-1,0-1 1,0 1 0,0-1-1,3 0 75,0-1 0,-1 0-1,1-1 1,-1 1 0,0-1 0,1 1-1,-1-1 1,5-6 0,-2 1 31,1-1 0,-1 0 0,-1-1 0,0 0 0,0 1 0,-1-2 0,0 1 0,2-12 1,-4 15-139,0-1 1,-1 1 0,0-1 0,0 0-1,-1 1 1,0-1 0,-1 0 0,0 1 0,0-1-1,0 0 1,-1 1 0,-3-10 0,4 16-53,1-1 1,0 1-1,-1 0 1,1 0-1,0 0 1,-1 0 0,1 0-1,-1 0 1,0 0-1,1 0 1,-1 0-1,0 1 1,0-1-1,1 0 1,-1 0 0,0 1-1,0-1 1,0 0-1,0 1 1,0-1-1,0 1 1,0-1-1,0 1 1,0-1 0,0 1-1,0 0 1,-1 0-1,1-1 1,0 1-1,0 0 1,0 0-1,0 0 1,0 0 0,0 1-1,-1-1 1,1 0-1,0 0 1,-1 1-1,0 0-46,1 0 0,-1 0 0,1 0-1,-1 0 1,1 0 0,-1 0 0,1 1 0,0-1-1,0 1 1,0-1 0,0 1 0,0-1 0,0 1-1,0-1 1,0 1 0,1 0 0,-1-1 0,1 1-1,-1 0 1,1 0 0,0-1 0,-1 1 0,1 3-1,2 13-664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3.585"/>
    </inkml:context>
    <inkml:brush xml:id="br0">
      <inkml:brushProperty name="width" value="0.05" units="cm"/>
      <inkml:brushProperty name="height" value="0.05" units="cm"/>
    </inkml:brush>
  </inkml:definitions>
  <inkml:trace contextRef="#ctx0" brushRef="#br0">0 191 17156,'11'-12'1196,"-11"11"-1167,0 1 1,0 0-1,0 0 0,0 0 0,0 0 0,1 0 0,-1 0 0,0 0 0,0 0 0,0 0 0,1-1 0,-1 1 0,0 0 0,0 0 0,0 0 0,0 0 0,1 0 1,-1 0-1,0 0 0,0 0 0,0 0 0,1 1 0,-1-1 0,0 0 0,0 0 0,0 0 0,0 0 0,1 0 0,-1 0 0,0 0 0,0 0 0,0 0 0,0 1 0,1-1 1,-1 0-1,0 0 0,0 0 0,7 28 1436,-6-24-1399,1 6 88,-2-1-104,2-1-1,-1 1 1,1 0-1,1-1 1,-1 0 0,1 0-1,1 0 1,5 10 0,-9-17-46,1-1 1,0 1 0,-1 0-1,1 0 1,0-1 0,0 1-1,0 0 1,-1-1 0,1 1-1,0-1 1,0 1 0,0-1 0,0 1-1,0-1 1,0 0 0,0 0-1,0 1 1,0-1 0,0 0-1,0 0 1,0 0 0,0 0-1,0 0 1,0 0 0,0 0-1,0-1 1,0 1 0,0 0 0,0 0-1,0-1 1,0 1 0,0-1-1,0 1 1,0-1 0,0 1-1,-1-1 1,2 0 0,4-3 3,-1-1 0,0 0 0,0 0 0,6-8 0,-8 9-4,52-70-112,-39 51-93,1 0 0,0 1 0,25-23 0,-42 45 189,1-1 1,-1 1-1,0-1 0,1 1 1,-1-1-1,1 1 0,-1 0 0,1-1 1,-1 1-1,1-1 0,-1 1 1,1 0-1,-1 0 0,1-1 0,-1 1 1,1 0-1,0 0 0,-1 0 0,1 0 1,-1 0-1,1 0 0,0 0 1,-1 0-1,1 0 0,-1 0 0,1 0 1,0 0-1,0 1 10,-1-1-1,1 1 1,-1 0-1,0-1 1,1 1 0,-1 0-1,0-1 1,1 1 0,-1 0-1,0 0 1,0-1-1,0 1 1,0 0 0,1 0-1,-1-1 1,0 1 0,-1 1-1,-5 40 367,5-38-286,-3 15 219,1-11-41,2 0 1,-1-1-1,0 13 1,2-19-241,0-1 1,0 0 0,0 0-1,0 0 1,0 0 0,0 1-1,0-1 1,0 0 0,0 0-1,0 0 1,0 0 0,0 1-1,0-1 1,0 0 0,0 0-1,0 0 1,0 0 0,0 0-1,0 1 1,0-1 0,0 0-1,1 0 1,-1 0 0,0 0-1,0 0 1,0 0 0,0 1-1,0-1 1,0 0 0,0 0-1,1 0 1,-1 0-1,0 0 1,0 0 0,0 0-1,0 0 1,0 0 0,1 0-1,-1 0 1,0 0 0,0 1-1,8-6 306,5-9-43,22-31 89,29-36-429,-57 73-39,1 1 0,0-1 0,0 2 0,1-1 0,0 1 0,0 0 0,11-5 0,-19 11 77,0-1 1,0 0-1,0 1 1,0-1-1,1 1 1,-1 0-1,0-1 1,0 1-1,1 0 1,-1-1-1,0 1 1,0 0-1,1 0 1,-1 0-1,0 0 1,0 1-1,1-1 1,-1 0-1,0 0 1,0 1-1,0-1 1,1 1 0,-1-1-1,0 1 1,0-1-1,0 1 1,0 0-1,0 0 1,0-1-1,0 1 1,0 0-1,0 0 1,-1 0-1,1 0 1,0 0-1,0 0 1,-1 0-1,1 0 1,-1 0-1,1 1 1,-1-1-1,1 2 1,1 5-50,0 1 0,0-1-1,-1 1 1,0 17 0,0-15 49,-1-7 61,0 3-166,1 0 1,0 0 0,3 13-1,-4-20 102,0 1 0,0 0 0,0-1-1,0 1 1,1-1 0,-1 1 0,0 0 0,0-1-1,1 1 1,-1-1 0,0 1 0,1-1-1,-1 1 1,0 0 0,1-1 0,-1 0 0,1 1-1,-1-1 1,1 1 0,-1-1 0,1 0 0,-1 1-1,1-1 1,0 0 0,-1 1 0,1-1-1,-1 0 1,1 0 0,0 0 0,-1 1 0,1-1-1,0 0 1,-1 0 0,1 0 0,0 0 0,-1 0-1,1 0 1,-1-1 0,1 1 0,0 0-1,-1 0 1,1 0 0,0 0 0,-1-1 0,1 1-1,-1 0 1,1-1 0,-1 1 0,1 0-1,-1-1 1,1 1 0,-1-1 0,1 0 0,16-14-274,6-8-98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4.764"/>
    </inkml:context>
    <inkml:brush xml:id="br0">
      <inkml:brushProperty name="width" value="0.05" units="cm"/>
      <inkml:brushProperty name="height" value="0.05" units="cm"/>
    </inkml:brush>
  </inkml:definitions>
  <inkml:trace contextRef="#ctx0" brushRef="#br0">0 83 6086,'0'0'4409,"7"-9"-2861,-3 4-1336,0-1 0,0 1 0,1 1 0,0-1 0,0 1 0,0-1-1,0 1 1,1 1 0,-1-1 0,1 1 0,0 0 0,0 0 0,1 1 0,-1 0-1,11-3 1,-3 2-87,0 0-1,0 1 0,1 1 0,-1 0 1,0 1-1,21 2 0,-34-2-150,0 0 0,0 0 0,0 1 0,0-1 0,0 0 0,0 1-1,0-1 1,-1 0 0,1 1 0,0-1 0,0 1 0,0 0-1,0-1 1,-1 1 0,1 0 0,0-1 0,-1 1 0,1 0 0,0 0-1,-1-1 1,1 1 0,-1 0 0,1 0 0,-1 0 0,1 0 0,-1 0-1,0 1 1,1 1 9,-1-1-1,0 1 0,0 0 0,0 0 1,0-1-1,-1 1 0,1 0 0,-1 0 1,-1 4-1,-28 53 273,30-59-252,-12 16 166,8-10-106,-1-1 1,1 1-1,0 0 1,1 0-1,-5 13 1,8-19-119,0-1 1,0 1-1,1 0 0,-1-1 1,0 1-1,1-1 0,-1 1 1,0-1-1,1 1 0,-1-1 1,1 1-1,-1-1 0,1 0 1,-1 1-1,1-1 0,-1 1 0,1-1 1,-1 0-1,1 0 0,-1 1 1,1-1-1,0 0 0,-1 0 1,1 0-1,-1 0 0,1 0 1,0 1-1,-1-1 0,2-1 1,29 6-1005,-16-3 315,-9-1 588,0 1 0,0 0 1,-1 1-1,1-1 0,-1 1 1,0 0-1,0 0 1,0 1-1,0-1 0,-1 1 1,1 0-1,-1 1 0,0-1 1,0 1-1,0 0 0,-1-1 1,6 12-1,-7-12 215,-1 0-1,1 1 1,-1-1 0,1 1-1,-1 0 1,-1 0 0,1-1-1,-1 1 1,1 0 0,-2 0-1,1-1 1,0 1 0,-1 0-1,0 0 1,-1 4 0,1-7 104,-1 0 1,1 0 0,0-1-1,-1 1 1,1 0 0,-1-1 0,1 0-1,-1 1 1,0-1 0,1 0-1,-1 0 1,0 0 0,0 0-1,0 0 1,0 0 0,0 0-1,-4 0 1,-41 9 2415,44-9-2355,-19 2 302,0 0 1,0-2-1,0 0 1,-38-4-1,33-10-795,18 3-2160,13-1-4829,6 5 2581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4.797"/>
    </inkml:context>
    <inkml:brush xml:id="br0">
      <inkml:brushProperty name="width" value="0.05" units="cm"/>
      <inkml:brushProperty name="height" value="0.05" units="cm"/>
    </inkml:brush>
  </inkml:definitions>
  <inkml:trace contextRef="#ctx0" brushRef="#br0">140 624 17292,'-24'20'1588,"10"-9"-902,0 1-1,0 0 1,1 1-1,1 0 1,0 1-1,-19 29 0,31-42-637,-1 0-1,0 0 0,1 0 1,-1 1-1,1-1 0,-1 0 1,1 0-1,0 0 0,-1 0 1,1 1-1,0-1 0,0 0 1,0 1-1,0-1 0,0 2 1,0-3-38,0 1 1,1-1 0,-1 0 0,0 0 0,1 0 0,-1 1 0,0-1 0,0 0 0,1 0 0,-1 0 0,1 1 0,-1-1 0,0 0 0,1 0-1,-1 0 1,0 0 0,1 0 0,-1 0 0,0 0 0,1 0 0,-1 0 0,1 0 0,-1 0 0,0 0 0,1 0 0,-1 0 0,0 0 0,1-1 0,-1 1-1,0 0 1,1 0 0,4-2-21,-1 0 0,0 0 0,0-1 0,1 1 0,-1-1 0,5-4 0,9-13-291,0-1 1,-1-1 0,-1 0 0,19-35 0,-3 4-663,-31 51 919,0 1 0,0-1 0,0 1 0,0 0 0,0-1 0,0 1 0,1 0 0,-1 0 0,0-1 0,0 1 0,1 0 0,2-1 0,-4 2 33,0 0-1,1 0 1,-1 0 0,0 0-1,1 0 1,-1 0 0,0 1-1,0-1 1,1 0 0,-1 0 0,0 0-1,1 0 1,-1 0 0,0 1-1,0-1 1,1 0 0,-1 0-1,0 1 1,0-1 0,1 0-1,-1 0 1,0 1 0,0-1-1,0 0 1,0 0 0,1 1-1,-1-1 1,0 0 0,0 1 0,0-1-1,0 0 1,0 1 0,0-1-1,0 0 1,0 1 0,0-1-1,1 9-47,-1 0-1,0-1 0,-1 12 0,1-13 120,-1 2-6,1-1 0,0 0 1,0 1-1,1-1 0,2 10 1,-3-17-45,0 0 0,1 0 0,-1 0 0,0 0 0,1-1 0,-1 1 0,0 0 0,1 0 0,-1 0-1,1 0 1,0-1 0,-1 1 0,1 0 0,0-1 0,-1 1 0,1 0 0,0-1 0,0 1 0,-1-1 0,1 1 0,0-1 0,1 1 0,0-1-5,-1 0 0,1 0 0,0 0 0,-1-1-1,1 1 1,-1 0 0,1-1 0,-1 1-1,1-1 1,0 0 0,-1 1 0,0-1 0,1 0-1,-1 0 1,0 0 0,1 0 0,-1 0 0,2-2-1,10-9-48,-1 0-1,0-1 1,-1-1 0,0 0-1,-1 0 1,-1-1-1,0 0 1,10-25-1,2-13-284,18-70-1,-30 90 99,-1 0-1,-1 0 0,-2-1 0,-1 0 0,-1-35 0,-3 67 223,0 1 0,0 0 0,0 0-1,0-1 1,0 1 0,0 0-1,-1 0 1,1-1 0,0 1-1,-1 0 1,1 0 0,-1 0 0,0-1-1,1 1 10,-1 1 0,1 0 0,0 0 0,0 0-1,-1 0 1,1 0 0,0 0 0,0 0 0,-1 0 0,1 0 0,0 0-1,0 0 1,-1 0 0,1 0 0,0 0 0,0 0 0,-1 0 0,1 0-1,0 0 1,0 0 0,0 1 0,-1-1 0,1 0 0,0 0 0,0 0-1,0 0 1,-1 0 0,1 1 0,0-1 0,0 0 0,0 0-1,0 0 1,-1 1 0,1-1 0,0 0 0,-15 28 237,-1 17 502,2 0 0,-10 55 1,20-75-490,0 1 1,2 0-1,1 1 1,1-1-1,5 40 1,-3-56-327,0 0 0,1 0 0,0 0 0,1-1 0,5 11 0,-7-16-47,0 0 1,0 0-1,1 0 1,-1 0-1,1 0 1,0-1-1,0 1 1,1-1-1,-1 0 1,1 0-1,-1 0 1,9 4-1,-12-7 97,1 1 0,0-1 0,-1 0 0,1 0 0,0 0 0,-1 0 0,1 0 0,0 1 0,-1-1 0,1 0 0,0 0 0,-1-1 0,1 1 0,0 0 0,-1 0-1,1 0 1,0 0 0,-1-1 0,1 1 0,0 0 0,-1 0 0,1-1 0,-1 1 0,1 0 0,-1-1 0,1 1 0,-1-1 0,1 1 0,-1-1 0,1 1 0,-1-1 0,1 1 0,-1-1 0,0 0 0,1 1 0,-1-1 0,0 1 0,0-1 0,1 0-1,-1 1 1,0-1 0,0-1 0,5-29-151,-5 29 167,-1-36 101,-1 1 0,-2-1 0,-2 0 0,-15-53 0,5 17 188,16 73-271,-1 0 1,1 0 0,0 0-1,0-1 1,0 1 0,0 0 0,0 0-1,0-1 1,0 1 0,0 0-1,0 0 1,1 0 0,-1 0-1,0-1 1,1 1 0,-1 0-1,1 0 1,-1 0 0,1 0-1,0 0 1,-1 0 0,1 0 0,0 0-1,0 0 1,0 0 0,0 1-1,1-2 1,2 0 7,0 0-1,0 0 1,1 0-1,-1 0 1,9-1-1,10-5-85,-7 1 41,0-1-1,-1-1 0,0 0 0,0-1 1,-1-1-1,0 0 0,-1-1 0,0-1 1,-1 0-1,0 0 0,-1-1 0,-1-1 1,0 0-1,-1 0 0,12-28 0,-27 88 1243,-1 3-829,1 1 1,3 0-1,2-1 0,2 1 1,2 0-1,13 63 1,-15-103-361,0-4-47,0 1 0,1-1 0,-1 1-1,1-1 1,0 0 0,0 1 0,1-1 0,3 6 0,-6-11 8,0 0 1,0 0-1,0 1 1,0-1-1,0 0 1,1 0-1,-1 0 1,0 0-1,0 1 1,0-1-1,0 0 0,0 0 1,0 0-1,1 0 1,-1 0-1,0 0 1,0 1-1,0-1 1,1 0-1,-1 0 1,0 0-1,0 0 1,0 0-1,0 0 1,1 0-1,-1 0 1,0 0-1,0 0 1,0 0-1,1 0 0,-1 0 1,0 0-1,0 0 1,0 0-1,1 0 1,-1 0-1,0 0 1,3-8-305,-3-12-72,-4 6 257,0 1 1,-1-1-1,-1 1 0,0 0 0,0 1 1,-17-24-1,15 24 188,0-1 0,0-1-1,2 1 1,-1-1 0,-6-23 0,13 36-50,0 1 0,-1 0-1,1 0 1,0-1 0,0 1 0,0 0 0,0-1 0,0 1 0,0 0 0,0-1 0,0 1 0,0 0 0,0-1 0,0 1 0,1 0-1,-1 0 1,0-1 0,0 1 0,0 0 0,0-1 0,0 1 0,0 0 0,1 0 0,-1-1 0,0 1 0,0 0 0,0 0 0,1 0-1,-1-1 1,0 1 0,0 0 0,1 0 0,-1-1 0,13 1 56,15 8-117,-27-7 43,16 5-404,-1-1 0,0 0 0,1-2 0,0 0 0,32 2 0,-43-4 104,0-1-1,-1-1 0,1 1 0,0-1 0,0 0 0,-1 0 0,1 0 0,-1-1 0,1 0 1,-1 0-1,0-1 0,1 1 0,-1-1 0,0 0 0,-1 0 0,1-1 0,-1 0 1,1 1-1,-1-2 0,0 1 0,4-6 0,-7 9 217,0-1 0,0 0 0,1 0-1,-1 1 1,-1-1 0,1 0 0,0 0 0,0 0 0,-1 0-1,1 0 1,-1-1 0,1 1 0,-1 0 0,0 0-1,0 0 1,0 0 0,0 0 0,0 0 0,-1 0 0,1-1-1,-1 1 1,1 0 0,-1 0 0,-1-3 0,0 3 340,0-1 0,1 1 0,-1 0 1,0 0-1,0 0 0,-1 0 0,1 1 1,0-1-1,0 0 0,-1 1 0,1-1 0,-1 1 1,0 0-1,1 0 0,-1 0 0,0 0 1,-4 0-1,7 1-206,1 0 0,-1 0 0,0 0 0,0 0 0,0 0 0,0 0 0,0 0 0,0 0 0,0 0 0,0 0 0,0 0 0,0 0 0,0 1 0,0-1 0,1 0 0,-1 0 0,0 0 0,0 0 0,0 0 0,0 0 0,0 0 0,0 0 0,0 0 0,0 0 0,0 0 0,0 0 0,0 0 0,0 1 0,0-1 0,0 0 0,0 0 0,0 0 0,0 0 0,0 0 0,0 0 0,0 0 0,0 0 0,0 0 0,0 0 0,0 0 0,0 1 0,0-1 0,0 0 0,0 0 0,0 0 0,0 0 0,0 0 0,-1 0 0,1 0 0,0 0 0,0 0 0,0 0 0,0 0 0,0 0 0,0 0 0,0 0 0,0 0 0,0 0 0,0 1 0,0-1 0,0 0 0,0 0 0,-1 0 0,1 0 0,0 0 0,0 0 0,0 0 0,6 5 600,-3-5-478,0 1 0,0-1 0,1 1-1,-1-1 1,0 0 0,0 0 0,1-1-1,-1 1 1,0-1 0,0 1 0,0-1-1,0 0 1,0 0 0,0-1 0,0 1-1,0-1 1,0 1 0,0-1 0,-1 0-1,1 0 1,-1 0 0,1 0 0,-1 0-1,0-1 1,0 1 0,0-1-1,0 0 1,0 1 0,-1-1 0,1 0-1,2-6 1,-4 9-143,0 0 0,0 0 0,0 0 0,0-1 0,0 1-1,0 0 1,0 0 0,1 0 0,-1 0 0,0-1 0,0 1 0,0 0-1,0 0 1,0 0 0,0-1 0,0 1 0,0 0 0,0 0 0,0 0-1,0 0 1,0-1 0,0 1 0,0 0 0,0 0 0,0 0 0,0-1-1,-1 1 1,1 0 0,0 0 0,0 0 0,0 0 0,0-1 0,0 1-1,0 0 1,0 0 0,-1 0 0,1 0 0,0 0 0,0-1 0,0 1-1,0 0 1,0 0 0,-1 0 0,1 0 0,0 0 0,0 0 0,0 0-1,-1 0 1,-9 7 237,-9 17-160,14-12-76,-1 0-1,2 0 0,-5 16 1,8-23-17,-1 0 0,1 0 0,1 1 0,-1-1 0,1 0 0,0 0 0,0 1 0,0-1 0,1 0 0,2 11 0,-2-15-2,0 1-1,0 0 1,0 0 0,0 0-1,1-1 1,-1 1 0,0 0-1,1-1 1,-1 1 0,1-1-1,-1 0 1,1 1 0,0-1-1,-1 0 1,1 0-1,0 0 1,0 0 0,0-1-1,0 1 1,0 0 0,0-1-1,0 1 1,0-1 0,0 0-1,0 0 1,0 0 0,0 0-1,0 0 1,0 0 0,0 0-1,3-1 1,7-1-107,1-1-1,-1 0 1,23-9-1,-29 9 57,76-32-638,-57 22 400,0 2-1,0 1 1,1 1 0,48-9 0,-76 17 486,-1 1 1,1 0-1,0 0 1,0-1-1,0 1 1,-1-1-1,1 0 1,0 1 0,0-1-1,0 0 1,0 0-1,-2-2 1,-26-19 519,18 13-379,7 6-290,1 1-146,0-1 0,1 1 0,-1-1 0,1 0 0,0 1 1,0-2-1,0 1 0,0 0 0,0 0 0,1-1 0,0 0 0,-4-7 0,6 11 71,-1-1 0,1 0 1,0 1-1,1-1 0,-1 1 1,0-1-1,0 1 0,0-1 1,0 0-1,0 1 0,0-1 0,1 1 1,-1-1-1,0 1 0,1-1 1,-1 1-1,0-1 0,1 1 1,-1-1-1,0 1 0,1-1 1,-1 1-1,1 0 0,-1-1 1,1 1-1,-1 0 0,1-1 1,-1 1-1,1 0 0,-1 0 1,1 0-1,-1-1 0,2 1 1,23-5-298,-20 4 194,33-4-469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5.516"/>
    </inkml:context>
    <inkml:brush xml:id="br0">
      <inkml:brushProperty name="width" value="0.05" units="cm"/>
      <inkml:brushProperty name="height" value="0.05" units="cm"/>
    </inkml:brush>
  </inkml:definitions>
  <inkml:trace contextRef="#ctx0" brushRef="#br0">1 192 16924,'0'0'152,"1"0"1,-1 0 0,1 0 0,-1 0 0,1 0 0,-1 1 0,1-1 0,-1 0 0,1 0-1,-1 1 1,1-1 0,-1 0 0,0 1 0,1-1 0,-1 0 0,1 1 0,-1-1-1,0 0 1,1 1 0,-1-1 0,0 1 0,0-1 0,1 1 0,-1-1 0,0 2-1,10 19 887,-2-3-686,-7-16-346,1 1 0,-1-1-1,1 0 1,0 0 0,0 0-1,-1 0 1,1 0 0,1-1 0,-1 1-1,0-1 1,0 1 0,1-1-1,-1 0 1,0 0 0,1 0 0,-1 0-1,1 0 1,0 0 0,-1-1 0,1 1-1,0-1 1,-1 0 0,1 0-1,0 0 1,-1 0 0,1 0 0,0-1-1,-1 1 1,1-1 0,-1 1-1,1-1 1,0 0 0,-1 0 0,0 0-1,1-1 1,2-1 0,3-2 3,0-1 1,-1 0 0,0 0-1,0-1 1,0 0-1,-1 0 1,0 0 0,0-1-1,5-9 1,-2 1 6,-1 0-1,0-1 1,-2 0 0,6-20 0,-9 79-213,-2-18 129,1 0 1,8 38-1,-9-55 105,1 1-1,0-1 1,1 1 0,-1-1-1,1 0 1,1 0-1,0 0 1,0 0 0,0-1-1,0 0 1,1 0 0,7 7-1,-11-12 3,0 0 0,0 0 0,1 0 0,-1 0 0,0 0 0,1 0 0,-1 0 0,1-1 0,-1 1 0,1 0 0,0-1 0,-1 0 0,1 1 0,0-1 0,-1 0 0,1 0 0,0 1 0,-1-1 0,1-1 0,0 1 0,-1 0 0,4-1 0,-2 0 25,-1 0-1,1-1 0,-1 1 0,1-1 1,-1 0-1,0 0 0,0 1 0,0-1 1,0-1-1,0 1 0,0 0 0,2-4 1,1-4 150,0 0 0,0 0 1,-1-1-1,0 1 0,5-20 1,-6 13-144,-1 1 1,0-1 0,-1 0 0,-1 1 0,0-1-1,-2 0 1,0 1 0,0-1 0,-9-26 0,-3 16-342,14 27 226,-1-1 0,1 0 0,0 1 0,-1-1 0,1 1 0,0-1 0,-1 0 0,1 1 0,-1-1 0,1 1 0,-1-1 0,1 1 0,-1 0 0,1-1 0,-1 1 0,0 0 0,1-1 0,-1 1 0,0 0 0,1-1 0,-1 1 0,0 0 0,1 0 0,-1 0 0,0 0 0,1 0 0,-1 0 0,0 0 0,1 0 0,-1 0 0,0 0 0,1 0 0,-1 0 0,0 0 0,1 0 0,-1 1 0,0-1 0,0 1 0,0 0-8,1 0 0,-1 0 0,1 1 0,-1-1 0,1 0 1,0 1-1,-1-1 0,1 0 0,0 1 0,0-1 0,0 0 0,0 1 0,0-1 0,0 0 1,0 1-1,1-1 0,-1 0 0,0 1 0,1-1 0,-1 0 0,1 0 0,0 1 0,-1-1 1,1 0-1,0 0 0,0 0 0,-1 0 0,1 0 0,0 0 0,2 1 0,8 4-362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6.027"/>
    </inkml:context>
    <inkml:brush xml:id="br0">
      <inkml:brushProperty name="width" value="0.05" units="cm"/>
      <inkml:brushProperty name="height" value="0.05" units="cm"/>
    </inkml:brush>
  </inkml:definitions>
  <inkml:trace contextRef="#ctx0" brushRef="#br0">58 40 12963,'0'-8'425,"0"7"-340,1-1 1,-1 1-1,0-1 0,0 1 0,0-1 0,0 1 0,0-1 0,0 1 1,0-1-1,-1 1 0,1-1 0,0 1 0,-1 0 0,1-1 0,-1 1 1,0-1-1,1 1 0,-1 0 0,-2-3 0,3 4-62,0 0 0,-1 0 0,1 0 0,0 0 0,-1 0 0,1 0 0,0 0 0,-1 0 0,1 0 0,0 0 0,0 0 0,-1 0 0,1 0 0,0 0 0,-1 0 0,1 0 0,0 0 0,-1 1 0,1-1 0,0 0 0,0 0 0,-1 0 0,1 0 0,0 1 1,0-1-1,-1 0 0,1 0 0,0 1 0,0-1 0,0 0 0,-1 0 0,1 1 0,0-1 0,0 0 0,0 1 0,0-1 0,0 0 0,0 0 0,-1 1 0,-5 15 546,6-13-388,-10 29 583,2 1 0,2 0 0,1 1 0,1-1 0,2 1 0,4 57 0,-1-83-672,0-1 1,0 1-1,1-1 1,0 1-1,0-1 1,1 0-1,0 1 0,0-1 1,5 7-1,-6-10-88,1-1-1,-1 0 0,1-1 1,-1 1-1,1 0 0,0-1 1,0 1-1,0-1 1,0 0-1,0 0 0,1 0 1,-1-1-1,1 1 0,-1-1 1,1 0-1,-1 0 0,1 0 1,0 0-1,-1 0 1,8-1-1,-4 0-49,0 0 0,-1-1 0,1 0 1,0 0-1,-1-1 0,1 0 0,-1 0 0,0 0 0,0-1 0,0 0 0,0 0 1,10-7-1,2-5-66,0 0 0,21-24 0,-2 3 305,-37 35-173,1 1-1,-1 0 1,0 0 0,1-1-1,-1 1 1,0 0 0,0 0-1,1 0 1,-1-1-1,0 1 1,1 0 0,-1 0-1,1 0 1,-1 0 0,0 0-1,1 0 1,-1 0 0,0 0-1,1 0 1,-1 0 0,0 0-1,1 0 1,-1 0-1,1 0 1,-1 0 0,0 0-1,1 0 1,-1 0 0,0 1-1,1-1 1,-1 0 0,0 0-1,1 0 1,-1 1-1,0-1 1,0 0 0,1 0-1,-1 1 1,0-1 0,0 0-1,1 0 1,-1 1 0,0-1-1,0 0 1,0 1-1,0-1 1,1 0 0,-1 1-1,0-1 1,0 0 0,0 1-1,0-1 1,0 1 0,0-1-1,0 0 1,0 1-1,0-1 1,0 0 0,0 1-1,4 33 696,-3-23-391,-1-8-271,0-1 0,1 0 0,-1 1 0,1-1 0,0 0 0,0 0 0,0 0 0,0 0 0,0 0 0,0 0 0,1 0 0,-1 0 0,0 0 0,3 2 0,-2-3-100,0 0 1,-1 0-1,1-1 0,-1 1 1,1-1-1,0 1 1,0-1-1,-1 1 0,1-1 1,0 0-1,0 0 0,-1 0 1,1 0-1,0 0 0,0 0 1,0 0-1,-1-1 0,1 1 1,3-2-1,92-29-6437,-75 24 5135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6.588"/>
    </inkml:context>
    <inkml:brush xml:id="br0">
      <inkml:brushProperty name="width" value="0.05" units="cm"/>
      <inkml:brushProperty name="height" value="0.05" units="cm"/>
    </inkml:brush>
  </inkml:definitions>
  <inkml:trace contextRef="#ctx0" brushRef="#br0">113 578 11226,'2'-2'232,"-1"1"-1,0-1 0,0 1 1,0-1-1,-1 1 0,1-1 1,0 0-1,-1 0 0,1 1 0,-1-1 1,1 0-1,-1 0 0,0 0 1,1 1-1,-1-1 0,0 0 1,-1 0-1,1 0 0,0 0 1,0 0-1,-1 1 0,1-1 1,-1 0-1,0 0 0,0-1 0,0 1-85,0 1-1,0 0 0,0 0 1,0 0-1,0 0 0,-1 0 1,1 0-1,0 0 0,-1 0 0,1 1 1,0-1-1,-1 0 0,1 1 1,-1-1-1,1 1 0,-1-1 1,1 1-1,-1 0 0,1 0 0,-1-1 1,1 1-1,-1 0 0,1 1 1,-1-1-1,1 0 0,-1 0 1,1 1-1,-1-1 0,1 1 0,-1-1 1,-1 1-1,-1 2-14,-1-1 0,0 1 0,1-1 0,0 1 0,0 1 0,0-1 0,0 0 0,0 1 0,0 0 0,1 0 0,0 0 0,0 0 0,-5 10 0,6-11-122,0 1 0,1-1 0,-1 1 0,1-1 0,0 1 1,0-1-1,0 1 0,0 0 0,0 0 0,1 0 0,0-1 0,0 1 0,0 0 1,0 0-1,1 0 0,-1-1 0,1 1 0,0 0 0,3 6 0,-3-8-6,-1-1-1,1 1 0,0-1 0,0 0 0,0 0 0,0 1 1,1-1-1,-1 0 0,0 0 0,1 0 0,-1 0 0,0 0 0,1 0 1,-1-1-1,1 1 0,-1 0 0,1-1 0,2 2 0,0-2 0,-1 1 0,1-1 0,-1 0 0,1 0 0,-1 0 0,1-1-1,0 1 1,4-2 0,3-1-12,-1-1-1,1 0 1,-1-1-1,15-8 1,-8 2-30,-1-1 0,0-1 1,-1 0-1,0-1 0,-2 0 1,1-1-1,-2-1 0,15-23 0,-10 12-125,-2-1 0,-1 0-1,-2-1 1,15-48 0,-24 70 107,-2-1 0,1 0 0,-1 0 1,0 0-1,0 0 0,-1-10 0,0 18 55,0 0 0,0-1 0,0 1 0,0 0 0,0 0 0,0-1 0,0 1 0,0 0 0,0 0 0,0-1 0,0 1-1,0 0 1,0 0 0,0 0 0,0-1 0,-1 1 0,1 0 0,0 0 0,0 0 0,0-1 0,0 1 0,0 0 0,0 0-1,-1 0 1,1-1 0,0 1 0,0 0 0,0 0 0,-1 0 0,1 0 0,0 0 0,0 0 0,0 0 0,-1-1 0,1 1-1,0 0 1,0 0 0,-1 0 0,1 0 0,0 0 0,0 0 0,-1 0 0,1 0 0,0 0 0,0 0 0,0 0 0,-1 0 0,1 1-1,0-1 1,0 0 0,-1 0 0,-8 9-21,3 0 80,1 1-1,1-1 0,0 1 1,0 0-1,1 0 0,0 1 0,-1 10 1,2-6 76,0 1 1,1 0 0,0-1-1,2 21 1,0-33-101,-1 0 0,1 0 0,-1 0-1,1 0 1,0-1 0,0 1 0,0 0 0,0 0 0,1-1 0,-1 1 0,4 4 0,-3-5-20,-1-1 0,0 0 0,0 0 0,1 0 0,-1 0 0,1 0 0,-1 0 0,1-1 0,-1 1 0,1 0 0,-1-1 0,1 1 0,0-1 0,-1 0 0,1 1 0,0-1 0,-1 0 0,1 0 0,0 0 0,-1 0 0,1 0 0,0-1 0,1 1 0,4-3-13,0 1 0,0-1 0,0 0-1,-1 0 1,0-1 0,1 0 0,-1 0 0,-1 0 0,1-1 0,-1 0 0,10-10 0,1-4-26,-1-1 0,16-25 0,-8 7-72,-2-1 0,17-44 0,-29 60-37,-1 0 1,-1-1 0,-1 0-1,-1 0 1,3-29 0,-10 39-16,2 14 148,0-1 0,0 1 0,-1 0 0,1 0 1,0 0-1,0 0 0,0 0 0,0 0 0,-1 0 0,1 0 0,0 0 0,0 0 0,0 0 1,0 0-1,-1 0 0,1 0 0,0 0 0,0 0 0,0 0 0,0 0 0,-1 0 1,1 0-1,0 0 0,0 0 0,0 0 0,0 0 0,-1 0 0,1 0 0,0 0 0,0 0 1,0 0-1,0 1 0,0-1 0,-1 0 0,1 0 0,0 0 0,0 0 0,-13 19-48,4 2 152,2-1 1,0 2-1,1-1 1,1 1 0,-3 31-1,5-19 100,2-1 0,6 66 0,-3-81-342,1-1 0,1 1 0,1-1 0,0 0 0,1-1 0,1 1 1,0-1-1,19 28 0,-14-27-775,1 0-1,0-1 1,1-1 0,19 17 0,-30-29-132,-6-2 724,-8-6 292,-36-30 1046,1-3 1,-59-65 0,76 75-571,19 18-251,4 5-44,0-1-1,1 1 0,-1-1 1,1-1-1,0 1 0,0-1 1,1 0-1,0 0 0,-5-13 1,8 19-121,1-1 0,0 1 0,0-1 0,0 1 0,0 0 1,0-1-1,0 1 0,0-1 0,1 1 0,-1 0 0,0-1 0,1 1 1,-1 0-1,1-1 0,0 1 0,-1 0 0,1 0 0,0-1 0,0 1 1,0 0-1,0 0 0,0 0 0,0 0 0,0 0 0,0 0 1,0 1-1,0-1 0,0 0 0,1 0 0,-1 1 0,0-1 0,1 1 1,1-1-1,7-3 49,0 2 1,0-1-1,16-1 1,-17 3-90,18-3-221,14-3 64,42-10 0,-34 2 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7.540"/>
    </inkml:context>
    <inkml:brush xml:id="br0">
      <inkml:brushProperty name="width" value="0.05" units="cm"/>
      <inkml:brushProperty name="height" value="0.05" units="cm"/>
    </inkml:brush>
  </inkml:definitions>
  <inkml:trace contextRef="#ctx0" brushRef="#br0">1 79 17252,'1'18'2387,"-3"110"944,3 107-2195,0-215-1096,1 22 34,2-1-1,10 50 1,-9-79-24,-2-15-1,0-20-4,-18-214 136,1 68-269,14 165 78,-1 0 0,1 0 0,0 0-1,1 0 1,-1 0 0,1 0 0,-1 0 0,3-6 0,-2 10 7,-1-1 0,0 1 0,0 0 0,1-1 1,-1 1-1,0-1 0,1 1 0,-1 0 0,0 0 1,1-1-1,-1 1 0,0 0 0,1 0 0,-1-1 1,1 1-1,-1 0 0,1 0 0,-1 0 0,0 0 0,1 0 1,-1 0-1,1-1 0,-1 1 0,1 0 0,-1 0 1,1 1-1,1-1-5,1 1 0,-1-1 0,0 1 0,-1 0 1,1 0-1,0 0 0,0 0 0,0 0 0,1 2 1,12 7-9,1 0 0,-1 0 0,2-2 0,-1 0 0,1-1 0,0 0 0,1-2 0,19 5 0,-28-8 22,0-1-1,0 0 1,0-1-1,0 0 1,-1 0-1,1-1 1,0 0-1,0-1 1,0 0-1,-1 0 1,1-1-1,-1 0 1,1 0-1,-1-1 1,0 0-1,0 0 1,-1-1-1,14-10 1,-16 9 9,0 1-1,1-1 1,-2 0 0,1 0-1,-1-1 1,0 1 0,0-1 0,-1 0-1,1 0 1,-2 0 0,1 0-1,1-10 1,-2 11-8,-1 0-1,0 0 1,-1 0 0,1 1-1,-1-1 1,0 0 0,-1 0-1,1 0 1,-1 0-1,0 0 1,-1 0 0,1 1-1,-1-1 1,0 1 0,-1-1-1,-3-6 1,4 10-12,1 0 1,0 0-1,0 0 1,-1 0-1,1 1 0,-1-1 1,1 1-1,-1-1 1,0 1-1,0-1 1,0 1-1,0 0 0,0 0 1,0 0-1,0 0 1,0 0-1,0 1 0,0-1 1,0 0-1,0 1 1,-4-1-1,3 2-3,0-1 0,-1 1 0,1-1 0,0 1 0,0 0-1,0 0 1,0 1 0,0-1 0,0 0 0,1 1 0,-1 0 0,0 0-1,-3 3 1,-3 3-8,0 2-1,0-1 1,1 1-1,0 1 0,0 0 1,-7 14-1,8-11 26,1 0-1,0 0 0,0 1 0,2 0 1,-1 0-1,2 0 0,0 0 1,1 1-1,0 18 0,2-29-24,0 1-1,0 0 1,1 0-1,0 0 1,0 0-1,1 0 1,-1 0-1,1-1 1,0 1-1,1-1 1,-1 1-1,1-1 1,0 0-1,1 0 1,-1 0-1,1-1 1,0 1-1,0-1 1,0 0-1,1 0 1,-1 0-1,1-1 0,0 1 1,0-1-1,0 0 1,11 4-1,-9-5-106,1 1-1,0-1 0,1 0 0,-1-1 0,0 1 0,0-2 0,1 1 0,-1-1 0,0-1 0,1 1 0,15-4 0,-7-1-231,-1 0-1,1-1 1,-1-1-1,24-14 1,-38 20 333,0 0 1,0 0-1,0 0 1,0 0-1,0 0 1,1 0-1,-1 1 1,0-1-1,0 1 1,4-1-1,-5 1 44,-1 0 1,1 1-1,0-1 0,0 0 0,-1 1 1,1-1-1,0 1 0,-1-1 1,1 1-1,0-1 0,-1 1 0,1-1 1,-1 1-1,1-1 0,-1 1 0,1 0 1,-1-1-1,1 1 0,-1 0 1,0 0-1,1-1 0,-1 1 0,0 0 1,1 0-1,-1-1 0,0 1 0,0 0 1,0 0-1,0 0 0,0-1 1,0 2-1,1 16 814,-2 35 0,0 7-49,3-59-963,1-6 189,3-9-13,2-13-154,2-7-53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8.003"/>
    </inkml:context>
    <inkml:brush xml:id="br0">
      <inkml:brushProperty name="width" value="0.05" units="cm"/>
      <inkml:brushProperty name="height" value="0.05" units="cm"/>
    </inkml:brush>
  </inkml:definitions>
  <inkml:trace contextRef="#ctx0" brushRef="#br0">90 131 17436,'8'1'201,"-1"-1"1,0 0-1,0 0 1,0 0-1,0-1 1,0 0 0,0 0-1,0 0 1,0-1-1,0-1 1,-1 1-1,1-1 1,-1 0-1,1 0 1,-1-1-1,0 0 1,0 0-1,-1 0 1,1-1 0,-1 0-1,0 0 1,0 0-1,6-9 1,-10 12-198,0 1-1,-1 0 1,1 0 0,0-1 0,-1 1 0,1 0-1,-1-1 1,1 1 0,-1-1 0,0 1 0,0 0 0,1-1-1,-1 1 1,0-1 0,0 1 0,-1-1 0,1 1-1,0-1 1,0 1 0,-1-1 0,1 1 0,0 0 0,-1-1-1,0 1 1,1 0 0,-1-1 0,0 1 0,0 0-1,1 0 1,-1 0 0,0 0 0,0 0 0,0 0 0,-1 0-1,1 0 1,0 0 0,0 0 0,0 0 0,-1 1-1,1-1 1,0 0 0,-1 1 0,-2-1 0,-1-1-8,-1 0 1,1 1-1,-1-1 1,0 1-1,0 1 1,1-1 0,-1 1-1,0 0 1,-11 2-1,8 0 25,0 1 0,1 0 1,0 1-1,0-1 0,0 1 0,0 1 0,1 0 0,-1 0 1,1 0-1,0 1 0,1 0 0,0 1 0,0-1 0,0 1 1,0 0-1,1 0 0,-5 11 0,6-11 20,0 1 0,0-1 0,1 1 0,0 0 0,1 0 0,-1 0 0,1 0 0,1 0 0,0 0 0,0 1 0,1-1-1,0 0 1,0 1 0,1-1 0,0 0 0,0 0 0,1 0 0,4 14 0,-4-18 7,0 0-1,0-1 1,1 1 0,-1 0-1,1 0 1,0-1 0,0 0 0,0 1-1,0-1 1,1-1 0,-1 1-1,1 0 1,0-1 0,0 0-1,0 1 1,0-2 0,0 1-1,0 0 1,1-1 0,-1 0-1,6 1 1,3 0 13,0-1-1,0 0 1,0-1-1,0 0 0,0-1 1,16-3-1,46-12 132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39.964"/>
    </inkml:context>
    <inkml:brush xml:id="br0">
      <inkml:brushProperty name="width" value="0.05" units="cm"/>
      <inkml:brushProperty name="height" value="0.05" units="cm"/>
    </inkml:brush>
  </inkml:definitions>
  <inkml:trace contextRef="#ctx0" brushRef="#br0">41 286 15483,'3'4'316,"1"-1"0,0-1 0,0 1 0,0-1 0,0 1 0,0-1 0,6 2 0,-8-4-227,1 1 1,-1-1-1,0 0 0,0 0 0,0 0 1,1 0-1,-1 0 0,0 0 0,0-1 1,0 1-1,1-1 0,-1 0 0,0 1 1,0-1-1,0 0 0,0 0 0,0-1 1,2 0-1,12-10 168,0-1 1,-1-1-1,0 0 0,-1 0 1,0-2-1,-2 0 1,0 0-1,0-1 0,-2 0 1,17-37-1,-25 48-181,0-1 0,0 1 0,0-1 0,-1 0 0,0 0 0,-1 1 0,1-11-1,-1 15-61,0 1 0,0 0-1,0-1 1,0 1 0,-1 0-1,1-1 1,0 1-1,-1 0 1,1-1 0,-1 1-1,1 0 1,-1 0 0,1 0-1,-1-1 1,0 1-1,0 0 1,0 0 0,1 0-1,-1 0 1,0 0 0,0 0-1,0 1 1,-1-1 0,1 0-1,0 0 1,0 1-1,0-1 1,0 1 0,-1-1-1,1 1 1,0-1 0,-1 1-1,1 0 1,0 0-1,-1-1 1,1 1 0,0 0-1,-1 0 1,1 0 0,0 1-1,-1-1 1,1 0-1,-2 1 1,-5 1 0,0 1-1,0-1 1,0 2-1,0-1 1,1 1-1,-1 1 1,1-1-1,0 1 1,0 0-1,1 1 1,-7 6-1,-7 9-42,-33 43 0,36-42 0,-20 37-1,32-49-4,0-1 0,1 1 1,0 0-1,1 0 0,0 0 0,1 0 0,-2 12 1,3-20 8,1 0 1,0 0-1,0 0 1,-1 0 0,1 0-1,0 0 1,1 0-1,-1 0 1,0 0-1,1 0 1,-1 0 0,1 0-1,-1 0 1,1 0-1,0 0 1,0-1 0,0 1-1,0 0 1,0 0-1,0-1 1,1 1-1,-1-1 1,0 1 0,1-1-1,-1 0 1,1 1-1,0-1 1,-1 0-1,1 0 1,0 0 0,0 0-1,0-1 1,-1 1-1,1 0 1,0-1 0,0 1-1,0-1 1,0 0-1,0 0 1,0 1-1,0-1 1,3-1 0,4 1-25,1-1 0,0-1 1,-1 1-1,0-1 1,1-1-1,-1 0 0,14-7 1,34-19-260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0.493"/>
    </inkml:context>
    <inkml:brush xml:id="br0">
      <inkml:brushProperty name="width" value="0.05" units="cm"/>
      <inkml:brushProperty name="height" value="0.05" units="cm"/>
    </inkml:brush>
  </inkml:definitions>
  <inkml:trace contextRef="#ctx0" brushRef="#br0">151 1 14235,'-18'13'1592,"-8"15"-975,-2 4-289,4 3 1712,1 5-1512,7 1-264,4 1-40,9-1-184,3-4-40,6-10-16,5-4-16,7-9-40,2-9-96,9-11-360,6-7-472,-1-14 808,4-4-104,4-4-144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0.930"/>
    </inkml:context>
    <inkml:brush xml:id="br0">
      <inkml:brushProperty name="width" value="0.05" units="cm"/>
      <inkml:brushProperty name="height" value="0.05" units="cm"/>
    </inkml:brush>
  </inkml:definitions>
  <inkml:trace contextRef="#ctx0" brushRef="#br0">205 1 16988,'-9'2'233,"0"-1"0,1 2 0,-1 0 0,0 0 0,1 0 0,-1 1 0,1 0 1,0 1-1,1 0 0,-1 0 0,1 1 0,0-1 0,0 2 0,1-1 0,-8 9 0,6-4-168,-1 0-1,1 0 0,1 1 0,0 0 0,1 1 0,0-1 0,1 1 0,0 0 0,-4 19 0,9-30-51,-1 0 0,1 0 0,-1 1 0,1-1 0,0 0 1,0 0-1,0 1 0,1-1 0,0 4 0,-1-6-7,0 1 0,1 0 0,-1-1-1,1 1 1,-1 0 0,1-1 0,-1 1 0,1-1 0,-1 1-1,1-1 1,-1 1 0,1-1 0,0 1 0,-1-1 0,1 0-1,0 1 1,-1-1 0,1 0 0,0 0 0,0 1 0,-1-1-1,1 0 1,0 0 0,0 0 0,-1 0 0,1 0 0,0 0-1,0 0 1,0 0 0,-1 0 0,1 0 0,0-1-1,1 1 1,4-2 2,0 0 0,1 0 0,-1 0 0,0-1 0,-1 0 0,1 0 0,9-7 0,38-34-61,-36 30 33,18-19-21,-21 20-29,0 0 0,1 0 0,1 2 0,30-19 0,-31 27 0,-14 3 67,-1 0 0,1 0 0,-1 1 0,0-1 0,1 0 0,-1 0 0,0 0 1,1 1-1,-1-1 0,0 0 0,0 0 0,1 1 0,-1-1 0,0 0 0,0 1 0,1-1 0,-1 0 0,0 1 0,0-1 0,0 0 0,0 1 0,0-1 0,1 1 0,-1-1 0,0 4-16,0 0 1,0 0-1,0 0 0,-1 0 0,-1 8 0,2-10 20,-1 0 0,1 1 0,-1-1 0,1 0 0,0 1 0,0-1 0,0 0 1,0 1-1,0-1 0,1 3 0,1-6 14,1 0 0,-1-1 0,0 1 0,0-1 0,0 0 0,0 0 0,2-2 0,-3 3-11,19-20 7,-11 10-72,1 2-1,-1-1 1,13-8-1,-14 15 173,-5 7-157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1.382"/>
    </inkml:context>
    <inkml:brush xml:id="br0">
      <inkml:brushProperty name="width" value="0.05" units="cm"/>
      <inkml:brushProperty name="height" value="0.05" units="cm"/>
    </inkml:brush>
  </inkml:definitions>
  <inkml:trace contextRef="#ctx0" brushRef="#br0">0 0 14971,'0'1'70,"1"57"5785,-1-38-5727,1 0-1,2-1 1,-1 1-1,12 36 1,-14-56-121,0 1 0,0 0 0,0 0 0,1-1 1,-1 1-1,0 0 0,1-1 0,-1 1 0,0 0 0,1-1 0,-1 1 0,1 0 1,-1-1-1,1 1 0,0-1 0,-1 1 0,1-1 0,0 1 0,-1-1 0,1 1 1,0-1-1,-1 0 0,1 1 0,0-1 0,0 0 0,-1 0 0,2 1 0,0-2 6,-1 1-1,1 0 0,0 0 0,-1-1 0,1 1 0,-1-1 0,0 0 0,1 1 0,-1-1 0,1 0 1,-1 0-1,0 0 0,2-1 0,5-6 48,0 0 1,0-1-1,7-9 1,-10 12-28,30-41 163,-16 21-91,29-31 1,-47 56-105,0 0 0,0 0 1,-1 1-1,1-1 0,0 0 0,0 0 1,0 1-1,0-1 0,0 1 1,0-1-1,0 1 0,0-1 0,0 1 1,0-1-1,0 1 0,2-1 0,-3 2 2,1-1-1,-1 0 1,1 0-1,-1 0 0,0 1 1,1-1-1,-1 0 0,0 1 1,1-1-1,-1 0 0,0 1 1,1-1-1,-1 0 0,0 1 1,0-1-1,0 1 1,1-1-1,-1 0 0,0 1 1,0-1-1,0 1 0,0-1 1,0 1-1,0-1 0,0 0 1,0 1-1,0 0 0,0 8-66,0-1-1,-1 0 1,-2 12-1,1-10-264,-3 28-780,4-35 769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05.591"/>
    </inkml:context>
    <inkml:brush xml:id="br0">
      <inkml:brushProperty name="width" value="0.05" units="cm"/>
      <inkml:brushProperty name="height" value="0.05" units="cm"/>
    </inkml:brush>
  </inkml:definitions>
  <inkml:trace contextRef="#ctx0" brushRef="#br0">1 1 3844,'0'0'4842,"8"3"-4426,37 13-151,-25-7-266,1-2-1,0 0 1,0-1 0,1-1 0,-1-1-1,27 1 1,-35-5 20,-1 1-1,0 0 0,0 1 1,1 0-1,-1 1 0,-1 1 1,1 0-1,0 0 0,-1 1 1,0 0-1,0 1 0,0 0 1,-1 1-1,0 1 0,14 12 1,-14-12 89,0-1 1,0 0 0,1-1-1,0 0 1,0-1 0,0 0 0,1-1-1,0 0 1,0-1 0,21 4-1,6-4 249,-1 0 0,44-5 1,-15 1-362,-41 4 20,0 1 0,0 1-1,0 1 1,-1 1-1,0 1 1,0 2 0,27 14-1,15 4-6,14 3 31,-2-1 49,131 68 1,-98-40 84,178 64 1,-191-83-81,-66-24-50,-1 2-1,0 0 1,-1 2 0,-1 2 0,32 28 0,132 135 301,-77-69 307,191 218-364,-126-128-165,62 89-96,-150-174-9,118 118 1,-187-212 2,-1 1 0,-2 1 1,0 1-1,-2 0 1,30 63-1,-13-10 350,29 101 0,-65-178-358,19 42 62,-18-45-79,-1-1-1,0 1 0,0 0 0,1-1 1,-1 0-1,1 1 0,-1-1 0,1 0 1,-1 0-1,1 0 0,0 0 0,0 0 1,-1 0-1,1 0 0,0 0 0,0-1 1,0 1-1,0-1 0,0 0 0,0 1 1,4-1-1,-6 0-155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5.111"/>
    </inkml:context>
    <inkml:brush xml:id="br0">
      <inkml:brushProperty name="width" value="0.05" units="cm"/>
      <inkml:brushProperty name="height" value="0.05" units="cm"/>
    </inkml:brush>
  </inkml:definitions>
  <inkml:trace contextRef="#ctx0" brushRef="#br0">151 0 12011,'0'0'1842,"-9"1"-267,3 0-1481,1 0-1,-1 1 1,0-1 0,1 2 0,-1-1 0,1 0-1,-1 1 1,1 0 0,0 0 0,0 1-1,0-1 1,1 1 0,0 0 0,-1 0-1,1 1 1,0-1 0,1 1 0,-1 0 0,1 0-1,0 0 1,0 0 0,-2 7 0,-1 1-52,1 0 1,0 0-1,0 1 1,2-1-1,-1 1 1,2 0-1,0 0 1,1 0-1,0 0 1,1 0 0,2 18-1,-2-27-79,1 1 0,0-1 0,0 0 0,0 0-1,0 0 1,1-1 0,0 1 0,0 0 0,0-1 0,0 1-1,1-1 1,0 1 0,0-1 0,0 0 0,0 0 0,1-1 0,-1 1-1,1-1 1,0 0 0,0 0 0,1 0 0,-1 0 0,0-1-1,1 1 1,0-1 0,-1 0 0,1-1 0,0 1 0,0-1 0,0 0-1,0 0 1,0 0 0,9-1 0,-4 0-545,-7 1 66,1-1 0,0 0 0,0 0 0,-1 0 0,1-1 0,0 1 0,-1-1 0,7-2 0,14-12-4620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2.256"/>
    </inkml:context>
    <inkml:brush xml:id="br0">
      <inkml:brushProperty name="width" value="0.05" units="cm"/>
      <inkml:brushProperty name="height" value="0.05" units="cm"/>
    </inkml:brush>
  </inkml:definitions>
  <inkml:trace contextRef="#ctx0" brushRef="#br0">142 127 12667,'-11'0'9165,"-16"2"-6498,22 0-2576,0 1 0,0 0 0,0 0 0,0 0 0,0 1 0,1 0 0,0-1 0,-1 2 0,1-1 0,1 0 0,-1 1 0,1 0 0,-4 6 1,0 2-110,0-1 0,1 2 1,1-1-1,-6 18 0,10-27 11,0 1-1,1-1 0,-1 0 1,1 0-1,0 1 0,0-1 1,0 0-1,1 7 0,-1-10 4,0 0-1,1 0 0,-1 0 0,0 0 0,1 0 1,-1 0-1,1 0 0,-1 0 0,1 0 1,-1 0-1,1 0 0,0 0 0,-1 0 0,1 0 1,0-1-1,0 1 0,0 0 0,-1-1 0,1 1 1,0 0-1,0-1 0,0 1 0,0-1 0,0 0 1,0 1-1,0-1 0,0 0 0,1 1 0,-1-1 1,0 0-1,0 0 0,0 0 0,0 0 0,0 0 1,0 0-1,0 0 0,0-1 0,2 1 0,3-2-7,-1 0-1,0 0 0,0 0 0,0-1 0,-1 0 1,1 0-1,0 0 0,-1 0 0,0 0 0,0-1 1,0 0-1,0 0 0,-1 0 0,7-9 0,-2 0 12,0-1 0,-1 1 0,0-1 0,5-16 0,-9 21 19,0 0 1,0 0-1,-1-1 1,-1 1-1,1-1 0,-2 1 1,1-1-1,-2-10 0,-3 10-26,-1 16-58,-2 15-60,6-13 88,-1 1-1,1 0 1,1-1-1,0 1 1,0 0-1,0 0 1,4 15-1,-4-23 39,0-1 0,1 1 0,-1-1 0,0 1 0,0-1 0,0 1 0,1-1 0,-1 0 0,0 1 0,1-1 1,-1 1-1,0-1 0,1 0 0,-1 1 0,1-1 0,-1 0 0,0 1 0,1-1 0,-1 0 0,1 0 0,-1 1 0,1-1 0,-1 0 0,1 0 0,-1 0 0,1 0 0,-1 0 0,1 1 0,-1-1 0,1 0 0,0 0 0,-1 0 0,1-1 0,-1 1 0,1 0 0,-1 0 0,1 0 0,-1 0 0,1 0 0,-1-1 0,1 1 0,-1 0 0,0 0 0,1-1 0,-1 1 0,1 0 0,-1-1 0,1 1 0,-1 0 0,0-1 0,1 1 0,-1-1 0,23-25-48,-21 23 25,15-23-105,-14 20 33,1 1 0,-1-1 0,1 1 0,0 0 0,1 0 0,6-6 0,-9 9 96,1 1-1,-1 0 1,0 0-1,1 0 1,-1 0-1,1 0 1,-1 0-1,1 1 0,0-1 1,-1 1-1,1 0 1,0 0-1,-1 0 1,1 0-1,0 0 0,-1 0 1,1 1-1,-1-1 1,1 1-1,-1 0 1,1 0-1,4 2 1,-4-2 0,0 1 0,0-1 0,-1 0 0,1-1 1,0 1-1,0 0 0,1-1 0,-1 0 1,0 0-1,0 1 0,0-2 0,0 1 1,0 0-1,0-1 0,0 1 0,0-1 0,0 0 1,0 0-1,3-2 0,3-3-55,0-1 0,-1 0 0,9-9 0,24-19-1659,-38 33 1298,0 0-1,0 0 1,1 1-1,-1-1 1,1 1-1,0 0 1,-1 0-1,1 0 1,0 0-1,0 0 1,6 0-1,-9 1 217,0 1 112,-1-1 1,1 0-1,0 0 1,0 0-1,0 0 1,-1 0-1,1-1 1,0 1-1,0 0 1,0 0-1,-1 0 1,1-1-1,0 1 1,0 0-1,-1-1 1,1 1-1,0-1 1,-1 1-1,1-1 1,0 1-1,-1-1 1,1 1-1,-1-1 1,1 0-1,0 0 1,8-12-401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2.737"/>
    </inkml:context>
    <inkml:brush xml:id="br0">
      <inkml:brushProperty name="width" value="0.05" units="cm"/>
      <inkml:brushProperty name="height" value="0.05" units="cm"/>
    </inkml:brush>
  </inkml:definitions>
  <inkml:trace contextRef="#ctx0" brushRef="#br0">10 128 16772,'3'7'1600,"-6"7"-1008,1 1-232,-1 5 736,2 3-223,-1 2-289,2-1-96,-1-4-224,2-2-80,2-5-136,2-6-152,-1-5-368,2-5-216,2-9-321,-3-5-1847,2-5 2280,-4-2-401,4-7-279</inkml:trace>
  <inkml:trace contextRef="#ctx0" brushRef="#br0" timeOffset="1">39 46 17916,'-8'-16'2216,"1"5"-1143,-3 2-449,4 4 1208,3 1 593,3 5-1889,3 1-984,5 1-497,7 0 753,0 0-168,15 1-176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3.220"/>
    </inkml:context>
    <inkml:brush xml:id="br0">
      <inkml:brushProperty name="width" value="0.05" units="cm"/>
      <inkml:brushProperty name="height" value="0.05" units="cm"/>
    </inkml:brush>
  </inkml:definitions>
  <inkml:trace contextRef="#ctx0" brushRef="#br0">104 0 18036,'-7'3'562,"-1"1"0,1 0 0,0 0 0,0 1 0,0 0 0,0 0 0,1 0-1,0 1 1,0 0 0,-5 7 0,8-9-521,0-1 0,1 1 0,-1 0 0,1 0 0,0 1 0,0-1 0,0 0 0,1 1 0,0-1 0,0 1 0,0-1 0,0 1 0,1 0 0,-1-1 0,1 1 0,0 0 0,1-1 0,-1 1 0,2 6 0,-1-9-38,0 0 0,-1 0-1,1 0 1,0 0-1,0-1 1,0 1 0,0 0-1,1 0 1,-1-1-1,0 1 1,1-1 0,-1 1-1,1-1 1,-1 0 0,1 1-1,0-1 1,2 1-1,0 0-15,0 0 1,0-1-1,0 1 0,1-1 0,-1 0 0,0 0 0,9 0 0,1-1-184,1-1 1,-1 0-1,28-6 1,-40 6 126,20-3-24,28-11 0,-45 14 100,-1-1 0,1 0 1,0 0-1,-1-1 0,1 0 0,-1 1 1,0-1-1,0 0 0,0-1 1,0 1-1,-1-1 0,4-4 0,0-9-219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3.736"/>
    </inkml:context>
    <inkml:brush xml:id="br0">
      <inkml:brushProperty name="width" value="0.05" units="cm"/>
      <inkml:brushProperty name="height" value="0.05" units="cm"/>
    </inkml:brush>
  </inkml:definitions>
  <inkml:trace contextRef="#ctx0" brushRef="#br0">194 19 20164,'-1'-2'82,"0"1"-1,0 0 1,0-1-1,0 1 0,0 0 1,0 0-1,0 0 1,0 0-1,0 0 1,-1 0-1,1 0 0,0 1 1,-1-1-1,1 0 1,0 1-1,-1-1 1,1 1-1,-1-1 0,1 1 1,-1 0-1,1 0 1,-1-1-1,1 1 1,-1 0-1,1 0 0,-1 1 1,1-1-1,-1 0 1,1 0-1,-1 1 0,1-1 1,-3 2-1,-4 0 136,1 1 0,0 0 0,0 0 0,0 1 0,-9 6 0,6-3-182,1 1 0,1 0 0,-1 0-1,1 1 1,1 1 0,-1-1 0,2 1-1,-1 0 1,1 1 0,1-1 0,-6 16 0,11-25-48,0-1 0,-1 1 1,1-1-1,0 1 0,0-1 1,0 1-1,0 0 0,0-1 1,0 1-1,0-1 0,0 1 1,0-1-1,0 1 1,0 0-1,0-1 0,0 1 1,0-1-1,0 1 0,1-1 1,-1 1-1,0-1 0,0 1 1,1-1-1,-1 1 0,0-1 1,1 1-1,-1 0 0,2-1-12,-1 1-1,0 0 0,0-1 0,0 1 0,0-1 1,0 0-1,1 1 0,-1-1 0,0 0 0,0 0 1,0 0-1,3 0 0,43-5-565,-32 2 370,4 1-95,1 1-1,-1 0 1,23 3 0,-38-1 264,0-1 1,1 1-1,-1-1 0,0 1 1,0 0-1,0 1 0,0-1 1,0 1-1,0 0 0,0 0 1,0 0-1,-1 0 0,1 1 1,-1 0-1,0-1 0,1 1 1,-1 0-1,-1 1 0,1-1 1,4 7-1,-6-8 70,0 0-1,-1 1 1,1-1-1,-1 1 1,1-1-1,-1 0 1,0 1 0,0-1-1,0 1 1,0-1-1,-1 1 1,1-1-1,0 0 1,-1 1-1,0-1 1,0 0 0,0 1-1,0-1 1,0 0-1,0 0 1,0 0-1,-1 0 1,1 0-1,-1 0 1,1 0 0,-1-1-1,0 1 1,-3 2-1,-4 4 216,-1 0-1,-1 0 0,0-1 1,-12 6-1,21-11-190,-45 20 704,44-21-761,-1 1 0,1-1 1,0 0-1,0 0 0,0-1 0,0 1 0,-1-1 0,1 0 0,0 0 1,-1 0-1,1 0 0,-7-1 0,10 0-8,-1 1 0,1 0 0,-1-1 0,0 1 0,1-1 0,-1 1 0,1-1 0,-1 1 0,1-1 0,-1 1 0,1-1 0,0 1 0,-1-1 0,1 0 0,0 1 0,-1-1 0,1 1 0,0-1 0,0 0 0,0 1 0,-1-1 0,1 0 0,0 0 0,0 1 0,0-1 0,0 0 0,0 1 0,0-1 0,0 0 0,1 1 0,-1-1 0,0 0 0,0 1 0,0-1 0,1 0 0,-1 1 0,0-1 0,1 0 0,15-27-286,5 1-137</inkml:trace>
  <inkml:trace contextRef="#ctx0" brushRef="#br0" timeOffset="1">445 120 14331,'0'38'1072,"1"-3"-856,2-3-112,5-12 88,6-5-112,-3-13 24,-1-8-64,3-16-120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4.339"/>
    </inkml:context>
    <inkml:brush xml:id="br0">
      <inkml:brushProperty name="width" value="0.05" units="cm"/>
      <inkml:brushProperty name="height" value="0.05" units="cm"/>
    </inkml:brush>
  </inkml:definitions>
  <inkml:trace contextRef="#ctx0" brushRef="#br0">18 1 17580,'1'24'746,"-1"1"1,-5 33 0,0-2-120,2 137 819,5-154-1441,2-1 0,16 75 1,-12-88-312,-4-18-8,-5-16-399,-19-92 127,-2-12 1578,23 96-468,-1 17-514,0 0-1,0 0 1,0 0 0,0 0 0,1-1 0,-1 1-1,0 0 1,0 0 0,0 0 0,0 0-1,1 0 1,-1 0 0,0 0 0,0 0-1,1 0 1,-1 0 0,0 0 0,0 0-1,0 0 1,1 0 0,-1 0 0,0 0 0,0 0-1,0 0 1,1 0 0,-1 0 0,0 0-1,0 0 1,0 0 0,1 0 0,-1 0-1,0 0 1,0 0 0,0 1 0,0-1-1,1 0 1,-1 0 0,23 24 353,-12-11-333,-9-11-24,0 0 0,0 0-1,0-1 1,0 1 0,1-1-1,-1 1 1,1-1 0,-1 0-1,1 0 1,-1 0 0,1 0-1,0 0 1,-1 0 0,1-1 0,0 1-1,0-1 1,-1 0 0,1 0-1,4-1 1,-4 1-14,1-1 1,0-1-1,-1 1 0,0-1 1,1 1-1,-1-1 0,0 0 1,0 0-1,0 0 0,0-1 1,0 1-1,4-6 0,1-2-62,0 0 1,-1 0-1,-1-1 0,1 0 0,-2-1 1,1 1-1,4-18 0,-7 21-59,-1 0 0,0-1 0,-1 0 0,1 1 0,-1-12 0,-11 82-345,9-58 477,-1 103 292,3-96-206,0 0 0,0 0 0,1 0 0,1 0 0,-1-1-1,2 1 1,6 14 0,-9-23-61,0 0-1,0 0 1,0 0-1,1 0 1,-1 1-1,1-2 1,-1 1-1,1 0 1,0 0-1,0-1 1,-1 1-1,1 0 1,0-1-1,1 0 1,-1 0-1,0 1 1,0-1-1,1-1 0,-1 1 1,3 1-1,-2-2-4,1 0 0,-1 0-1,0 0 1,0 0 0,1-1-1,-1 1 1,0-1-1,1 0 1,-1 0 0,0 0-1,0 0 1,0-1-1,3-1 1,5-4 7,-1 0 0,0-1 0,-1 0 1,0 0-1,0-1 0,-1 0 0,8-10 0,-1-3-3,-1 0 1,-1 0-1,17-42 0,-25 51-56,0 0-1,-1 0 0,0-1 1,-1 0-1,-1 0 1,0 0-1,-1 0 0,-1-21 1,1 34 19,-1 0-1,0 0 1,0 0 0,0 0 0,-1 0 0,1 0-1,0 0 1,0 0 0,0 1 0,-1-1 0,1 0 0,0 0-1,-1 0 1,1 0 0,-1 0 0,1 0 0,-1 1-1,0-1 1,0-1 0,0 2 3,0 0 0,1 0 1,-1 0-1,1 0 0,-1 0 0,1 1 1,-1-1-1,1 0 0,-1 0 0,1 0 0,-1 1 1,1-1-1,-1 0 0,1 1 0,0-1 1,-1 0-1,1 1 0,-1-1 0,1 0 0,0 1 1,-1-1-1,1 1 0,0-1 0,-1 1 1,-18 38-163,11-19 198,1 0 0,1 1 0,1-1 0,1 1 0,0 0 0,2 1 0,0-1 0,2 23-1,1-41-59,-1 0-1,1 0 0,-1 0 0,1 0 0,0 0 1,0 0-1,0 0 0,0 0 0,1 0 0,-1 0 1,1-1-1,3 5 0,-3-5 1,-1-1 1,0 0-1,1 0 1,-1 0-1,1-1 0,-1 1 1,1 0-1,-1 0 0,1-1 1,-1 1-1,1-1 1,0 0-1,-1 1 0,1-1 1,0 0-1,-1 0 0,1 0 1,0 0-1,-1 0 1,1 0-1,0-1 0,-1 1 1,1 0-1,0-1 0,1 0 1,24-13-221,0-11-116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5.431"/>
    </inkml:context>
    <inkml:brush xml:id="br0">
      <inkml:brushProperty name="width" value="0.05" units="cm"/>
      <inkml:brushProperty name="height" value="0.05" units="cm"/>
    </inkml:brush>
  </inkml:definitions>
  <inkml:trace contextRef="#ctx0" brushRef="#br0">125 318 19460,'-1'-2'155,"0"1"0,0-1-1,-1 0 1,1 1 0,-1-1 0,1 1-1,-1 0 1,1-1 0,-1 1 0,0 0-1,0 0 1,1 0 0,-1 0 0,0 0-1,0 0 1,0 1 0,0-1 0,-4 0-1,4 1-36,0 0 0,0 1 1,0-1-1,0 0 0,1 1 0,-1 0 0,0-1 0,0 1 0,0 0 0,1 0 0,-1 0 0,0 0 0,1 0 0,-1 0 0,1 0 0,-3 3 0,-1 2 22,0 0 0,0 1 0,0 0 0,1 0 0,0 1 0,0-1 0,-5 16 0,6-13-131,-1-1 0,2 1 1,-1 0-1,2 0 0,-1 0 1,1 0-1,1 0 0,0 1 1,0-1-1,3 13 0,-3-22-11,0 0 0,0 0-1,0 0 1,0 0 0,0 0-1,0 0 1,1 0-1,-1 0 1,0 0 0,1 0-1,-1 0 1,1 0 0,-1 0-1,1 0 1,-1 0-1,1-1 1,0 1 0,-1 0-1,1 0 1,0-1 0,0 1-1,0 0 1,-1-1-1,1 1 1,0-1 0,0 1-1,0-1 1,0 1-1,0-1 1,0 0 0,0 0-1,0 1 1,0-1 0,0 0-1,0 0 1,0 0-1,0 0 1,0 0 0,0 0-1,0 0 1,0-1 0,1 1-1,-1 0 1,-1 0-1,1-1 1,0 1 0,0-1-1,0 1 1,0-1 0,2 0-1,2-3-19,1 0 1,0-1-1,-1 1 0,0-1 1,0 0-1,6-8 0,12-22-262,-1 0 1,21-49-1,-37 73 88,6-6-378,-12 17 558,0 0 1,0 0-1,1 0 0,-1 0 1,0 0-1,0 0 0,0 0 1,1-1-1,-1 1 0,0 0 1,0 0-1,0 0 0,1 0 1,-1 0-1,0 0 0,0 0 1,0 1-1,1-1 0,-1 0 1,0 0-1,0 0 0,0 0 1,1 0-1,-1 0 0,0 0 1,0 0-1,0 0 0,0 1 1,1-1-1,-1 0 0,0 0 1,0 0-1,0 0 0,0 0 1,0 1-1,0-1 0,1 0 1,-1 0-1,0 0 0,0 1 1,0-1-1,0 0 0,0 0 1,6 37-1169,-4-18 959,-2-15 190,1 0 1,0-1-1,0 1 1,0-1-1,0 1 1,1-1 0,-1 1-1,1-1 1,0 0-1,0 0 1,3 3-1,-5-5 40,1 0-1,-1-1 1,1 1-1,0-1 1,-1 1-1,1-1 1,0 0-1,0 1 1,-1-1-1,1 0 1,0 1-1,0-1 1,0 0-1,0 0 0,-1 0 1,1 0-1,0 0 1,0 0-1,0 0 1,1 0-1,0-1 20,0 1-1,0-1 0,0 0 0,0 0 1,-1 0-1,1 0 0,0 0 1,0-1-1,-1 1 0,1 0 0,2-4 1,10-11 242,0-1 0,-1-1 0,-1 0 0,-1-1 0,0 0 0,13-34 1,-13 24 18,-2 0 1,0-1 0,-2 0 0,3-35 0,-9 62-274,0-3-3,-1 0 0,1-1 1,-1 1-1,0 0 0,-1-8 0,1 14-11,0 0 0,0 0 0,0 0 1,0 0-1,0 0 0,0 0 0,0-1 0,0 1 0,0 0 1,0 0-1,0 0 0,0 0 0,0 0 0,-1 0 0,1 0 1,0-1-1,0 1 0,0 0 0,0 0 0,0 0 0,0 0 0,0 0 1,0 0-1,0 0 0,0 0 0,0-1 0,0 1 0,-1 0 1,1 0-1,0 0 0,0 0 0,0 0 0,0 0 0,0 0 0,0 0 1,0 0-1,-1 0 0,1 0 0,0 0 0,0 0 0,0 0 1,0 0-1,0 0 0,0 0 0,-1 0 0,1 0 0,0 0 1,0 0-1,0 0 0,0 0 0,0 0 0,0 0 0,0 0 0,-1 0 1,1 0-1,0 0 0,0 0 0,0 0 0,0 1 0,0-1 1,0 0-1,0 0 0,0 0 0,0 0 0,-1 0 0,-3 11-132,-2 14 3,2 0 0,1 0 0,1 1 1,3 50-1,3-32 60,1 0 1,14 48-1,-16-79 31,1 0 0,0 0 0,7 14 0,-10-25 26,0 0 0,0 0 1,0 1-1,0-1 0,0 0 0,1 0 1,-1 0-1,1-1 0,-1 1 1,1 0-1,0 0 0,0-1 0,-1 1 1,1-1-1,0 0 0,1 0 0,-1 1 1,0-1-1,0 0 0,0-1 1,1 1-1,-1 0 0,0-1 0,1 1 1,2-1-1,-2 0-2,-1-1 1,0 1-1,0-1 1,1 0-1,-1 0 1,0 0-1,0 0 1,0-1-1,0 1 1,0 0-1,-1-1 1,1 1-1,0-1 1,-1 0-1,1 0 1,-1 1-1,1-1 1,-1 0-1,0 0 1,0 0-1,0-1 1,0 1-1,1-3 1,2-7-55,0 0-1,4-24 1,-5 16 41,-1 1-1,0-1 1,-2 0-1,0 1 1,-2-1-1,-5-29 0,7 49 26,1 0 0,-1-1 0,0 1 0,0 0-1,0 0 1,0-1 0,0 1 0,0 0 0,0-1-1,0 1 1,0 0 0,0 0 0,-1-1 0,1 1-1,0 0 1,0 0 0,0-1 0,0 1 0,0 0-1,0 0 1,-1-1 0,1 1 0,0 0 0,0 0-1,0-1 1,0 1 0,-1 0 0,1 0-1,0 0 1,0 0 0,-1-1 0,1 1 0,0 0-1,0 0 1,-1 0 0,1 0 0,0 0 0,-1 0-1,-1 9-69,2-4 54,1 0 1,0 0-1,0 0 1,1 0 0,0 0-1,-1-1 1,2 1-1,-1-1 1,0 1-1,1-1 1,0 0 0,0 0-1,6 6 1,-7-8 16,0 0 1,0-1-1,-1 0 1,1 1-1,1-1 1,-1 0-1,0 0 1,0 0 0,0 0-1,0 0 1,1-1-1,-1 1 1,0-1-1,1 1 1,-1-1-1,0 0 1,1 0 0,-1 0-1,0 0 1,1 0-1,-1-1 1,0 1-1,1-1 1,-1 0-1,0 1 1,0-1-1,1 0 1,-1 0 0,0 0-1,4-3 1,1-2-70,1-1 0,-1 0 0,0 0 0,0 0-1,-1-1 1,0 0 0,10-17 0,14-17-741,-30 42 807,0 0 0,0-1 0,0 1 0,0 0 0,0 0 0,1 0 0,-1 0 0,0 0 0,0 0 0,0 0 0,0 0 0,0 0 0,1 0 0,-1 0 0,0 0 0,0 0-1,0 0 1,0 0 0,0 0 0,1 0 0,-1 0 0,0 0 0,0 0 0,0 0 0,0 0 0,0 0 0,0 0 0,1 0 0,-1 0 0,0 1 0,0-1 0,0 0 0,0 0 0,0 0 0,0 0 0,0 0 0,1 0 0,-1 0 0,0 0 0,0 1 0,0-1 0,0 0 0,0 0 0,0 0 0,0 0 0,0 0 0,0 1-1,0-1 1,0 0 0,0 0 0,0 0 0,0 0 0,0 0 0,0 1 0,0-1 0,0 0 0,0 0 0,0 0 0,0 0 0,0 1 0,2 13 72,0 0 0,-1 1 0,-1 15-1,1 24 220,0-45-224,-1-5-95,0 0-1,0 0 1,1 0 0,0 0-1,-1 0 1,1 0 0,0-1 0,1 1-1,-1 0 1,1-1 0,2 5-1,-4-8 34,0 0 0,1 0 0,-1 1 0,0-1 0,0 0 0,0 0 0,1 0 0,-1 0 0,0 0 0,0 0 0,0 0 0,1 0 0,-1 0 0,0 0 0,0 0 0,0 0 0,1 0 0,-1 0 0,0 0 0,0 0 0,1 0 0,-1 0 0,0 0 0,0 0 0,0 0 0,1 0 0,-1 0 0,0-1 0,0 1 0,0 0 0,1 0 0,-1 0 0,0 0 0,0 0 0,0-1 0,0 1 0,0 0 0,1 0 0,-1 0 0,0 0 0,0-1 0,6-9-123,1-11-134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5.977"/>
    </inkml:context>
    <inkml:brush xml:id="br0">
      <inkml:brushProperty name="width" value="0.05" units="cm"/>
      <inkml:brushProperty name="height" value="0.05" units="cm"/>
    </inkml:brush>
  </inkml:definitions>
  <inkml:trace contextRef="#ctx0" brushRef="#br0">2 0 14147,'-1'5'1336,"1"7"-1016,1 3-384,2 7 1257,5-5-1081,0 1-72</inkml:trace>
  <inkml:trace contextRef="#ctx0" brushRef="#br0" timeOffset="1">259 141 20412,'-19'7'756,"1"0"0,-1 1-1,1 1 1,-23 16 0,40-24-749,0-1 0,1 0 1,-1 1-1,0-1 1,1 1-1,-1-1 1,1 1-1,-1-1 1,1 1-1,-1-1 1,1 1-1,-1 0 1,1-1-1,-1 1 1,1 0-1,0-1 1,-1 1-1,1 0 1,0-1-1,0 1 1,0 0-1,0 0 1,-1-1-1,1 1 1,0 1-1,1-1-33,-1 0 0,1-1 0,-1 1 0,1 0 0,0-1 0,-1 1 0,1 0 0,0-1 0,-1 1-1,1-1 1,0 1 0,0-1 0,-1 1 0,1-1 0,0 0 0,0 1 0,1-1 0,8 3-355,-1-1 0,1-1 1,10 1-1,-14-1 161,11 1-325,70 10-1985,-77-9 2228,0-1 0,0 1 0,0 0-1,-1 1 1,1 0 0,10 8-1,-18-12 290,-1 1-1,1 0 0,-1 0 1,0 0-1,0 0 1,1 0-1,-1 0 0,0 0 1,0 0-1,0 0 1,0 1-1,0-1 0,-1 0 1,1 1-1,0-1 1,0 0-1,-1 1 0,1-1 1,-1 1-1,0-1 1,1 1-1,-1 3 0,0-3 36,-1 0-1,1 0 0,-1-1 0,1 1 0,-1 0 0,0 0 0,0 0 0,0-1 0,0 1 0,0 0 1,-1-1-1,1 1 0,0-1 0,-1 1 0,-1 1 0,-6 3 127,1 0-1,0-1 0,-1 0 1,0 0-1,-18 6 1,15-7-45,-1-1-1,1 0 1,-1-1 0,-18 1-1,-10-2 49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6.680"/>
    </inkml:context>
    <inkml:brush xml:id="br0">
      <inkml:brushProperty name="width" value="0.05" units="cm"/>
      <inkml:brushProperty name="height" value="0.05" units="cm"/>
    </inkml:brush>
  </inkml:definitions>
  <inkml:trace contextRef="#ctx0" brushRef="#br0">0 315 17692,'5'-9'689,"0"0"0,0 0 0,1 1 0,0 0 0,1 0 0,0 1 0,14-13 0,-17 17-533,0-1 0,1 1 1,-1 0-1,1 0 0,-1 0 0,1 1 0,0 0 0,0 0 0,0 0 0,1 0 0,-1 1 0,0 0 0,1 0 0,-1 0 0,11 1 0,-15 0-160,1 0-1,0 0 0,-1 1 0,1-1 0,0 1 1,-1 0-1,1-1 0,-1 1 0,1 0 0,-1 0 1,1 0-1,-1 0 0,0 0 0,0 0 0,1 0 0,-1 0 1,0 1-1,0-1 0,0 0 0,0 1 0,0-1 1,-1 1-1,1-1 0,0 1 0,-1 0 0,1-1 1,-1 1-1,1-1 0,-1 1 0,0 0 0,0-1 0,0 1 1,0 0-1,0 3 0,-1 7-70,0 0 1,-1 0-1,-6 23 0,3-13-4,4-18 44,0 1 0,0 0-1,1 0 1,0-1 0,0 1 0,0 0 0,0 0 0,1-1 0,1 7 0,-1-10 20,-1 0 0,1 1 0,-1-1 0,1 0 0,0 0 0,-1 0 1,1 0-1,0 0 0,0 0 0,0 0 0,0 0 0,0 0 0,0 0 0,0 0 0,0-1 0,0 1 0,0 0 0,0-1 0,1 1 1,-1-1-1,0 1 0,1-1 0,-1 1 0,0-1 0,0 0 0,1 0 0,-1 0 0,0 0 0,1 0 0,-1 0 0,0 0 0,1 0 1,-1-1-1,0 1 0,1 0 0,1-1 0,6-2-33,-1 0 0,0-1-1,0 0 1,0 0 0,0 0 0,-1-1 0,1-1 0,-1 1 0,-1-1-1,1 0 1,-1 0 0,8-10 0,2-5 5,-1 0-1,-2 0 1,12-25 0,-11 15-628,9-37-1,-25 92 292,-1 4 68,0 32 1,3-53 303,1 1 0,-1-1 0,1 0 0,1 0 1,-1 0-1,1 0 0,0 0 0,1 0 0,5 11 0,-7-17 16,0 0-1,-1 1 1,1-1-1,0 0 1,0 0-1,0 0 1,0 0-1,0 0 1,1 0-1,-1 0 1,0 0-1,0 0 1,1 0-1,-1-1 1,0 1-1,1 0 0,-1-1 1,1 1-1,-1-1 1,1 0-1,1 1 1,-1-1 18,1 0 1,-1-1-1,1 1 1,-1-1 0,0 1-1,0-1 1,1 0-1,-1 0 1,0 0-1,0 0 1,0 0-1,3-2 1,2-2 95,-1 0-1,0-1 1,0 0 0,0 0 0,-1 0-1,8-12 1,-7 7 57,0 1 0,-1-2 0,0 1 0,-1 0 0,0-1 0,-1 0 0,0 0 0,-1 0 0,1-20 0,-3 24-132,0 0 1,0 0-1,0 0 0,-1 0 1,-1 0-1,1 0 0,-1 1 1,-1-1-1,1 0 0,-1 1 1,0 0-1,-1 0 0,0 0 1,0 0-1,-9-11 0,12 17-99,-1-1 0,1 1 0,-1 0 0,1 0 0,-1 0 0,1-1 0,-1 1 0,0 1 0,1-1 0,-1 0 0,0 0-1,0 1 1,0-1 0,0 1 0,0-1 0,0 1 0,0 0 0,0 0 0,0 0 0,0 0 0,1 0 0,-1 0 0,0 0 0,0 1-1,0-1 1,0 1 0,-2 0 0,3 0-18,0 0 0,0-1 0,0 1-1,0 0 1,0-1 0,0 1 0,0 0 0,1 0 0,-1 0-1,0 0 1,1 0 0,-1 0 0,0 0 0,1 0-1,-1 0 1,1 0 0,0 0 0,-1 0 0,1 0-1,0 1 1,-1-1 0,1 0 0,0 0 0,0 0 0,0 0-1,0 1 1,0-1 0,1 0 0,-1 0 0,0 0-1,0 0 1,1 0 0,-1 0 0,1 1 0,-1-1-1,1 0 1,-1 0 0,1 0 0,0 0 0,-1-1 0,1 1-1,0 0 1,1 1 0,12 9-550,6-6-43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7.180"/>
    </inkml:context>
    <inkml:brush xml:id="br0">
      <inkml:brushProperty name="width" value="0.05" units="cm"/>
      <inkml:brushProperty name="height" value="0.05" units="cm"/>
    </inkml:brush>
  </inkml:definitions>
  <inkml:trace contextRef="#ctx0" brushRef="#br0">174 41 14707,'-18'12'939,"1"1"-1,0 1 0,1 1 1,-23 26-1,31-32-573,1 1-1,0-1 1,0 1-1,1 0 0,0 1 1,1-1-1,0 1 1,1 0-1,-6 23 1,10-33-346,0 0 0,-1 0 0,1 0 0,0 0 0,0 1 0,0-1 0,0 0 1,0 0-1,0 0 0,0 0 0,0 0 0,0 1 0,0-1 0,1 0 0,-1 0 1,0 0-1,1 0 0,-1 0 0,1 0 0,-1 0 0,1 0 0,-1 0 0,2 2 1,-1-3-16,1 0 1,-1 1 0,0-1 0,0 0 0,0 0-1,0 0 1,0 0 0,0 0 0,0 0 0,0 0 0,0 0-1,0 0 1,0-1 0,0 1 0,0 0 0,0-1-1,0 1 1,0-1 0,2 0 0,4-4-42,0 1 0,0-1-1,0 0 1,11-12 0,6-12-95,-2-1 1,-1-1-1,-1-1 1,-2 0-1,25-63 1,-52 124 344,-12 58 1,16-68-121,-2 11 99,2 0 1,0 1-1,2-1 1,1 37-1,2-64-227,0-1-1,0 0 0,1 0 0,-1 0 0,0 0 1,1 0-1,-1 0 0,1 0 0,0 0 0,0 0 1,-1 0-1,1 0 0,1 0 0,-1 0 0,0 0 1,0-1-1,1 1 0,2 2 0,-3-3-2,0-1 0,-1 0 0,1 1 0,0-1 0,0 0 0,0 0 0,-1 1-1,1-1 1,0 0 0,0 0 0,0 0 0,0 0 0,-1 0 0,1 0 0,0 0 0,0-1 0,0 1 0,1-1-1,0 0 4,1 0-1,-1 0 0,0 0 0,0-1 0,0 1 0,0-1 0,0 0 0,2-2 0,22-29-324,4-8-134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7.709"/>
    </inkml:context>
    <inkml:brush xml:id="br0">
      <inkml:brushProperty name="width" value="0.05" units="cm"/>
      <inkml:brushProperty name="height" value="0.05" units="cm"/>
    </inkml:brush>
  </inkml:definitions>
  <inkml:trace contextRef="#ctx0" brushRef="#br0">133 1 15515,'-1'1'1433,"-42"45"1378,32-35-2440,-1 0 1,2 1-1,0 0 0,0 1 0,1 0 0,-11 20 0,19-31-388,0 0 1,1 0 0,-1 0 0,0 0-1,0 1 1,1-1 0,0 0-1,-1 0 1,1 0 0,0 0 0,0 1-1,0-1 1,0 0 0,0 0-1,1 0 1,-1 1 0,1-1 0,0 0-1,-1 0 1,1 0 0,0 0-1,0 0 1,0 0 0,0 0-1,1-1 1,-1 1 0,0 0 0,1 0-1,-1-1 1,1 1 0,0-1-1,-1 0 1,1 1 0,0-1 0,0 0-1,0 0 1,0 0 0,0 0-1,3 1 1,8 2-134,1 0-1,-1 0 1,1-1-1,25 2 1,-39-5 149,39 3-113,-25-3 79,1 1 1,-1 0-1,0 1 1,0 1-1,23 7 1,-34-9 56,-1 0 0,1 0 0,-1 0 0,1 1 1,-1-1-1,1 1 0,-1 0 0,0 0 1,0 0-1,0 0 0,0 0 0,0 0 1,-1 0-1,1 1 0,-1-1 0,1 1 0,-1-1 1,0 1-1,0 0 0,0-1 0,0 1 1,0 0-1,-1 0 0,1-1 0,-1 1 1,0 0-1,0 0 0,0 0 0,0 0 0,0-1 1,-1 1-1,1 0 0,-1 0 0,-1 3 1,0 4 120,-2 0-1,1 0 1,-2 0 0,1 0 0,-1-1 0,-1 0 0,1 0 0,-2 0 0,1-1 0,-1 0 0,-9 9 0,11-12-19,-1 0 1,0 1-1,0-2 0,-1 1 1,1-1-1,-1 0 0,0-1 1,0 1-1,-1-1 0,1-1 1,-1 1-1,1-1 0,-1-1 1,0 1-1,-13 0 0,17-2-95,0-1-1,1 1 1,-1-1-1,0 0 0,1 0 1,-1 0-1,0 0 1,1-1-1,0 1 1,-1-1-1,1 0 0,0 0 1,0 0-1,0 0 1,0-1-1,0 1 1,0-1-1,-3-4 0,-22-28 133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5.443"/>
    </inkml:context>
    <inkml:brush xml:id="br0">
      <inkml:brushProperty name="width" value="0.05" units="cm"/>
      <inkml:brushProperty name="height" value="0.05" units="cm"/>
    </inkml:brush>
  </inkml:definitions>
  <inkml:trace contextRef="#ctx0" brushRef="#br0">48 0 8040,'0'0'4281,"-5"11"-3053,4-10-1180,-5 8 161,1 1 1,0-1 0,1 1 0,0 0 0,1 0 0,0 0-1,1 0 1,0 1 0,-2 15 0,3 6 85,0-23-262,0 1 0,1-1 0,0 1 1,0 0-1,1-1 0,1 1 0,4 17 0,-6-26-22,0-1 1,0 1-1,1-1 0,-1 1 0,0-1 0,0 1 0,1-1 0,-1 1 0,0-1 0,1 1 0,-1-1 0,1 1 0,-1-1 0,1 0 0,-1 1 0,0-1 1,1 0-1,-1 1 0,1-1 0,-1 0 0,1 0 0,0 1 0,-1-1 0,1 0 0,-1 0 0,1 0 0,-1 0 0,1 0 0,0 0 0,-1 0 0,1 0 0,-1 0 1,1 0-1,0 0 0,-1 0 0,1 0 0,-1 0 0,1-1 0,-1 1 0,1 0 0,-1 0 0,1-1 0,-1 1 0,1 0 0,-1-1 0,1 1 0,-1 0 1,1-1-1,-1 1 0,0-1 0,1 1 0,-1-1 0,1 0 0,22-32 1058,-19 27-1081,22-34-143,26-42 434,-21 27-5501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8.424"/>
    </inkml:context>
    <inkml:brush xml:id="br0">
      <inkml:brushProperty name="width" value="0.05" units="cm"/>
      <inkml:brushProperty name="height" value="0.05" units="cm"/>
    </inkml:brush>
  </inkml:definitions>
  <inkml:trace contextRef="#ctx0" brushRef="#br0">3365 31 12443,'1'-1'76,"-1"0"0,0 0 0,1 1 0,-1-1 0,0 0 0,0 0 0,0 0 0,0 0 0,0 0 0,0 0 0,0 0 0,0 0 0,0 0 0,0 0 0,0 0 0,-1 0 0,1 0-1,0 0 1,-1 1 0,1-1 0,0 0 0,-1 0 0,1 0 0,-1 0 0,0 1 0,1-1 0,-1 0 0,0 1 0,1-1 0,-1 0 0,0 1 0,0-1 0,1 1 0,-1-1 0,-1 0 0,-1 1 61,0 0-1,0-1 1,0 1-1,1 0 1,-1 0-1,0 1 0,0-1 1,0 1-1,1-1 1,-1 1-1,-5 2 1,-8 4 73,-1 0 1,1 1 0,1 1-1,-18 13 1,-56 48-31,72-56-136,-45 40 51,3 3 0,2 3-1,-58 80 1,-125 217 122,-98 257-28,239-401-162,-71 224 0,7-6-29,-21-8-5,-3 7 7,22 9 18,155-408-16,-224 636 71,144-433-51,-267 675 17,-59-1 116,253-539-442,161-364 151,5-12 43,4-23-107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8:49.047"/>
    </inkml:context>
    <inkml:brush xml:id="br0">
      <inkml:brushProperty name="width" value="0.05" units="cm"/>
      <inkml:brushProperty name="height" value="0.05" units="cm"/>
    </inkml:brush>
  </inkml:definitions>
  <inkml:trace contextRef="#ctx0" brushRef="#br0">14 739 12371,'-2'-3'220,"0"-1"0,0 0 0,1 1 0,0-1 1,-1 0-1,1 0 0,1 0 0,-1 0 1,0 0-1,1 0 0,0 0 0,0 0 0,0 0 1,1 0-1,-1 0 0,1 0 0,0 0 0,0 0 1,0 0-1,1 0 0,-1 0 0,3-3 0,-1 1 23,1-1 0,0 1 0,0 0-1,1 1 1,0-1 0,0 1 0,0 0-1,0 0 1,1 1 0,0-1 0,11-6-1,88-36 420,14-7-583,-12-7-312,-3-5 0,-2-4 0,164-147 1,-252 203 214,-8 8 14,0 1 0,0-1 0,0 1 0,1 0 0,-1 0 0,16-7 0,-22 12 5,0 0-1,0 0 1,1 0-1,-1-1 1,0 1 0,1 0-1,-1 0 1,0 0-1,1 0 1,-1 0-1,0 0 1,0 0-1,1 0 1,-1 0-1,0 0 1,1 0-1,-1 0 1,0 0-1,1 0 1,-1 0 0,0 0-1,1 0 1,-1 0-1,0 0 1,1 0-1,-1 0 1,0 1-1,0-1 1,1 0-1,-1 0 1,0 0-1,0 0 1,1 1-1,-1-1 1,0 0 0,0 0-1,1 1 1,-1-1-1,0 0 1,0 0-1,0 1 1,0-1-1,0 0 1,1 1-1,-1-1 1,0 0-1,0 1 1,0-1 0,0 0-1,0 1 1,0-1-1,0 0 1,0 1-1,0-1 1,-4 23 17,3-19-12,-35 116 72,-7 35-59,34-101-51,2 0 1,0 60-1,11 109-591,-4-216 605,1 72-109,-4-3-29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17.871"/>
    </inkml:context>
    <inkml:brush xml:id="br0">
      <inkml:brushProperty name="width" value="0.05" units="cm"/>
      <inkml:brushProperty name="height" value="0.05" units="cm"/>
    </inkml:brush>
  </inkml:definitions>
  <inkml:trace contextRef="#ctx0" brushRef="#br0">7 19 18916,'-6'-19'88,"16"96"-56,-2 4-24,7-3-16,-2-5-64,-1-7-32,2 5-40,-1-9 0,-2-10-200,-2-7-136,-3-10-680,-3-9 927,-4-15-87,-2-14-128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18.340"/>
    </inkml:context>
    <inkml:brush xml:id="br0">
      <inkml:brushProperty name="width" value="0.05" units="cm"/>
      <inkml:brushProperty name="height" value="0.05" units="cm"/>
    </inkml:brush>
  </inkml:definitions>
  <inkml:trace contextRef="#ctx0" brushRef="#br0">8 387 15947,'-3'-13'330,"1"1"0,1-1 0,0 0 0,1 0 0,1-14 0,0 20-193,0-1-1,1 1 1,-1 0-1,2 0 1,-1 0-1,1 0 0,0 1 1,0-1-1,1 1 1,7-10-1,4-2 37,0 2 0,1 0-1,1 1 1,0 0 0,1 2 0,1 0 0,0 1-1,0 0 1,28-10 0,-20 10-152,1 2 1,0 1-1,1 1 1,0 2-1,0 0 0,49-1 1,-66 6-38,1 1 0,-1 1 0,1 0 0,-1 1-1,1 0 1,20 7 0,-28-7 6,1 0 0,-1 1 0,0-1 0,0 1-1,0 0 1,0 0 0,-1 1 0,1 0 0,-1-1 0,0 1-1,0 1 1,0-1 0,-1 1 0,0-1 0,1 1 0,4 10-1,-5-5 32,0 1-1,0-1 0,-1 0 1,0 1-1,-1 0 0,0-1 1,-1 1-1,0 0 0,0-1 1,-1 1-1,-1 0 0,0-1 1,0 0-1,-1 1 0,-5 11 1,-2 2 179,0 0-1,-2 0 1,-1-1 0,-1-1 0,-17 22 0,12-18-18,-2 0-1,-1-2 1,-1-1 0,-1 0 0,-27 18 0,46-38-1043,6-6 596,9-8 45,14-2-225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18.821"/>
    </inkml:context>
    <inkml:brush xml:id="br0">
      <inkml:brushProperty name="width" value="0.05" units="cm"/>
      <inkml:brushProperty name="height" value="0.05" units="cm"/>
    </inkml:brush>
  </inkml:definitions>
  <inkml:trace contextRef="#ctx0" brushRef="#br0">36 176 14731,'4'23'889,"-2"-1"1,0 1-1,-2-1 0,-4 45 1,0 9 100,5-35-720,0-28-193,-2-25 15,-5-62 213,-21-92 0,25 152-257,0-4 22,7 11-27,-3 8-52,0-1-1,0 0 0,0 0 0,0 1 1,0-1-1,0 1 0,0 0 0,-1 0 0,1-1 1,3 3-1,13 5-258,0-3-198,0 0 0,0-1 1,0-2-1,1 0 0,-1 0 0,1-2 0,-1 0 0,1-1 0,29-6 0,-19 1-223,0-1-1,-1-1 0,0-2 0,0 0 0,35-20 0,-23 4 1321,-39 24 529,-9 4-306,-12 7 301,7 0-648,1 0 0,1 1 0,-1 0 1,1 1-1,-13 17 0,17-19-362,0 0-1,1 1 1,0-1-1,0 1 1,1 1-1,1-1 1,-7 21-1,10-28-126,1-1-1,-1 0 1,1 0-1,0 0 1,-1 0 0,1 1-1,0-1 1,0 0-1,0 0 1,1 0-1,-1 0 1,0 1-1,1-1 1,0 0-1,-1 0 1,1 0 0,0 0-1,0 0 1,0 0-1,0 0 1,1 0-1,-1-1 1,0 1-1,1 0 1,-1-1-1,1 1 1,-1-1 0,1 1-1,3 1 1,-2-2 2,-1 0 1,1-1 0,-1 1-1,1 0 1,0-1-1,-1 0 1,1 1 0,0-1-1,-1 0 1,1 0 0,0-1-1,0 1 1,-1-1 0,1 1-1,0-1 1,-1 0-1,1 0 1,-1 0 0,1 0-1,-1 0 1,0-1 0,1 1-1,3-4 1,0 0 97,-1-1 0,1 0 0,-1 0 0,0 0 0,0 0 0,-1-1 0,0 0 0,0 1 0,-1-2 0,0 1 0,0 0 0,0-1 0,-1 1 0,0-1 0,-1 0 0,0 0 0,0 1 0,-1-12 1,1 10-112,-2 1 1,1-1 0,-1 1 0,0-1-1,-1 1 1,0 0 0,-1 0 0,1-1 0,-1 2-1,-1-1 1,0 0 0,0 1 0,0-1 0,-1 1-1,0 0 1,-11-11 0,15 17-93,1 1 0,-1-1 0,1 0 0,-1 1 0,1-1 0,-1 0 0,1 1 0,0-1 0,-1 0 0,1 0 0,0 1 0,0-1 0,0 0 0,-1 0 0,1 0 1,0 1-1,0-1 0,0 0 0,0 0 0,0 0 0,0 0 0,1 1 0,-1-1 0,0 0 0,0 0 0,1 0 0,-1 1 0,0-1 0,1 0 0,-1 1 0,1-1 0,-1 0 0,1 1 0,0-2 0,1-1 22,11-17-849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19.413"/>
    </inkml:context>
    <inkml:brush xml:id="br0">
      <inkml:brushProperty name="width" value="0.05" units="cm"/>
      <inkml:brushProperty name="height" value="0.05" units="cm"/>
    </inkml:brush>
  </inkml:definitions>
  <inkml:trace contextRef="#ctx0" brushRef="#br0">1 0 16708,'2'2'142,"0"1"1,0-1 0,0 0 0,-1 1 0,1-1-1,-1 1 1,1-1 0,-1 1 0,0 0 0,0-1-1,0 1 1,0 0 0,0 4 0,4 44 72,-4-27 219,4 37-2,28 212 857,-31-261-1251,0-1 0,1 0 0,1-1 1,0 1-1,8 14 0,-11-23-35,0 1 0,1-1 0,-1 0 0,1 0 0,-1 0 1,1 0-1,0 0 0,0 0 0,0 0 0,0-1 0,0 1 0,0 0 0,1-1 0,-1 0 0,0 0 0,1 0 0,-1 0 0,1 0 0,0 0 1,-1 0-1,1-1 0,-1 1 0,1-1 0,0 0 0,-1 0 0,1 0 0,0 0 0,2-1 0,7-2-12,1-1 0,-2-1-1,1 0 1,0-1 0,-1 0-1,0 0 1,13-12 0,-15 11-1,1 1 1,-1-1 0,1 2-1,0-1 1,1 1 0,-1 1-1,1 0 1,0 0 0,13-1-1,-22 4 13,1 1 0,-1 0 0,0 1 0,1-1 1,-1 0-1,0 1 0,0-1 0,1 1 0,-1 0 0,0 0 0,0 0 0,0 0 0,0 0 0,0 0 0,0 1 0,0-1 0,0 0 1,0 1-1,-1 0 0,1-1 0,-1 1 0,1 0 0,-1 0 0,0 0 0,1 0 0,-1 0 0,0 0 0,0 0 0,-1 0 0,2 4 0,0 1 64,1 1 0,-2 0 0,1-1 0,-1 1 0,0 0 0,-1 0 0,-1 15 0,1-16 43,-2 0 1,1 0-1,-1 1 1,0-1-1,0-1 0,-1 1 1,0 0-1,0-1 0,-1 1 1,1-1-1,-2 0 0,1 0 1,0-1-1,-8 8 1,4-6 91,-1 0 1,0 0-1,0-1 1,-1 0-1,1 0 1,-1-1 0,-1-1-1,-17 7 1,11-6-105,-1-1 1,1-1 0,-1 0-1,1-1 1,-1-1 0,1-1-1,-1 0 1,0-2-1,1 0 1,-1 0 0,-29-10-1,44 11-265,-1-1 0,1 1 0,-1-1 0,1 0 0,0 0-1,0 0 1,0 0 0,-5-5 0,8 6 127,-1 1 0,1-1 0,-1 1 0,1-1 0,0 1 0,0-1 0,-1 1 0,1 0 0,0-1 0,0 0 0,-1 1 0,1-1 0,0 1 0,0-1 1,0 1-1,0-1 0,0 1 0,0-1 0,0 1 0,0-1 0,0 0 0,0 1 0,0-1 0,1 0 0,-1 0-2,1 0 1,0 0-1,0 0 0,0 0 1,0 0-1,0 1 0,0-1 1,0 0-1,0 1 0,0-1 1,0 0-1,0 1 1,1 0-1,-1-1 0,0 1 1,2-1-1,35-6-710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0.008"/>
    </inkml:context>
    <inkml:brush xml:id="br0">
      <inkml:brushProperty name="width" value="0.05" units="cm"/>
      <inkml:brushProperty name="height" value="0.05" units="cm"/>
    </inkml:brush>
  </inkml:definitions>
  <inkml:trace contextRef="#ctx0" brushRef="#br0">0 0 17164,'16'50'1307,"-2"-1"1,14 97 0,-18-89-930,70 431 416,-79-478-864,-1-8 32,0-1 0,0 1 0,0-1 0,0 0 0,1 1 0,-1-1 1,0 1-1,1-1 0,-1 0 0,1 1 0,-1-1 0,1 0 0,1 3 0,-1-27-86,-7-16-4,0-10-65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0.662"/>
    </inkml:context>
    <inkml:brush xml:id="br0">
      <inkml:brushProperty name="width" value="0.05" units="cm"/>
      <inkml:brushProperty name="height" value="0.05" units="cm"/>
    </inkml:brush>
  </inkml:definitions>
  <inkml:trace contextRef="#ctx0" brushRef="#br0">0 221 14827,'5'4'201,"-1"0"0,1-1 1,0 1-1,0-1 0,0 0 0,1-1 0,-1 1 0,1-1 0,6 2 0,-9-3-107,0-1 0,0 0 0,0 1 0,0-1 0,1 0 0,-1 0 0,0-1 0,0 1 0,0-1 0,1 1 0,-1-1 0,0 0 0,0 0 0,0 0 0,0-1 0,0 1 0,-1-1 0,6-3 0,-2-1 95,1 0 0,-1 0-1,0-1 1,0 0 0,-1 0 0,0-1-1,0 1 1,0-1 0,-1 0 0,-1 0-1,6-16 1,-7 19-122,-1-1 0,1 0 0,-1 0 0,0 0 0,0 0 0,-1 0 0,0 0 0,0 0 0,0 0 0,-1 0 0,0 0 0,0 1 0,0-1 0,-1 0 0,0 0 0,0 1 0,0-1 0,-5-7 0,7 12-59,-1 0-1,0-1 0,0 1 1,1 0-1,-1 0 1,0 0-1,0 0 1,0 0-1,0 0 1,0 0-1,0 0 1,-1 0-1,1 1 1,0-1-1,0 0 0,-1 1 1,1-1-1,0 1 1,-1-1-1,1 1 1,0 0-1,-1-1 1,1 1-1,0 0 1,-1 0-1,1 0 1,-1 0-1,1 0 0,0 1 1,-1-1-1,1 0 1,-1 0-1,1 1 1,0-1-1,-1 1 1,1 0-1,0-1 1,0 1-1,0 0 1,-1 0-1,-1 1 1,0 2-3,-1-1 1,1 1 0,-1 0 0,1 0 0,0 0-1,1 0 1,-1 1 0,1-1 0,0 1 0,-3 7-1,2 0 3,0 0 0,1 1 0,0-1-1,1 1 1,0-1 0,1 1-1,1-1 1,0 1 0,1-1-1,4 17 1,-6-25-8,1-1 1,0 1-1,1-1 0,-1 1 1,1-1-1,-1 1 0,1-1 1,0 0-1,0 0 0,1 0 1,-1 0-1,0 0 0,1 0 1,0-1-1,0 1 0,0-1 1,0 0-1,0 0 0,0 0 1,0 0-1,1 0 0,-1-1 1,1 1-1,-1-1 0,1 0 1,0 0-1,-1-1 0,1 1 1,0-1-1,0 1 0,-1-1 1,1-1-1,0 1 0,0 0 1,-1-1-1,1 0 0,0 0 1,3-1-1,3-1 0,0-1 1,0 0-1,-1 0 0,1-1 1,-1 0-1,0-1 1,15-12-1,52-56 14,-44 41-4,-31 31-14,1 0 0,0 0 0,0 0 0,0 1 0,0-1 0,0 0 0,1 1 0,-1 0 0,4-2 0,-5 3 3,-1 0 0,0 0-1,1 0 1,-1 0 0,1 0-1,-1 0 1,0 0 0,1 0-1,-1 0 1,1 0 0,-1 0 0,0 0-1,1 0 1,-1 0 0,0 1-1,1-1 1,-1 0 0,0 0-1,1 0 1,-1 1 0,0-1 0,1 0-1,-1 0 1,0 1 0,6 15-18,-4 3-17,-1 35 0,0 3 48,-2-56-10,1-1 1,0 0-1,0 1 1,0-1-1,0 1 1,0-1-1,0 1 1,0-1 0,1 1-1,-1-1 1,0 1-1,0-1 1,0 1-1,0-1 1,1 0-1,-1 1 1,0-1-1,0 1 1,1-1-1,-1 0 1,0 1-1,0-1 1,1 0-1,-1 1 1,1-1-1,-1 0 1,0 1-1,1-1 1,-1 0 0,1 1-1,0-2 1,0 1 0,0 0 0,-1 0-1,1-1 1,0 1 0,0 0 0,0-1 0,-1 1-1,1-1 1,0 1 0,-1-1 0,1 1 0,0-1 0,-1 0-1,2 0 1,25-36 49,-22 30-32,3-6-18,5-5-129,20-24 0,-29 38 66,-1 0 0,1 1 0,-1 0 0,1-1 0,0 1 0,1 0 0,-1 1-1,0-1 1,1 1 0,0 0 0,-1 0 0,6-1 0,-8 2 32,-1 1 1,1 0-1,0 0 1,-1 0-1,1 0 1,-1 0-1,1 0 1,-1 0-1,1 1 1,0-1-1,-1 0 1,1 1-1,-1-1 1,0 1-1,1 0 1,-1 0-1,1-1 1,-1 1-1,0 0 1,0 0-1,1 0 1,-1 0-1,0 1 1,0-1-1,0 0 1,0 0-1,1 2 1,2 4-79,-1 0 1,0 0-1,0 0 0,3 12 1,0 1 49,-6-19 60,1 0 0,-1 0 0,0-1 0,0 1 0,1-1 0,-1 1 1,0 0-1,1-1 0,-1 1 0,0-1 0,1 1 0,-1-1 0,1 1 1,-1-1-1,1 1 0,-1-1 0,1 1 0,0-1 0,-1 0 0,1 1 1,0-1-1,-1 0 0,1 0 0,-1 1 0,1-1 0,0 0 0,0 0 1,-1 0-1,1 0 0,0 0 0,-1 0 0,1 0 0,0 0 0,-1 0 1,1 0-1,0 0 0,-1-1 0,1 1 0,0 0 0,-1 0 0,1-1 0,0 1 1,-1 0-1,1-1 0,-1 1 0,1 0 0,-1-1 0,1 1 0,-1-1 1,2 0-1,4-5 31,-1 1 1,1-1-1,7-11 1,-8 11-17,19-26 53,-15 19-111,1 0 0,0 0-1,1 1 1,0 0 0,1 1 0,0 0-1,17-11 1,-26 21 11,-1 0 1,0-1-1,1 1 0,-1 0 1,1 1-1,-1-1 0,1 0 0,-1 1 1,1-1-1,0 1 0,-1 0 1,5 0-1,-6 0 6,1 0 0,-1 1-1,0-1 1,1 1 0,-1-1 0,1 1 0,-1 0 0,0-1-1,1 1 1,-1 0 0,0 0 0,0 0 0,1 0 0,-1 0-1,0 0 1,1 2 0,2 4-74,0 0 1,-1 0-1,0 0 1,0 0-1,-1 1 0,3 13 1,-3-13 48,0 0 0,1-1 0,-1 1 0,5 8 0,3-1-12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1.722"/>
    </inkml:context>
    <inkml:brush xml:id="br0">
      <inkml:brushProperty name="width" value="0.05" units="cm"/>
      <inkml:brushProperty name="height" value="0.05" units="cm"/>
    </inkml:brush>
  </inkml:definitions>
  <inkml:trace contextRef="#ctx0" brushRef="#br0">160 62 17972,'0'-1'69,"0"0"0,0 0-1,-1 1 1,1-1 0,0 0 0,-1 0 0,1 0-1,0 1 1,-1-1 0,1 0 0,-1 1 0,1-1 0,-1 0-1,1 1 1,-1-1 0,0 1 0,1-1 0,-1 1 0,0-1-1,1 1 1,-1-1 0,0 1 0,0 0 0,1-1 0,-1 1-1,0 0 1,0 0 0,0-1 0,0 1 0,0 0 0,-1 1 14,0-1 0,0 0 1,0 1-1,0 0 0,0 0 1,0-1-1,1 1 0,-1 0 0,0 1 1,0-1-1,1 0 0,-2 2 1,-5 4 176,0 1 0,1 0 1,-11 16-1,7-7-180,1-1 0,1 1 0,1 0 0,0 1-1,2 0 1,-1 0 0,2 0 0,1 1 0,-3 22 0,7-38-71,0 1 1,0-1-1,0 1 0,0-1 1,1 1-1,0-1 0,0 0 1,-1 1-1,2-1 1,-1 0-1,0 1 0,1-1 1,2 3-1,-3-4-2,0-1 0,0 0 0,0 0 0,0 0 0,0 0 0,0 0 0,1 0 0,-1 0 0,0 0 0,1 0 1,-1 0-1,1-1 0,-1 1 0,1-1 0,-1 1 0,1-1 0,-1 0 0,1 1 0,0-1 0,-1 0 0,1 0 0,-1 0 0,1 0 0,0 0 0,-1-1 0,1 1 0,-1 0 0,1-1 0,-1 1 0,3-2 0,3-1 46,0-1-1,-1 0 1,1 0 0,-1 0-1,0-1 1,0 0-1,-1 0 1,1-1 0,-1 0-1,0 0 1,-1 0-1,6-8 1,-1-1 139,-1 0 1,0-1-1,-2 0 1,9-24-1,-11 25 51,-1 0 0,0 0 0,1-30 0,-3 38-185,-1 1 1,-1 0-1,1-1 1,-1 1-1,0 0 1,0 0-1,-1 0 1,0 0-1,0 0 1,0 0-1,-1 0 1,-5-7-1,8 12-73,-1 0-1,0 0 0,1 0 1,-1 0-1,0 0 0,0 0 1,1 1-1,-1-1 0,0 0 1,0 0-1,0 1 0,0-1 1,0 1-1,0-1 0,0 1 1,0-1-1,0 1 0,0 0 1,0-1-1,-2 1 0,2 0-46,1 0 0,-1 0 0,0 0 0,1 1 0,-1-1-1,0 0 1,1 0 0,-1 0 0,1 1 0,-1-1 0,0 0 0,1 1 0,-1-1-1,1 1 1,-1-1 0,1 1 0,-1-1 0,1 1 0,0-1 0,-1 1 0,1-1-1,0 1 1,-1-1 0,1 2 0,-1-1-67,1-1 1,0 1-1,0 0 1,-1 0-1,1 0 0,0 0 1,0 0-1,0 0 1,0 0-1,0 0 0,0 0 1,0 0-1,1 0 1,-1 0-1,0 0 0,0 0 1,1 0-1,-1 0 1,1-1-1,-1 1 0,1 0 1,-1 0-1,1 0 0,-1-1 1,1 1-1,0 0 1,-1 0-1,1-1 0,0 1 1,0-1-1,-1 1 1,1-1-1,0 1 0,0-1 1,0 1-1,0-1 1,0 0-1,0 1 0,0-1 1,-1 0-1,1 0 1,0 0-1,0 0 0,2 0 1,0 0-20,0 0 0,0 0 1,0 0-1,1-1 0,-1 1 0,0-1 1,0 0-1,0 0 0,0 0 1,0-1-1,0 1 0,-1-1 1,1 1-1,3-3 0,-3 2 5,32-20-1206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2.187"/>
    </inkml:context>
    <inkml:brush xml:id="br0">
      <inkml:brushProperty name="width" value="0.05" units="cm"/>
      <inkml:brushProperty name="height" value="0.05" units="cm"/>
    </inkml:brush>
  </inkml:definitions>
  <inkml:trace contextRef="#ctx0" brushRef="#br0">104 18 14691,'0'-1'91,"1"0"-1,-1 0 0,0 0 1,0 0-1,0 0 1,0 0-1,0 0 1,0 0-1,0 0 1,-1 0-1,1 0 0,0 0 1,0 0-1,-1 0 1,0 0-1,-4 0 456,-5 10-201,3 0-55,1 1-1,1 0 1,-1 1-1,2-1 1,-1 1-1,-4 19 1,-12 73 725,16-71-782,2 0 0,1 0 0,1 0 0,2 1 0,7 45 0,-4-53-182,2 1-1,1-1 1,1-1-1,1 0 0,1 0 1,1 0-1,18 27 1,23 23-438,-38-56 209,0 0 0,-1 1 0,-1 1 0,-1 0 0,0 1 0,10 31 0,-20-48 150,0 0 0,0 0-1,0 0 1,-1 0 0,0 0-1,0 0 1,0 0 0,-1 8-1,1-11 33,0 0 0,-1 0 0,1 0 0,-1 0 0,1 0 0,-1 0 0,1 0 0,-1 0 0,1 0 0,-1 0 0,0-1 0,0 1 0,1 0 0,-1 0 0,0-1 0,0 1 0,0 0 0,0-1 0,0 1 0,0-1 0,0 1 0,0-1 0,0 0 0,0 1 0,0-1 0,0 0 0,0 0 0,0 0 0,0 0 0,0 1-1,-1-2 1,1 1 0,0 0 0,0 0 0,0 0 0,-2-1 0,-4-1 42,1 0-1,-1 0 0,0 0 0,1-1 0,0 0 1,0-1-1,0 1 0,0-1 0,0 0 1,-7-8-1,-5-5 140,-26-32-1,33 36-110,1-1-1,0-1 1,0 0 0,2 0-1,0-1 1,1 0 0,-7-21-1,12 31-64,1 1 0,-1-1 0,1 0 0,0 0 0,1 1 0,-1-1 0,1 0 0,0 0 0,1 0 0,-1 0 0,1 1 0,1-1 0,-1 0-1,1 1 1,0-1 0,0 1 0,0-1 0,1 1 0,0 0 0,0 0 0,0 0 0,0 0 0,1 1 0,0-1 0,5-3 0,11-8-165,2 2 0,0 0 0,1 1 0,0 2 0,27-11 0,30-15 3,-10 0-79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5.772"/>
    </inkml:context>
    <inkml:brush xml:id="br0">
      <inkml:brushProperty name="width" value="0.05" units="cm"/>
      <inkml:brushProperty name="height" value="0.05" units="cm"/>
    </inkml:brush>
  </inkml:definitions>
  <inkml:trace contextRef="#ctx0" brushRef="#br0">180 223 4484,'0'0'5798,"-6"64"-4037,6-44-191,0 0-449,15-5 0,-4-3-288,4-6-481,1-1-320,-1-5-608,-6 0-866,6-1-512,-10-10-448,1-5-1538,-3-5-2338</inkml:trace>
  <inkml:trace contextRef="#ctx0" brushRef="#br0" timeOffset="1">0 60 7976,'0'0'7815,"40"-49"-6854,-14 43-673,0 4-224,7-1-768,-4 3-1282,-3 0-1089,5 0-1377,-2 0-866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3.046"/>
    </inkml:context>
    <inkml:brush xml:id="br0">
      <inkml:brushProperty name="width" value="0.05" units="cm"/>
      <inkml:brushProperty name="height" value="0.05" units="cm"/>
    </inkml:brush>
  </inkml:definitions>
  <inkml:trace contextRef="#ctx0" brushRef="#br0">136 22 17796,'8'-21'1582,"-6"20"-816,-2 5-61,-6 42 841,-128 540-2224,128-565-924,8-35-942,1-1 2386,7-35-747,4-13-320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3.516"/>
    </inkml:context>
    <inkml:brush xml:id="br0">
      <inkml:brushProperty name="width" value="0.05" units="cm"/>
      <inkml:brushProperty name="height" value="0.05" units="cm"/>
    </inkml:brush>
  </inkml:definitions>
  <inkml:trace contextRef="#ctx0" brushRef="#br0">61 22 15563,'8'-21'1329,"-6"28"-953,-2 16-136,0 17 360,-2 4-104,2 13-112,3 1-64,2 2-176,4-5-64,2-4-32,1-6-56,2-9-216,-2-4-144,0-11-440,-1-2-776,-7-10 1271,-4-8-263,-1 2-208</inkml:trace>
  <inkml:trace contextRef="#ctx0" brushRef="#br0" timeOffset="1">38 405 14419,'-15'-26'1969,"1"1"-1153,8 8-384,3 4 1104,9 2-560,5 3-176,7 1-567,5 0-257,6-3-577,4-1-191,8-6 608,0-1-160,4-7-128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3.999"/>
    </inkml:context>
    <inkml:brush xml:id="br0">
      <inkml:brushProperty name="width" value="0.05" units="cm"/>
      <inkml:brushProperty name="height" value="0.05" units="cm"/>
    </inkml:brush>
  </inkml:definitions>
  <inkml:trace contextRef="#ctx0" brushRef="#br0">201 1 16139,'-31'19'1033,"0"1"-1,1 1 1,1 2-1,-27 28 1,36-25-878,20-25-165,-1-1 0,1 1-1,0-1 1,-1 0 0,1 1-1,0 0 1,-1-1 0,1 1-1,0-1 1,0 1 0,0-1-1,-1 1 1,1-1 0,0 1-1,0 0 1,0-1 0,0 1-1,0-1 1,0 1 0,0-1-1,0 1 1,0 0 0,1-1 0,-1 1-1,0-1 1,0 1 0,0-1-1,1 1 1,-1-1 0,0 1-1,0-1 1,1 1 0,-1-1-1,1 1 1,-1-1 0,0 1-1,1-1 1,-1 0 0,1 1-1,-1-1 1,1 0 0,-1 1-1,1-1 1,-1 0 0,1 0-1,-1 1 1,1-1 0,0 0-1,-1 0 1,1 0 0,0 0-1,16 2-311,0-2-1,0 0 0,0-1 0,0 0 0,0-2 0,18-4 1,47-5-714,-73 11 903,1 1 0,-1 0 0,0 1 0,0 0 0,0 0 0,17 5 0,-24-5 167,0-1 0,0 1 0,0 0 0,0-1 0,0 1 0,0 0 0,0 0 1,0 0-1,-1 0 0,1 0 0,0 1 0,-1-1 0,1 0 0,-1 1 0,0 0 0,1-1 0,-1 1 0,0 0 0,0-1 0,0 1 0,0 0 0,0 0 0,0 0 0,-1 0 0,1 0 0,0 0 0,-1 0 0,0 0 0,0 0 0,1 0 0,-1 0 0,0 0 0,0 0 0,-1 0 0,1 0 0,0 0 0,-1 0 1,1 0-1,-3 4 0,-1 3 298,0 0 1,-1 0-1,0 0 1,0 0-1,-1-1 1,-12 13-1,1-2 465,-1-2 0,-30 25 0,37-34-600,0-1 1,0 0 0,0-1 0,-1 0 0,0 0 0,-20 5 0,29-10-218,1 0 1,-1-1 0,0 1 0,0-1-1,1 0 1,-1 0 0,0 0 0,0 0 0,-3-1-1,5 1-15,0 0-1,0-1 1,0 1-1,1 0 1,-1-1-1,0 1 0,0-1 1,1 1-1,-1-1 1,0 0-1,1 1 1,-1-1-1,1 1 1,-1-1-1,1 0 1,-1 0-1,1 1 0,-1-1 1,1 0-1,0 0 1,-1 0-1,1 1 1,0-1-1,0 0 1,-1 0-1,1 0 1,0 0-1,0 0 0,0 0 1,0 1-1,0-1 1,0 0-1,1 0 1,-1-2-1,2-5-77,0 1 0,1-1 0,-1 0 0,2 1-1,-1-1 1,9-11 0,15-22-436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4.640"/>
    </inkml:context>
    <inkml:brush xml:id="br0">
      <inkml:brushProperty name="width" value="0.05" units="cm"/>
      <inkml:brushProperty name="height" value="0.05" units="cm"/>
    </inkml:brush>
  </inkml:definitions>
  <inkml:trace contextRef="#ctx0" brushRef="#br0">59 124 15507,'-3'7'544,"1"0"0,-1 0-1,0-1 1,-6 10-1,-8 19 484,13-22-852,-1 1 1,2-1-1,0 1 0,0 1 1,1-1-1,1 0 0,1 0 0,1 23 1,-1-35-174,0 0 0,1-1 0,-1 1 0,0 0 0,1 0 0,-1-1 0,1 1 0,0 0 0,0-1 0,-1 1 0,1-1 0,0 1 0,0-1 0,1 1 0,-1-1 0,0 1 0,3 1 0,-3-3-9,0 1 1,0-1-1,0 1 1,0-1-1,1 0 1,-1 1-1,0-1 1,0 0-1,1 0 1,-1 0-1,0 0 1,0 0-1,1 0 0,-1-1 1,0 1-1,0 0 1,0 0-1,1-1 1,0 0-1,3-2-46,1 0-1,-2 0 1,1 0-1,0 0 1,-1-1-1,1 0 1,-1 0-1,7-9 1,13-21-552,-3-1 0,0-1 0,17-44 0,-50 156-435,-23 176 2040,32-195-492,2-1-1,10 86 0,-1-83-256,-2-26-212,-2 1 0,-1-1 0,-3 55 0,0-84-23,-1 0 0,0-1 0,0 1 0,0 0 1,0 0-1,0 0 0,-1-1 0,0 1 0,0-1 0,0 0 0,-2 4 0,3-6-4,0 0 0,0 0-1,0 0 1,0-1 0,0 1-1,0 0 1,0 0 0,0-1-1,0 1 1,0-1 0,0 1-1,-1-1 1,1 0 0,0 1-1,0-1 1,0 0 0,-1 0-1,1 0 1,0 0 0,0 0-1,-1 0 1,1 0 0,0 0-1,0 0 1,-1-1 0,1 1-1,0 0 1,0-1 0,0 1-1,0-1 1,-1 1 0,1-1-1,0 0 1,0 1 0,0-1-1,0 0 1,0 0 0,1 0-1,-2-1 1,-4-4 17,1 0 0,0 0 0,0-1 0,1 0 0,0 0 0,0 0 1,1 0-1,-1-1 0,1 1 0,1-1 0,0 0 0,0 0 0,-1-10 0,-1-17 39,-1-60 0,6 50-43,2 0 1,1 0 0,3 0-1,19-68 1,-16 80-17,1 1 1,1 0-1,3 1 0,0 0 1,2 1-1,32-45 0,-39 63 4,1 0-1,0 1 1,0 0-1,18-12 1,-23 18-33,-1 1 0,1 0 1,1 1-1,-1 0 0,1 0 0,-1 0 0,1 0 1,0 1-1,0 0 0,0 1 0,9-1 0,-15 2 13,1 0-1,0 0 0,-1 0 0,1 0 0,0 0 0,-1 1 0,1-1 0,-1 0 0,1 1 0,-1 0 0,1-1 0,-1 1 0,1 0 0,-1 0 0,0 0 0,1 0 0,-1 0 0,0 0 0,0 0 0,1 0 0,-1 0 1,0 1-1,0-1 0,-1 0 0,1 1 0,0-1 0,0 1 0,-1-1 0,1 1 0,-1-1 0,1 1 0,-1-1 0,1 4 0,0 4 31,0 1-1,-1-1 1,0 1-1,-1 14 1,0-13 45,-2 12 51,2-16-65,0-1-1,1 1 1,-1 0 0,1 0-1,1-1 1,0 8 0,-1-13-52,0-1 0,0 0 0,0 0 0,0 1 0,1-1 0,-1 0 0,0 0 0,0 0 0,0 1 0,0-1 0,0 0 0,0 0 0,0 0 0,1 1 1,-1-1-1,0 0 0,0 0 0,0 0 0,0 0 0,1 1 0,-1-1 0,0 0 0,0 0 0,0 0 0,1 0 0,-1 0 0,0 0 0,0 0 0,1 0 0,-1 0 0,0 0 0,0 0 0,0 0 0,1 1 0,-1-2 0,0 1 0,0 0 0,1 0 0,-1 0 1,11-7-34,6-12-139,-17 19 168,50-71-648,-30 41 288,2 0-1,41-43 1,-60 70 366,0 1-1,-1-1 1,1 1-1,0 0 1,0 0-1,0 0 1,1 1-1,4-3 1,-7 4 9,0 0 0,-1 0 1,1-1-1,0 1 0,0 0 1,0 0-1,-1 0 1,1 0-1,0 0 0,0 0 1,0 0-1,-1 1 1,1-1-1,0 0 0,0 0 1,0 1-1,-1-1 0,1 0 1,0 1-1,-1-1 1,1 1-1,0-1 0,-1 1 1,1-1-1,-1 1 0,1-1 1,0 1-1,-1 0 1,1-1-1,-1 1 0,0 0 1,1-1-1,-1 1 1,0 0-1,1 0 0,-1-1 1,0 1-1,0 0 0,0 0 1,1 0-1,-1 1 1,1 7 171,0 0 0,0 0 0,-1 0 0,-1 0 0,1 1 0,-3 10 0,1-9 173,1 0 0,0 0 0,2 16 0,2-29-286,0-1 1,0 1-1,0-1 0,-1 0 1,1 0-1,-1 0 0,4-6 1,71-91-1255,-66 88 828,0 0 0,1 1 0,0 1 1,1 0-1,25-15 0,-34 23 256,0 0 1,0 0 0,0 0-1,1 1 1,-1 0-1,0 0 1,0 0-1,1 0 1,7 0-1,-11 1 111,1 0-1,-1 0 0,1 1 1,-1-1-1,1 0 0,-1 1 1,0-1-1,1 1 0,-1-1 1,0 1-1,1 0 0,-1-1 1,0 1-1,0 0 0,0 0 1,1 0-1,-1 0 0,0 0 1,0 0-1,0 0 0,-1 1 1,1-1-1,0 0 0,0 0 1,-1 1-1,1-1 0,-1 0 1,1 1-1,-1-1 0,1 1 1,-1 2-1,1 13 652,-1-14-400,0 0-1,0 0 1,0 0 0,0 0 0,1 0 0,-1 0 0,2 3 0,0-7-195,0 0 0,-1 1 0,1-1 0,-1 0-1,1 0 1,0 0 0,-1-1 0,0 1 0,1 0 0,0-2 0,-1 3-69,2-3-172,0 0 93,0 0 0,0 0 0,1 0 0,-1 0 0,1 1 0,-1 0 0,1 0 0,8-4 0,2 3-241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5.313"/>
    </inkml:context>
    <inkml:brush xml:id="br0">
      <inkml:brushProperty name="width" value="0.05" units="cm"/>
      <inkml:brushProperty name="height" value="0.05" units="cm"/>
    </inkml:brush>
  </inkml:definitions>
  <inkml:trace contextRef="#ctx0" brushRef="#br0">0 80 19724,'1'33'835,"1"1"0,7 34 0,-9-66-842,0 0 0,0 0 0,1 0 0,-1 0 0,1 0 0,0 0 0,-1 0 0,1-1 0,0 1 1,0 0-1,0 0 0,1 0 0,-1-1 0,0 1 0,1-1 0,1 3 0,-2-4 0,0 0 1,-1 1-1,1-1 0,-1 0 0,1 0 1,0 0-1,-1 1 0,1-1 0,0 0 1,0 0-1,-1 0 0,1 0 0,0-1 1,-1 1-1,1 0 0,0 0 0,-1 0 1,1 0-1,0-1 0,18-14-70,-7 0 6,16-28-1,-22 33 79,-1 0-1,2 0 1,0 1-1,0-1 0,0 2 1,1-1-1,0 1 1,15-10-1,-23 17-3,1 0 0,0 1 0,-1-1 0,1 1 0,0 0 0,0-1 0,-1 1 0,1-1 0,0 1 0,0 0 0,0 0 0,0-1 0,-1 1 0,1 0 0,0 0 0,0 0 0,0 0 0,0 0 0,0 0 0,0 0 0,-1 1 0,1-1 0,0 0 0,0 0 0,0 1 0,0-1 0,-1 0 0,1 1 0,0-1 0,0 1 0,-1-1 0,1 1 0,0-1 0,-1 1 0,1-1 0,0 1 0,-1 0 0,1-1 0,-1 1 0,1 0 0,-1 0 0,1-1 0,-1 1 0,0 0 0,1 0 0,-1 0 0,0 0 0,0-1 0,0 1 0,1 1 0,0 6 21,0 0 0,0 1-1,0-1 1,-2 10 0,1-11-7,-2 29 89,1-27-40,0 0 1,1 0-1,0 1 1,0-1-1,2 10 1,-2-19-63,0 0 1,0 0 0,0 0 0,0 1 0,0-1 0,0 0-1,0 0 1,0 0 0,0 0 0,0 0 0,1 1 0,-1-1-1,0 0 1,0 0 0,0 0 0,0 0 0,0 0 0,0 0 0,0 1-1,0-1 1,1 0 0,-1 0 0,0 0 0,0 0 0,0 0-1,0 0 1,0 0 0,1 0 0,-1 0 0,0 0 0,0 0 0,0 0-1,0 0 1,0 0 0,1 0 0,-1 0 0,0 0 0,0 0-1,0 0 1,0 0 0,1 0 0,-1 0 0,0 0 0,8-6 119,7-12 28,28-47 87,-28 39-422,2 1 1,1 0-1,36-38 0,-50 59 79,0 1 0,0-1 0,1 1 0,-1 0 0,1 0 0,9-4 0,-12 7 65,-1-1 1,1 1 0,-1-1-1,1 1 1,-1 0-1,1-1 1,-1 1 0,1 0-1,-1 0 1,1 0 0,-1 0-1,1 1 1,-1-1 0,1 0-1,-1 0 1,1 1 0,-1-1-1,1 1 1,-1 0 0,0-1-1,1 1 1,-1 0 0,0 0-1,0 0 1,1 0-1,-1 0 1,0 0 0,1 2-1,2 2-80,0 0 0,-1 1 0,0 0 0,-1 0 0,1 0-1,-1 0 1,0 0 0,-1 0 0,2 12 0,0 3-221,-1 34 0,-1-43 155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5.848"/>
    </inkml:context>
    <inkml:brush xml:id="br0">
      <inkml:brushProperty name="width" value="0.05" units="cm"/>
      <inkml:brushProperty name="height" value="0.05" units="cm"/>
    </inkml:brush>
  </inkml:definitions>
  <inkml:trace contextRef="#ctx0" brushRef="#br0">0 131 17452,'1'1'92,"-1"1"1,1-1-1,-1 0 0,1 0 1,0 0-1,-1 0 1,1 0-1,0 0 0,0 0 1,0 0-1,0 0 1,0-1-1,0 1 0,0 0 1,0-1-1,0 1 1,0 0-1,0-1 1,0 1-1,1-1 0,-1 0 1,0 1-1,0-1 1,0 0-1,1 0 0,-1 0 1,0 0-1,0 0 1,1 0-1,-1 0 0,0 0 1,0 0-1,1-1 1,-1 1-1,0 0 1,0-1-1,0 1 0,0-1 1,1 0-1,-1 1 1,1-2-1,2-1-21,0 1 0,0-2 0,0 1 0,-1 0 0,1-1-1,-1 1 1,0-1 0,0 0 0,4-7 0,-3 4-32,-1-1 0,0 1-1,0-1 1,2-11 0,-4 16-31,0 1 0,-1 0 0,1 0-1,-1 0 1,0 0 0,0-1 0,0 1 0,0 0 0,0 0 0,-1 0-1,1-1 1,-1 1 0,1 0 0,-1 0 0,0 0 0,0 0 0,1 0-1,-2 0 1,1 0 0,0 0 0,-2-2 0,3 4-7,-1-1 1,0 1-1,0-1 1,1 1-1,-1-1 1,0 1 0,0 0-1,0-1 1,0 1-1,1 0 1,-1 0-1,0 0 1,0-1-1,0 1 1,0 0-1,0 0 1,0 0 0,1 1-1,-1-1 1,0 0-1,0 0 1,0 0-1,0 1 1,0-1-1,1 0 1,-1 1-1,0-1 1,0 0-1,1 1 1,-1-1 0,0 1-1,0 0 1,1-1-1,-1 1 1,1-1-1,-1 1 1,0 0-1,1 0 1,0-1-1,-2 3 1,-1 2-8,-1 1 1,1-1-1,-1 1 0,-1 7 0,-1 1-24,2 0-1,0 0 0,0 0 0,-2 22 0,5-28-95,1-1 0,-1 1-1,2 0 1,-1 0 0,1 0 0,0 0 0,0-1 0,1 1-1,5 14 1,-6-21 44,-1 1 0,1 0-1,0-1 1,0 1 0,0-1-1,0 1 1,0-1 0,0 1 0,0-1-1,0 1 1,1-1 0,-1 0-1,1 0 1,-1 0 0,1 0 0,-1 0-1,1 0 1,-1 0 0,1 0 0,0-1-1,-1 1 1,3 0 0,-1-1-35,-1 0 1,1 0 0,-1-1-1,1 1 1,-1-1 0,1 1 0,-1-1-1,0 0 1,1 0 0,-1 0-1,0 0 1,0 0 0,0 0-1,3-2 1,4-5-190,1 0-1,-1 0 1,-1-1-1,0 0 1,10-14-1,18-32-817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6.373"/>
    </inkml:context>
    <inkml:brush xml:id="br0">
      <inkml:brushProperty name="width" value="0.05" units="cm"/>
      <inkml:brushProperty name="height" value="0.05" units="cm"/>
    </inkml:brush>
  </inkml:definitions>
  <inkml:trace contextRef="#ctx0" brushRef="#br0">159 118 9330,'0'-8'323,"-2"-20"592,2 27-862,-1 0 0,1 0 0,0 0-1,-1 0 1,1 0 0,-1 1-1,1-1 1,-1 0 0,1 0-1,-1 0 1,0 0 0,1 0 0,-1 1-1,0-1 1,0 0 0,1 1-1,-1-1 1,0 0 0,0 1-1,0-1 1,0 1 0,0 0-1,-1-1 1,1 1 0,0-1 0,-1 1-1,1 0 1,0 0 0,0 0 0,0 0-1,-1 0 1,1 0 0,0 1 0,0-1-1,0 0 1,-1 1 0,1-1-1,0 0 1,0 1 0,0 0 0,0-1-1,0 1 1,0 0 0,0-1 0,0 1-1,-1 1 1,-18 24 878,18-22-766,-10 16 548,1 0 1,2 1 0,0 0 0,1 0 0,-10 44-1,10-21 147,1-1 0,-1 50 0,8-66-630,0 0 0,7 52-1,-5-69-397,0 0 0,0 0 0,1-1 0,0 1 0,1-1 0,0 1 0,1-1 1,0-1-1,0 1 0,13 15 0,-17-23 42,0 1 0,0-1 0,0 0 0,0 0 0,0 0 0,0 0 0,1 0 0,-1 0 0,0 0 0,1 0 0,-1 0 1,1 0-1,-1-1 0,0 1 0,1-1 0,0 1 0,-1-1 0,1 0 0,-1 1 0,1-1 0,-1 0 0,4 0 0,-3-1-17,-1 0-1,1 0 1,-1 1-1,1-1 1,-1 0-1,1 0 1,-1-1-1,0 1 1,0 0-1,1 0 1,-1-1-1,0 1 1,0-1-1,0 1 1,0-1-1,-1 1 1,2-3-1,3-10-564,0 1 0,-2-1 0,5-28-1,-6 32 690,6-44-422,-5 28 912,1 1 0,10-35 1,-14 59-365,1 0 0,-1-1 0,1 1 1,-1 0-1,1 0 0,-1 0 0,1-1 0,0 1 1,-1 0-1,1 0 0,0 0 0,0 0 1,0 0-1,0 0 0,0 0 0,1-1 0,-1 2-35,-1 0 0,1 0 0,0 0 0,-1 0 0,1 0 0,0 0 0,-1 0 0,1 0 0,-1 0 0,1 0 0,0 0 0,-1 0 0,1 1 0,-1-1 0,1 0 0,-1 0 0,1 1 0,-1-1 0,1 0 0,-1 1 0,1-1 0,-1 0 0,1 1 0,0 0 0,4 5 432,-1 0-1,1 0 1,-1 0 0,5 12-1,-2-5-259,-1-3 50,0 0 1,1 0 0,0-1-1,0 0 1,1 0 0,18 15-1,-23-21-269,1-1-1,-1 0 1,0 0 0,1 0-1,-1 0 1,1-1 0,0 1-1,0-1 1,-1 0-1,1 0 1,0-1 0,0 1-1,0-1 1,0 1-1,0-1 1,0-1 0,0 1-1,0 0 1,0-1 0,0 0-1,0 0 1,-1 0-1,1 0 1,6-4 0,-1 0-74,-1 0 0,0 0 1,-1-1-1,1 0 0,-1-1 0,-1 0 1,1 0-1,-1 0 0,0-1 1,0 1-1,6-15 0,-5 9-58,-1 0-1,0 0 1,-1-1 0,0 0-1,-1 0 1,4-28-1,-7 8-126,-1 33 234,0 1 0,0-1 0,0 0 0,0 0 1,0 0-1,0 0 0,-1 0 0,1 0 0,0 1 0,0-1 1,-1 0-1,1 0 0,0 0 0,-1 1 0,1-1 0,-1 0 1,1 0-1,-1 1 0,1-1 0,-1 0 0,1 1 0,-1-1 0,0 1 1,1-1-1,-1 1 0,0-1 0,0 1 0,1-1 0,-1 1 1,0 0-1,-1-1 0,0 1 16,1 1 0,0-1 0,-1 0-1,1 1 1,0 0 0,0-1 0,0 1 0,0 0 0,0 0 0,0 0 0,0-1 0,0 1-1,0 0 1,0 0 0,0 0 0,0 1 0,1-1 0,-1 0 0,0 0 0,1 0-1,-1 0 1,1 1 0,-1 1 0,-10 36 325,10-36-303,-4 23 279,0 0 0,2 0 0,0 30-1,3-45-224,0 0-1,1 0 0,0 0 0,1 0 1,0-1-1,1 1 0,0-1 0,1 0 1,0 1-1,7 13 0,-10-22-113,1 0 0,-1 0-1,0 0 1,0 0 0,1-1 0,-1 1-1,1 0 1,0 0 0,-1-1 0,1 1-1,0-1 1,0 0 0,0 1-1,0-1 1,0 0 0,0 0 0,0 0-1,1-1 1,-1 1 0,0 0 0,0-1-1,1 0 1,-1 1 0,0-1 0,1 0-1,-1 0 1,0 0 0,1-1-1,-1 1 1,0 0 0,1-1 0,-1 0-1,0 1 1,0-1 0,0 0 0,1 0-1,-1 0 1,0 0 0,0-1 0,-1 1-1,1 0 1,0-1 0,0 0-1,-1 1 1,1-1 0,-1 0 0,1 0-1,-1 0 1,0 0 0,0 0 0,1 0-1,-1-2 1,15-28-303</inkml:trace>
  <inkml:trace contextRef="#ctx0" brushRef="#br0" timeOffset="1">442 0 21965,'6'0'1480,"7"6"-1512,-1-1-272,3 1 704,4 3-272,-1-1-216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6.808"/>
    </inkml:context>
    <inkml:brush xml:id="br0">
      <inkml:brushProperty name="width" value="0.05" units="cm"/>
      <inkml:brushProperty name="height" value="0.05" units="cm"/>
    </inkml:brush>
  </inkml:definitions>
  <inkml:trace contextRef="#ctx0" brushRef="#br0">272 21 13203,'10'-8'494,"4"-5"4634,-29 19-1168,-24 15-2368,-70 49 0,95-59-1593,0 0-1,1 2 0,0-1 1,1 2-1,1-1 0,0 2 1,-14 23-1,22-32-29,0 0 1,0 0-1,1 0 0,0 1 0,0-1 0,-1 9 1,3-14 2,-1 1 1,1-1 0,0 1 0,0-1 0,0 1 0,0-1 0,0 1 0,0-1-1,0 1 1,1-1 0,-1 1 0,0-1 0,1 1 0,-1-1 0,1 0-1,0 1 1,-1-1 0,1 0 0,0 1 0,0-1 0,0 0 0,0 0 0,0 0-1,0 0 1,0 0 0,0 0 0,1 0 0,-1 0 0,0 0 0,0-1 0,1 1-1,1 0 1,2 0-169,0 0 0,0 0 0,0-1 0,0 0 0,0 0 0,0 0 0,0 0 0,-1-1 0,1 0 0,0 0 0,0 0 0,7-4 0,3-1-519,-1 0-1,23-14 1,2-7-81,-2-2-171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8.498"/>
    </inkml:context>
    <inkml:brush xml:id="br0">
      <inkml:brushProperty name="width" value="0.05" units="cm"/>
      <inkml:brushProperty name="height" value="0.05" units="cm"/>
    </inkml:brush>
  </inkml:definitions>
  <inkml:trace contextRef="#ctx0" brushRef="#br0">9 33 20724,'-2'-23'1432,"1"14"-783,-2 12-82,1 23-146,2 0 1,0 0-1,1 0 0,5 27 1,-4-40-361,1 18-70,1-1-1,1 0 1,2 0 0,1 0-1,19 45 1,-25-72-11,-1 0-1,1 0 1,0-1-1,-1 1 1,1 0-1,0 0 1,1-1-1,-1 1 1,0-1-1,1 0 1,-1 0-1,1 0 1,0 0-1,0 0 1,5 2-1,-5-3-3,0-1-1,0 1 1,-1-1-1,1 0 1,0 1-1,0-1 0,-1-1 1,1 1-1,0 0 1,0-1-1,-1 1 1,1-1-1,0 0 1,-1 0-1,4-1 1,6-5-75,-1 0 0,0-1 0,0 0 0,-1 0 0,0-1 0,11-14-1,-5 6-14,32-31-121,-44 44 215,1 0 0,0 0 0,0 1 0,0 0 0,0 0 0,0 0 0,1 1 0,8-3 0,-12 4 13,-1 1 0,1 0 1,-1-1-1,1 1 0,-1 0 0,1 0 1,-1 0-1,1 0 0,-1 0 0,1 1 1,-1-1-1,0 0 0,1 1 0,-1-1 1,1 1-1,-1-1 0,0 1 0,1 0 0,-1 0 1,3 1-1,-3 0-5,1 0 1,0 0-1,0 0 0,-1 1 1,1-1-1,-1 0 1,0 1-1,0-1 0,0 1 1,2 4-1,-1 1-14,-1 1 0,1-1 0,-2 1 0,1-1 0,-1 1 0,-1 10 0,-2-3 75,0 0 0,-1 0 0,-1 0 1,-1 0-1,0-1 0,-1 0 0,0 0 0,-1-1 0,-20 26 0,17-25 85,-1-1 0,-1 0-1,0-1 1,-1 0-1,-1-1 1,0 0-1,0-2 1,-23 13 0,31-20-99,-1 0 0,1 0 0,-1 0 1,0-1-1,0 0 0,1-1 0,-2 0 1,1 0-1,0 0 0,0-1 0,-15-2 1,20 1-99,1 1 0,-1-1 0,0 1 0,0-1 0,1 0 0,-1 0 0,0-1 0,1 1 0,-1-1 1,1 1-1,0-1 0,-1 0 0,1 1 0,0-1 0,0 0 0,0-1 0,0 1 0,0 0 0,1 0 0,-1-1 1,1 1-1,0-1 0,-1 0 0,1 1 0,0-1 0,0 0 0,1 0 0,-1 1 0,1-1 0,-1 0 0,1 0 1,0 0-1,0 0 0,0 0 0,1-4 0,0 3-89,-1 0 0,1 0 0,0 0 1,0 0-1,1 0 0,-1 1 0,1-1 0,0 1 0,0-1 1,0 1-1,0-1 0,0 1 0,1 0 0,0 0 0,-1 0 1,5-3-1,2-1-144,0 1 0,1 0 0,-1 0 0,18-7 0,18-7-540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9.279"/>
    </inkml:context>
    <inkml:brush xml:id="br0">
      <inkml:brushProperty name="width" value="0.05" units="cm"/>
      <inkml:brushProperty name="height" value="0.05" units="cm"/>
    </inkml:brush>
  </inkml:definitions>
  <inkml:trace contextRef="#ctx0" brushRef="#br0">157 297 15155,'-5'-3'241,"1"0"0,-1 0 0,0 1-1,0 0 1,0 0 0,0 0 0,0 1 0,0 0-1,0 0 1,-1 0 0,1 0 0,0 1-1,-10 0 1,12 1-157,-1 0 0,1 0 1,0 0-1,0 0 0,0 0 0,0 1 0,0 0 0,0-1 0,0 1 0,1 0 0,-1 0 0,1 1 0,-1-1 1,1 0-1,0 1 0,0-1 0,0 1 0,0 0 0,0 0 0,1 0 0,-1 0 0,1 0 0,-2 4 0,-1 6 41,1 0 0,0 0 0,0 0 0,2 0-1,-1 1 1,2-1 0,1 20 0,-1-24-76,1 0-1,0-1 1,1 1 0,-1 0 0,2-1 0,-1 1 0,1-1 0,1 0 0,-1 0-1,2 0 1,-1 0 0,6 8 0,-8-15-40,-1 1 0,0-1 0,0 0 0,1 1 0,-1-1 0,1 0 0,-1 0 0,1 0 1,-1 0-1,1 0 0,0 0 0,0-1 0,-1 1 0,1 0 0,0-1 0,0 0 0,0 1 0,-1-1 0,1 0 0,0 0 0,0 0 0,0 0 0,0 0 0,0 0 0,-1-1 0,1 1 0,0 0 0,0-1 0,0 0 1,-1 1-1,1-1 0,0 0 0,-1 0 0,1 0 0,2-2 0,3-3 13,-1 1-1,1-1 1,-1-1-1,-1 1 1,1-1 0,6-12 0,2-4 71,-1-1 0,-2 0 1,-1-1-1,0 0 1,10-50-1,-12 36 138,-2-1 0,-2 0 0,-1-51 0,-3 82-176,-3-45 226,3 50-240,-1 0-1,0 0 0,0 0 0,0 0 0,0 1 1,-1-1-1,0 0 0,1 1 0,-1 0 0,-5-7 1,7 10-38,0-1 1,-1 1 0,1 0-1,0-1 1,0 1 0,-1 0 0,1-1-1,0 1 1,-1 0 0,1 0-1,0-1 1,-1 1 0,1 0 0,0 0-1,-1-1 1,1 1 0,0 0-1,-1 0 1,1 0 0,-1 0 0,1 0-1,0 0 1,-1 0 0,1 0 0,-1 0-1,1 0 1,-1 0 0,1 0-1,0 0 1,-1 0 0,1 0 0,-1 0-1,1 0 1,0 0 0,-1 0-1,1 1 1,-1-1 0,1 0 0,0 0-1,-1 1 1,1-1 0,0 0-1,-1 0 1,1 1 0,0-1 0,0 0-1,-1 1 1,1-1 0,0 0-1,0 1 1,-1-1 0,1 1 0,0-1-1,0 0 1,0 1 0,0-1-1,0 1 1,0-1 0,0 1 0,-7 30-5,2 8-231,2 0 0,2-1 0,2 1 0,1 0 0,2 0 0,2-1 0,20 72 0,-26-109 244,14 33 413,-13-33-429,-1 1-1,1-1 0,0 1 1,0-1-1,0 1 1,0-1-1,1 1 1,-1-1-1,0 0 1,0 0-1,1 0 1,-1 0-1,1 0 1,-1 0-1,1 0 1,3 1-1,4-5-179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6.119"/>
    </inkml:context>
    <inkml:brush xml:id="br0">
      <inkml:brushProperty name="width" value="0.05" units="cm"/>
      <inkml:brushProperty name="height" value="0.05" units="cm"/>
    </inkml:brush>
  </inkml:definitions>
  <inkml:trace contextRef="#ctx0" brushRef="#br0">1 0 545,'0'0'13068,"0"53"-11755,0-41-704,7-2-545,4-2-96,0 1-673,0-2-736,-6-1-545,-1-1-609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29.749"/>
    </inkml:context>
    <inkml:brush xml:id="br0">
      <inkml:brushProperty name="width" value="0.05" units="cm"/>
      <inkml:brushProperty name="height" value="0.05" units="cm"/>
    </inkml:brush>
  </inkml:definitions>
  <inkml:trace contextRef="#ctx0" brushRef="#br0">20 101 15707,'1'0'105,"0"1"0,-1 0-1,1-1 1,-1 1 0,1-1-1,0 1 1,0-1 0,-1 1-1,1-1 1,0 1 0,0-1-1,0 0 1,-1 0 0,1 1-1,0-1 1,0 0 0,0 0-1,0 0 1,0 0 0,-1 0-1,1 0 1,0 0 0,0 0 0,0 0-1,0 0 1,0-1 0,0 1-1,-1 0 1,2-1 0,0 0 55,0-1 1,0 1-1,1-1 1,-2 0-1,1 0 1,0 1-1,0-1 1,0-1-1,2-3 1,0-2 223,1 0-1,-1-1 1,-1 1 0,6-18-1,-9 25-330,1 0 0,-1 0 0,0 0 0,1-1 0,-1 1-1,0 0 1,0 0 0,0 0 0,0 0 0,0-1 0,0 1 0,0 0-1,0 0 1,0 0 0,0 0 0,-1-1 0,1 1 0,0 0-1,-2-2 1,1 3-39,1 0-1,-1 0 0,0 0 1,1 0-1,-1 0 1,0 0-1,1 1 1,-1-1-1,0 0 0,1 0 1,-1 0-1,0 1 1,1-1-1,-1 0 0,0 1 1,1-1-1,-1 1 1,1-1-1,-1 0 1,1 1-1,-1-1 0,0 2 1,-6 5-6,0 1-1,1-1 1,-7 12 0,6-6-3,1 0 0,0 0 0,1 1 0,1 0 0,0 0 0,1 0 0,0 0 0,1 1 0,0-1 0,2 23 0,0-30-1,1 0 0,0 0 1,0 0-1,0 0 0,1-1 0,0 1 0,1 0 0,-1-1 0,1 1 0,6 8 0,-6-11 23,0-1 1,0 1-1,1 0 0,-1-1 0,1 0 0,0 0 0,-1 0 0,2 0 0,-1-1 0,0 1 1,0-1-1,1 0 0,-1-1 0,1 1 0,0-1 0,6 2 0,-3-2 0,0-1 0,0 1 0,0-1 0,0 0 0,0-1 0,0 0 0,0-1 0,-1 1 1,1-1-1,10-4 0,36-17 55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0.251"/>
    </inkml:context>
    <inkml:brush xml:id="br0">
      <inkml:brushProperty name="width" value="0.05" units="cm"/>
      <inkml:brushProperty name="height" value="0.05" units="cm"/>
    </inkml:brush>
  </inkml:definitions>
  <inkml:trace contextRef="#ctx0" brushRef="#br0">58 0 18380,'78'305'5375,"-57"-205"-5216,60 170 0,-81-268-158,43 94 31,-38-87-44,0 0-1,0-1 1,1 0-1,0 0 1,0 0 0,1-1-1,0 0 1,10 8-1,-16-14 6,0-1 0,0 1-1,-1 0 1,1-1 0,0 0-1,0 1 1,0-1 0,-1 1-1,1-1 1,0 0-1,0 0 1,0 1 0,0-1-1,0 0 1,0 0 0,0 0-1,0 0 1,0 0-4,-1-1 0,1 1-1,-1 0 1,0 0 0,1 0 0,-1-1-1,1 1 1,-1 0 0,0-1 0,0 1 0,1 0-1,-1-1 1,0 1 0,1 0 0,-1-1-1,0 1 1,0-1 0,0 1 0,0 0 0,1-1-1,-1 1 1,0-1 0,0 1 0,0-1 0,0-2-41,0 0 1,0 0 0,0 0 0,0 0 0,-1 0 0,1 0 0,-1 0 0,-2-6 0,-6-12-137,-1 0 1,-1 0-1,-1 1 0,-1 0 0,-20-22 0,-84-83-254,-30-7 1238,146 132-769,0-1 1,0 0-1,1 0 1,-1 1-1,0-1 1,0 0-1,1 0 1,-1 0 0,0 0-1,1 0 1,-1 0-1,1 0 1,0 0-1,-1 0 1,1 0-1,0 0 1,-1-1-1,1 1-11,1 1 0,-1-1 1,0 1-1,0-1 0,0 1 0,1-1 0,-1 1 0,0-1 0,1 1 0,-1 0 0,0-1 1,1 1-1,-1-1 0,1 1 0,-1 0 0,0 0 0,1-1 0,-1 1 0,1 0 1,-1 0-1,1-1 0,-1 1 0,1 0 0,-1 0 0,2 0 0,6-2 118,0 1 0,0 1 0,16 0 0,-5 0-56,42-5-344,1-3 0,75-19-1,-88 13 82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0.824"/>
    </inkml:context>
    <inkml:brush xml:id="br0">
      <inkml:brushProperty name="width" value="0.05" units="cm"/>
      <inkml:brushProperty name="height" value="0.05" units="cm"/>
    </inkml:brush>
  </inkml:definitions>
  <inkml:trace contextRef="#ctx0" brushRef="#br0">1 0 13931,'69'194'5409,"-12"4"-3359,-39-116-1648,-2 1 1,7 157-1,-23-231-365,1 1 40,-1 1 1,0-1-1,-1 1 0,-4 17 1,1-19 24,0-9-31,-5-17 23,0-9-69,0 0-1,2-1 1,-4-27 0,-8-87-100,17 127 68,-13-211-91,15 199 88,1 0-1,1 0 0,1 0 0,2 0 0,0 1 0,14-38 1,-15 55-9,0-1 1,1 1-1,0 0 1,0 0 0,1 1-1,0-1 1,0 1-1,0 0 1,1 1 0,15-11-1,-18 14 1,-1 0 0,1 1-1,0 0 1,0-1 0,1 2 0,-1-1-1,0 0 1,0 1 0,1 0-1,-1 0 1,1 0 0,0 0-1,-1 1 1,1 0 0,-1 0 0,1 0-1,-1 0 1,1 1 0,0 0-1,-1 0 1,0 0 0,1 0-1,6 4 1,-9-4 24,0 0 0,-1 0 0,1 0-1,0 0 1,-1 1 0,1-1 0,-1 0 0,0 1 0,1-1-1,-1 1 1,0-1 0,0 1 0,0 0 0,0-1 0,0 1-1,0 0 1,-1 0 0,2 3 0,-2-1 31,1-1-1,-1 1 1,0 0-1,0-1 1,-1 1 0,1-1-1,-1 1 1,1 0 0,-3 4-1,-1 4 142,-1 0 0,-1-1-1,0 1 1,-12 16 0,2-7 202,0-1 1,-23 23-1,31-35-329,0-1 0,0 0 0,-1 0 0,0-1-1,0 0 1,-1 0 0,-18 7 0,26-12-90,1-1 1,0 0-1,-1 1 0,1-1 0,0 0 0,-1 1 1,1-1-1,0 0 0,-1 0 0,1 0 0,-1-1 1,-2 1-1,4-1-10,-1 1-1,1 0 1,-1 0 0,1-1 0,-1 1-1,1 0 1,-1-1 0,1 1 0,0 0-1,-1-1 1,1 1 0,0-1 0,-1 1-1,1 0 1,0-1 0,-1 1 0,1-1-1,0 1 1,0-1 0,-1 0-1,1 1 1,0-1 0,0-1-90,0 0 1,0-1-1,0 1 0,0 0 1,0 0-1,1 0 0,-1 0 1,1 0-1,-1 0 0,1 0 1,0 0-1,0 0 1,0 0-1,0 0 0,2-1 1,5-8-270,0 1 1,1 0-1,15-13 1,12-5-556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1.479"/>
    </inkml:context>
    <inkml:brush xml:id="br0">
      <inkml:brushProperty name="width" value="0.05" units="cm"/>
      <inkml:brushProperty name="height" value="0.05" units="cm"/>
    </inkml:brush>
  </inkml:definitions>
  <inkml:trace contextRef="#ctx0" brushRef="#br0">67 431 15315,'0'-1'73,"1"0"0,-1 0-1,1-1 1,-1 1 0,1 0 0,-1 0-1,0 0 1,0-1 0,0 1-1,1 0 1,-1 0 0,0-1 0,-1 1-1,1 0 1,0 0 0,0-1-1,0 1 1,-1 0 0,1 0 0,-1-1-1,1 1 1,-1 0 0,1 0-1,-1 0 1,0 0 0,1 0 0,-1 0-1,0 0 1,0 0 0,0 0-1,0 0 1,0 1 0,0-1 0,0 0-1,0 1 1,0-1 0,0 0 0,0 1-1,0-1 1,-1 1 0,1 0-1,0-1 1,0 1 0,0 0 0,-1 0-1,1 0 1,0 0 0,-1 0-1,1 0 1,0 0 0,0 0 0,-1 0-1,1 1 1,0-1 0,0 0-1,-2 1 1,1 1-28,0-1-1,0 1 1,0 0-1,0 0 1,0-1-1,0 1 1,1 0 0,-1 1-1,1-1 1,-1 0-1,1 0 1,0 1-1,0-1 1,0 0-1,0 1 1,0-1 0,0 1-1,1 0 1,-1-1-1,1 1 1,0-1-1,0 1 1,0 0-1,0-1 1,1 6 0,0 0-26,0 0 1,0 0 0,1 0 0,0-1 0,1 1 0,-1 0 0,6 8 0,-7-13-13,0-1-1,1 1 1,-1-1 0,1 0 0,0 0 0,-1 1-1,1-1 1,0 0 0,0 0 0,1-1 0,-1 1 0,0 0-1,1-1 1,-1 0 0,0 1 0,1-1 0,0 0-1,-1 0 1,5 1 0,-5-2 9,1 0 0,0 0 0,0 0 0,-1-1 0,1 1 0,0-1 0,-1 1-1,1-1 1,0 0 0,-1 0 0,1 0 0,-1 0 0,0-1 0,1 1 0,-1-1 0,0 1 0,0-1 0,0 0 0,0 0 0,3-2 0,1-4 44,0-1 1,0 1-1,-1-1 1,0 0 0,0 0-1,-1 0 1,0-1 0,-1 0-1,0 1 1,-1-1 0,0 0-1,0 0 1,0-14-1,-1 3 35,0 0 0,-2 0 0,-1 0 0,0 0 0,-8-31 1,-3 19 29,13 32-103,1 3-6,4 9-10,-4-8-4,0-1 1,1 0 0,-1 1-1,0-1 1,1 0-1,0 1 1,0-1-1,-1 0 1,1 0-1,0-1 1,1 1-1,-1 0 1,0-1 0,0 1-1,1-1 1,-1 0-1,3 2 1,-3-3 0,0 0 1,0 1-1,0-1 0,1 0 1,-1 0-1,0 0 1,0 0-1,0-1 1,0 1-1,0 0 0,0-1 1,0 1-1,0-1 1,0 0-1,-1 0 1,1 0-1,0 0 0,0 0 1,-1 0-1,1 0 1,0-1-1,-1 1 0,3-3 1,2-3 15,1-1 1,-1 0-1,-1 0 1,0 0-1,0-1 0,-1 0 1,0 0-1,0 0 1,4-18-1,-3 4 0,-1 1 0,0-1 0,-1-25 1,-5 32-76,-1 13-6,-1 12-16,-3 35 61,2 0 0,2 0 0,4 82 0,0-116 37,7 93 180,-7-94-162,1 0-1,0 0 0,0 0 0,1 0 1,0 0-1,1-1 0,0 0 0,10 16 1,-13-23-28,0 1 0,0-1 0,0 1 0,0-1 1,1 0-1,-1 1 0,1-1 0,-1 0 0,1 0 0,-1 0 0,1 0 1,-1 0-1,1-1 0,0 1 0,0 0 0,-1-1 0,1 1 1,0-1-1,0 1 0,0-1 0,3 0 0,-2 0-1,-1-1-1,1 0 0,0 0 1,0 0-1,-1 0 0,1 0 0,0 0 1,-1-1-1,1 1 0,-1-1 1,0 1-1,4-5 0,3-3 3,0 0-1,-1-1 1,0-1-1,-1 1 1,8-14-1,-4 2-9,-2 0 0,0 0 0,-1-1 0,-1 0 0,-1 0 0,-1-1 0,-1 0 0,2-37-1,-6 55-11,0 5 7,1-1 0,-1 1 1,0-1-1,0 1 0,0 0 0,0-1 0,0 1 0,0-1 1,0 1-1,-1-1 0,1 1 0,0 0 0,-1-1 0,1 1 0,-1 0 1,1-1-1,-1 1 0,0 0 0,0 0 0,0-2 0,0 3 3,1 0 0,0 0-1,0 0 1,-1 0-1,1 0 1,0 0-1,0 0 1,0 0-1,-1 0 1,1 0 0,0 0-1,0 0 1,-1 0-1,1 0 1,0 0-1,0 0 1,0 0 0,-1 0-1,1 1 1,0-1-1,0 0 1,0 0-1,-1 0 1,1 0-1,0 0 1,0 1 0,0-1-1,0 0 1,-1 0-1,1 0 1,0 0-1,0 1 1,0-1 0,0 0-1,0 0 1,0 1-1,-6 13-28,1 15 0,4-7 54,1 37 0,0-50-4,1-1-1,0 0 1,0 0-1,1 0 1,0 0-1,1-1 1,0 1 0,4 7-1,-7-14-55,0 0 0,1 0 0,-1 1 0,1-1 0,0 0 0,-1 0 0,1 0 0,0 0 0,0 0 0,0 0-1,0 0 1,0-1 0,-1 1 0,2 0 0,-1 0 0,0-1 0,0 1 0,0 0 0,0-1 0,0 0 0,0 1 0,1-1 0,-1 1 0,0-1 0,0 0 0,1 0 0,-1 0 0,0 0-1,0 0 1,1 0 0,-1 0 0,0 0 0,0 0 0,1-1 0,-1 1 0,0 0 0,0-1 0,0 1 0,0-1 0,1 0 0,-1 1 0,0-1 0,0 0 0,0 1 0,0-1-1,0 0 1,-1 0 0,1 0 0,0 0 0,1-1 0,2-4-218,1 1-1,-1-1 1,0 0 0,-1 0-1,1 0 1,-1 0-1,4-13 1,2-14-497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1.966"/>
    </inkml:context>
    <inkml:brush xml:id="br0">
      <inkml:brushProperty name="width" value="0.05" units="cm"/>
      <inkml:brushProperty name="height" value="0.05" units="cm"/>
    </inkml:brush>
  </inkml:definitions>
  <inkml:trace contextRef="#ctx0" brushRef="#br0">3 1 17940,'-3'3'1648,"3"1"-1272,8 4-472,4 3 824,5 1-2752,4 0 1872,-4 3-336,2 1-256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2.452"/>
    </inkml:context>
    <inkml:brush xml:id="br0">
      <inkml:brushProperty name="width" value="0.05" units="cm"/>
      <inkml:brushProperty name="height" value="0.05" units="cm"/>
    </inkml:brush>
  </inkml:definitions>
  <inkml:trace contextRef="#ctx0" brushRef="#br0">166 30 17860,'-2'-2'152,"1"0"0,0 0 1,-1 0-1,1 0 0,-1 0 1,1 1-1,-1-1 0,0 0 0,1 1 1,-1 0-1,0-1 0,0 1 1,0 0-1,-1 0 0,1 0 0,0 0 1,0 0-1,0 1 0,-1-1 1,1 1-1,0-1 0,-1 1 0,1 0 1,0 0-1,-1 0 0,1 0 1,0 0-1,-1 1 0,1-1 0,0 1 1,-1-1-1,1 1 0,0 0 1,0 0-1,-3 1 0,-1 1-36,1 1-1,0-1 1,-1 1-1,1 0 1,0 0-1,1 0 1,-1 1-1,1 0 1,0 0-1,0 0 0,-5 10 1,4-5-106,1 1 0,0-1 0,0 1 0,1 0 0,1 0 0,0 0 1,0 1-1,1 12 0,1-18-12,0 1 0,0-1 0,0 0 0,1 1 1,0-1-1,0 1 0,1-1 0,0 0 0,0 0 0,0 0 0,1 0 1,0 0-1,0-1 0,0 1 0,8 8 0,-9-12-15,0 0-1,1 0 0,-1-1 1,1 1-1,-1 0 0,1-1 0,0 0 1,-1 1-1,1-1 0,0 0 1,0 0-1,0-1 0,0 1 1,0-1-1,0 1 0,0-1 1,0 0-1,0 0 0,0-1 0,0 1 1,1 0-1,-1-1 0,-1 0 1,1 0-1,0 0 0,0 0 1,0 0-1,0 0 0,3-3 1,4-2-232,-1 0 0,-1 0 1,1-1-1,-1 0 1,0 0-1,-1-1 1,10-11-1,-4 1-213,0 0 1,-2-2-1,0 1 1,-1-1-1,-1-1 0,8-24 1,-1-12-606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2.932"/>
    </inkml:context>
    <inkml:brush xml:id="br0">
      <inkml:brushProperty name="width" value="0.05" units="cm"/>
      <inkml:brushProperty name="height" value="0.05" units="cm"/>
    </inkml:brush>
  </inkml:definitions>
  <inkml:trace contextRef="#ctx0" brushRef="#br0">4 65 13115,'-1'32'1361,"0"-23"-1087,0-1 1,1 1-1,0 0 0,0 0 1,1 0-1,0 0 1,1 0-1,0-1 0,4 12 1,-6-19-255,0-1 1,1 1 0,-1 0-1,0-1 1,1 1 0,-1-1 0,1 1-1,-1-1 1,1 1 0,-1-1-1,1 1 1,0-1 0,-1 1-1,1-1 1,-1 0 0,1 1-1,0-1 1,-1 0 0,1 1-1,0-1 1,0 0 0,-1 0 0,1 0-1,0 0 1,0 0 0,-1 0-1,1 0 1,0 0 0,0 0-1,-1 0 1,1 0 0,0 0-1,-1 0 1,1-1 0,0 1 0,-1 0-1,1 0 1,0-1 0,-1 1-1,1-1 1,0 1 0,-1-1-1,1 1 1,0-1 0,3-3 11,0 0 1,0 0-1,0 0 1,5-8-1,3-7-32,-1-1 0,0 0 0,12-36 1,0 0-88,-21 55 106,0 6 6,-1 8 40,-2 24 65,0 147 1129,3-154-980,1-1 0,2 0 0,1 1 0,12 35 1,-1-23-49,3 0 0,1-1 1,28 40-1,32 62-236,-72-123-24,-1-1 0,-1 1 0,0 1 0,-2-1 0,5 36 0,-9-47 58,0 0 0,-2 0 0,1 0 0,-1 0 0,0 0 0,-1-1 0,0 1 0,0 0 0,-1-1 0,-4 12 0,5-18 3,1 1 1,0 0-1,-1 0 0,1-1 1,-1 1-1,0-1 0,0 0 0,0 1 1,0-1-1,-1 0 0,1 0 1,0 0-1,-1 0 0,1-1 0,-1 1 1,0-1-1,0 0 0,1 1 0,-1-1 1,0 0-1,0-1 0,0 1 1,0 0-1,0-1 0,0 0 0,0 0 1,0 0-1,0 0 0,0 0 1,-1-1-1,1 1 0,0-1 0,-4-1 1,-1-1 12,0-1 1,1 0-1,-1 0 1,1-1-1,0 1 0,0-2 1,0 1-1,1-1 1,0 0-1,0 0 1,1-1-1,-1 1 1,1-1-1,1-1 1,-7-11-1,0-4-69,0-1 0,2 0 1,-13-47-1,18 51 5,0-1 1,2 0 0,0 1 0,1-1-1,1 0 1,1 0 0,1 0-1,1 1 1,0-1 0,2 1-1,0 0 1,2 0 0,0 1-1,1-1 1,1 2 0,0-1-1,2 1 1,0 1 0,1 0 0,1 0-1,0 1 1,1 1 0,1 0-1,1 1 1,19-14 0,29-12 86,-1 1 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33.432"/>
    </inkml:context>
    <inkml:brush xml:id="br0">
      <inkml:brushProperty name="width" value="0.05" units="cm"/>
      <inkml:brushProperty name="height" value="0.05" units="cm"/>
    </inkml:brush>
  </inkml:definitions>
  <inkml:trace contextRef="#ctx0" brushRef="#br0">52 1080 13979,'-5'4'359,"-28"25"972,31-27-1272,1-1 0,0 0 0,0 0-1,0 0 1,0 1 0,0-1 0,0 1 0,0-1 0,1 1-1,-1-1 1,0 1 0,1-1 0,-1 1 0,1 0 0,0-1-1,-1 1 1,1 0 0,0-1 0,0 1 0,0 0 0,0-1-1,1 3 1,-1-3 1,0-1-1,1 1 0,-1-1 0,0 1 1,1-1-1,-1 0 0,0 1 0,1-1 1,-1 1-1,1-1 0,-1 0 0,1 0 1,-1 1-1,1-1 0,-1 0 0,1 0 1,-1 1-1,1-1 0,-1 0 0,1 0 1,-1 0-1,1 0 0,-1 0 0,1 0 1,-1 0-1,1 0 0,-1 0 0,1 0 1,0 0-1,15-3 204,-1 0-1,0 0 1,-1-1-1,1-1 1,16-8-1,663-319 692,-533 249-1311,711-385-3235,-558 271 1297,-253 152 1893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0.470"/>
    </inkml:context>
    <inkml:brush xml:id="br0">
      <inkml:brushProperty name="width" value="0.05" units="cm"/>
      <inkml:brushProperty name="height" value="0.05" units="cm"/>
    </inkml:brush>
  </inkml:definitions>
  <inkml:trace contextRef="#ctx0" brushRef="#br0">935 91 11434,'2'-23'1854,"-3"-45"-1,0 89 2062,-4 38-3172,-34 476-292,-55-3-1481,-41-83 461,-25-7 618,-27 78 525,41 14 246,57-64-522,46-234-255,34-188-63,-1-1-227,2 0 0,-1 58 0,10-99-139,2-8 199,3-10-137,7-33-251,11-82-1,-16 79 379,12-71-228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0.937"/>
    </inkml:context>
    <inkml:brush xml:id="br0">
      <inkml:brushProperty name="width" value="0.05" units="cm"/>
      <inkml:brushProperty name="height" value="0.05" units="cm"/>
    </inkml:brush>
  </inkml:definitions>
  <inkml:trace contextRef="#ctx0" brushRef="#br0">3 650 12595,'0'0'44,"0"0"1,-1-1-1,1 1 1,0 0-1,0-1 1,-1 1-1,1 0 0,0-1 1,0 1-1,0 0 1,0-1-1,0 1 1,0 0-1,-1-1 1,1 1-1,0 0 1,0-1-1,0 1 1,0-1-1,0 1 1,1 0-1,-1-1 1,0 1-1,0 0 0,0-1 1,0 1-1,0-1 1,0 1-1,1 0 1,-1-1-1,0 1 1,0 0-1,0 0 1,1-1-1,-1 1 1,0 0-1,0-1 1,1 1-1,-1 0 1,0 0-1,1 0 0,-1-1 1,0 1-1,1 0 1,-1 0-1,0 0 1,1 0-1,-1 0 1,0 0-1,1-1 1,30-9 781,-11 3-408,-5-1-238,-1 0 0,0-2 0,0 1 0,-1-2 0,0 0 0,20-23 0,63-86 296,-54 63-352,5-4-36,141-168 38,-182 223-126,-2 1-1,0 0 1,0 1-1,0 0 1,0 0 0,0 0-1,1 0 1,0 1-1,-1 0 1,1 0 0,1 0-1,-1 1 1,0-1-1,1 1 1,7-2 0,-12 4 0,0 0 1,1 0 0,-1 0 0,0 0 0,0 0 0,0 0-1,0 0 1,0 0 0,1 1 0,-1-1 0,0 0 0,0 1 0,0-1-1,0 1 1,0-1 0,0 1 0,0-1 0,0 1 0,0 0 0,0-1-1,-1 1 1,1 0 0,0 0 0,0 0 0,-1 0 0,1 0-1,0 0 1,-1 0 0,1 1 0,1 2 14,0 1-1,-1 0 1,0 0-1,0 0 1,0 8 0,-1-9-2,9 190 385,-8-119-132,17 118 0,-13-162-218,2 0-1,1-1 1,13 30 0,-17-50-46,0 0-1,1 0 1,0-1-1,1 1 1,0-2 0,0 1-1,1 0 1,0-1-1,1 0 1,0-1 0,0 0-1,11 8 1,-10-11-12,-1 0 0,1 0 1,10 3-1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6.496"/>
    </inkml:context>
    <inkml:brush xml:id="br0">
      <inkml:brushProperty name="width" value="0.05" units="cm"/>
      <inkml:brushProperty name="height" value="0.05" units="cm"/>
    </inkml:brush>
  </inkml:definitions>
  <inkml:trace contextRef="#ctx0" brushRef="#br0">189 98 2018,'0'0'12524,"-1"10"-11649,-13 186 273,15-195-1142,-1 0-1,1 0 1,0 0 0,0-1-1,-1 1 1,1 0 0,0 0-1,0-1 1,0 1 0,-1-1 0,1 1-1,0 0 1,0-1 0,0 0-1,0 1 1,0-1 0,0 0-1,0 1 1,0-1 0,0 0-1,0 0 1,1 0 0,-1 0-1,0 0 1,0 0 0,1 0 0,42 0 608,-35-1-603,9 1-269,0 0-1,34-7 0,-46 6-493,0-1-1,0 0 1,0 0-1,0 0 1,-1-1 0,1 0-1,5-3 1,3-7-4224</inkml:trace>
  <inkml:trace contextRef="#ctx0" brushRef="#br0" timeOffset="1">0 52 8296,'0'0'6598,"72"-45"-5893,-43 40-513,0 3-128,-1 2-1505,-4 0-1346,-2 0-3459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2.368"/>
    </inkml:context>
    <inkml:brush xml:id="br0">
      <inkml:brushProperty name="width" value="0.05" units="cm"/>
      <inkml:brushProperty name="height" value="0.05" units="cm"/>
    </inkml:brush>
  </inkml:definitions>
  <inkml:trace contextRef="#ctx0" brushRef="#br0">8 0 13891,'-2'4'154,"1"0"0,0 1 0,0-1 0,0 0 0,1 0 0,-1 0 0,1 0 0,0 1 0,1 5 0,6 43 132,-5-41-110,70 302 1404,26-1-662,-45-148-622,-20-58-153,62 182 154,-76-248-63,-16-37 89,-12-25 85,-198-384 924,86 171-2032,104 203 434,27 45 195,0 1 0,1-1-1,1-1 1,0 0 0,0 0 0,1-2 0,1 1 0,0-2 0,1 0 0,22 12 0,-29-18 76,1 0-1,0-1 1,-1 0 0,1 0-1,0-1 1,1 0 0,-1 0-1,0-1 1,19-1 0,-21 0-9,0-1 0,-1-1 1,1 1-1,0-1 0,0 0 0,-1-1 1,0 0-1,1 0 0,-1 0 0,0 0 1,0-1-1,-1 0 0,1-1 1,9-8-1,-7 3 4,0 0 0,0 0 1,-1-1-1,0 0 0,-1-1 0,0 1 0,-1-1 1,-1 0-1,1 0 0,-2-1 0,0 1 0,0-1 1,1-24-1,-3 11 16,0-1-1,-2 1 1,-1 0 0,-1-1 0,-12-44-1,15 68-13,-1 1 0,0-1-1,0 0 1,0 1 0,0-1 0,0 0-1,0 1 1,-1-1 0,0 1-1,-1-3 1,3 5-2,0 0 1,0 0-1,-1 0 0,1 0 0,0 0 1,0 0-1,0 0 0,0 0 1,0 0-1,0 0 0,-1 0 0,1 0 1,0 0-1,0 0 0,0 0 0,0 0 1,0 0-1,0 0 0,-1 0 1,1 0-1,0 0 0,0 0 0,0 0 1,0 0-1,0 0 0,0 0 0,0 0 1,-1 0-1,1 0 0,0 0 1,0 1-1,0-1 0,0 0 0,0 0 1,0 0-1,0 0 0,0 0 0,0 0 1,0 0-1,-1 0 0,1 1 1,0-1-1,0 0 0,0 0 0,0 0 1,0 0-1,0 0 0,0 0 0,0 1 1,0-1-1,0 0 0,0 0 1,0 0-1,0 0 0,0 0 0,0 1 1,2 20 20,4 9 18,1 0 1,2-1-1,1 0 0,1-1 0,2 0 1,16 27-1,-27-51-28,0-1-1,0 0 1,1 0-1,-1 0 1,1 0 0,-1 0-1,1-1 1,0 1 0,0-1-1,0 0 1,1 0 0,-1 0-1,0 0 1,5 1-1,-6-2-4,0-1-1,0 1 1,1-1-1,-1 0 1,0 0 0,0 0-1,1 0 1,-1-1-1,0 1 1,0-1-1,1 1 1,-1-1-1,0 0 1,0 0-1,0 1 1,0-1-1,0-1 1,0 1-1,0 0 1,0-1-1,-1 1 1,1 0-1,0-1 1,2-3-1,6-7 6,0 0 0,-1-1 0,-1-1 0,0 1-1,0-1 1,5-17 0,30-93 27,-31 84-30,-2 7-11,-8 23 2,1 0 0,0 0 0,0 1 0,1-1 0,1 1 0,7-14 0,-12 23 4,1 0-1,-1 0 0,0-1 0,0 1 0,0 0 0,0-1 0,1 1 1,-1 0-1,0 0 0,0-1 0,0 1 0,1 0 0,-1 0 0,0 0 1,0 0-1,1-1 0,-1 1 0,0 0 0,1 0 0,-1 0 0,0 0 1,0 0-1,1 0 0,-1 0 0,0-1 0,1 1 0,-1 0 0,0 0 1,1 0-1,-1 0 0,0 1 0,1-1 0,-1 0 0,0 0 1,0 0-1,1 0 0,-1 0 0,0 0 0,1 0 0,-1 1 0,9 13 75,1 30 51,-9-39-106,1 7 14,0 0 27,1 0 1,-1 0-1,2 0 0,0 0 0,6 11 0,-10-22-55,0 0 1,1 0-1,-1 0 0,1 0 1,0 0-1,-1-1 0,1 1 0,0 0 1,0 0-1,-1-1 0,1 1 1,0 0-1,0-1 0,0 1 1,0-1-1,0 1 0,0-1 1,0 1-1,0-1 0,0 0 1,0 1-1,0-1 0,0 0 1,0 0-1,0 0 0,0 0 1,0 0-1,0 0 0,0 0 1,0 0-1,1 0 0,-1-1 1,0 1-1,0 0 0,0-1 1,0 1-1,0 0 0,0-1 1,-1 0-1,1 1 0,1-2 1,4-2 19,-1 0 0,1-1 0,-1 0 0,-1 0 0,6-7 1,63-93 123,4-4-343,-74 104 165,1 1 0,0-1 0,1 1 0,-1 0-1,6-3 1,-9 6 19,0 0-1,0 1 0,0-1 0,0 0 0,1 1 0,-1-1 1,0 1-1,0-1 0,1 1 0,-1 0 0,0-1 1,1 1-1,-1 0 0,0 0 0,1 0 0,-1 0 1,0 0-1,1 1 0,-1-1 0,0 0 0,1 0 1,-1 1-1,0-1 0,1 1 0,-1-1 0,0 1 1,0 0-1,0-1 0,2 2 0,2 5 5,0-1 0,0 1 0,0 0-1,-1 0 1,0 0 0,-1 0 0,0 1 0,0 0-1,3 11 1,1 1 77,4 14 78,19 45 375,-27-72-431,0-1-1,0 1 1,1-1 0,0 0-1,1 0 1,-1 0 0,1-1-1,9 9 1,-13-13-82,-1-1 0,1 1 1,0 0-1,0-1 0,0 1 0,-1 0 1,1-1-1,0 1 0,0-1 0,0 1 1,0-1-1,0 0 0,0 1 0,0-1 1,0 0-1,0 0 0,0 0 0,0 0 0,0 0 1,0 0-1,0 0 0,1 0 0,-1 0 1,1-1-1,-1 0-36,0 1 0,0-1-1,0 0 1,-1 0 0,1 0 0,0 0 0,0 0 0,-1 0-1,1 0 1,-1 0 0,1 0 0,-1 0 0,1 0-1,-1 0 1,0-1 0,1 1 0,-1-2 0,1-7-136,0 1 1,-1-1 0,-2-18 0,1 18 100,0 0 1,-1 1 0,-3-11-1,-20-42-273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2.865"/>
    </inkml:context>
    <inkml:brush xml:id="br0">
      <inkml:brushProperty name="width" value="0.05" units="cm"/>
      <inkml:brushProperty name="height" value="0.05" units="cm"/>
    </inkml:brush>
  </inkml:definitions>
  <inkml:trace contextRef="#ctx0" brushRef="#br0">0 0 15355,'13'6'1361,"0"2"-1153,7-5-544,6-1 1376,17-6-1040,6 0-96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3.394"/>
    </inkml:context>
    <inkml:brush xml:id="br0">
      <inkml:brushProperty name="width" value="0.05" units="cm"/>
      <inkml:brushProperty name="height" value="0.05" units="cm"/>
    </inkml:brush>
  </inkml:definitions>
  <inkml:trace contextRef="#ctx0" brushRef="#br0">53 496 17076,'-11'24'871,"1"0"0,2 0 0,-12 52 0,18-70-802,1 0 1,1 0-1,-1 0 0,1 1 0,0-1 0,1 0 0,-1 0 0,1 0 0,1 0 0,-1 0 0,1 0 0,0 0 0,0 0 0,0 0 0,1-1 0,0 1 0,0-1 0,1 0 1,-1 0-1,1 0 0,0 0 0,8 6 0,-9-8-56,1 0 0,-1-1 0,0 0 0,1 0 0,0 0 0,-1 0 0,1 0 0,0-1 0,0 0 0,0 0 0,0 0 0,0 0 0,0 0 0,0-1 0,0 0 0,6 0 0,-4-1-7,0 0 0,0 0-1,-1-1 1,1 1 0,0-2 0,0 1 0,-1 0-1,0-1 1,1 0 0,5-5 0,-1 1 4,-1-1 0,0 0 0,0-1 0,-1 0 0,0 0 0,0-1 0,-1 0 1,0-1-1,-1 1 0,7-17 0,-9 16 10,0 0 1,0 0-1,-1 0 0,-1-1 1,0 1-1,0-1 0,-1 0 1,-1 0-1,0 1 1,-3-24-1,-5 21-23,8 14 2,0 0 0,0 0 0,-1-1 0,1 1 0,0 0 1,0 0-1,-1 0 0,1 0 0,0 0 0,-1 0 0,1 0 0,0 0 0,-1 0 1,1 0-1,0 0 0,0 0 0,-1 0 0,1 0 0,0 0 0,-1 0 1,1 0-1,0 1 0,0-1 0,-1 0 0,1 0 0,0 0 0,-1 0 1,1 1-1,-2 1-3,1-1 1,-1 1 0,1 0-1,0 0 1,-1 0-1,1 0 1,0 0 0,0 0-1,0 0 1,0 4 0,-3 7 4,2 0 0,0 0 0,-1 23 0,2-29 9,1 0 0,1 1 0,-1-1 0,1 0-1,1 1 1,-1-1 0,1 0 0,4 9 0,-6-15-8,1 0 0,-1 0 0,1 0 0,-1 0 0,1 1 0,0-1 0,-1 0 0,1 0 0,0-1 0,0 1 1,0 0-1,0 0 0,0 0 0,0 0 0,0-1 0,0 1 0,0-1 0,0 1 0,0 0 0,1-1 0,-1 0 0,0 1 0,2-1 0,-2 0-7,1 0 0,0 0-1,0-1 1,0 1 0,-1 0-1,1-1 1,0 0 0,-1 1 0,1-1-1,0 0 1,-1 0 0,1 0-1,-1 0 1,3-2 0,2-3-52,1 0 1,-1 0 0,0-1-1,-1 0 1,8-14 0,5-13-183,-2 0 0,19-61 1,-2 5-208,-33 90 454,0-1-1,0 1 1,0 0 0,0 0-1,0-1 1,0 1-1,0 0 1,0-1 0,0 1-1,0 0 1,1 0-1,-1-1 1,0 1 0,0 0-1,0 0 1,0-1 0,1 1-1,-1 0 1,0 0-1,0 0 1,1-1 0,-1 1-1,0 0 1,0 0-1,1 0 1,-1 0 0,0 0-1,0-1 1,1 1-1,-1 0 1,4 9 178,0 21 172,-4-25-259,1 13 176,3 31 390,-3-45-579,0 0 0,-1 0 0,2 0 0,-1 0-1,0 0 1,1 0 0,-1-1 0,1 1 0,3 3 0,-4-6-65,-1 0 0,1 0-1,0 0 1,0-1 0,0 1-1,0 0 1,0 0 0,0-1 0,0 1-1,0-1 1,0 1 0,1-1-1,-1 0 1,0 1 0,0-1-1,0 0 1,1 0 0,-1 0 0,0 0-1,0 0 1,0 0 0,1 0-1,-1 0 1,0 0 0,0 0 0,0-1-1,1 1 1,-1 0 0,0-1-1,0 1 1,0-1 0,0 0 0,2-1-1,3-1-8,0-2 0,-1 1-1,1-1 1,6-7 0,50-61-549,5-6-677,-66 78 1179,0 0 0,0 0 0,0 0 0,-1 0 0,1 0 1,1 0-1,-1 0 0,0 1 0,0-1 0,0 0 0,0 1 0,0-1 0,1 1 0,-1-1 0,0 1 1,0 0-1,1-1 0,-1 1 0,0 0 0,1 0 0,-1 0 0,2 0 0,-2 1 13,0-1 0,0 1 1,0 0-1,0 0 0,0 0 0,0 0 0,0 0 0,0 0 0,0 0 1,-1 0-1,1 0 0,0 0 0,-1 0 0,1 0 0,-1 1 0,1-1 0,-1 0 1,0 0-1,1 1 0,-1-1 0,0 0 0,0 2 0,3 28-139,-3-25 220,0 0-1,1 0 1,-1 0 0,1 0-1,1 0 1,-1 0 0,5 11-1,-6-17-51,1 1-1,-1-1 0,0 0 1,0 1-1,0-1 0,1 0 0,-1 1 1,0-1-1,1 0 0,-1 0 1,0 1-1,0-1 0,1 0 1,-1 0-1,0 1 0,1-1 1,-1 0-1,1 0 0,-1 0 0,0 0 1,1 0-1,-1 0 0,0 0 1,1 1-1,-1-1 0,1 0 1,-1 0-1,0-1 0,1 1 0,-1 0 1,1 0-1,-1 0 0,0 0 1,1 0-1,-1 0 0,0 0 1,1-1-1,-1 1 0,1 0 1,-1 0-1,0 0 0,0-1 0,1 1 1,-1 0-1,0 0 0,1-1 1,-1 1-1,0 0 0,0-1 1,0 1-1,1 0 0,-1-1 0,0 1 1,0-1-1,12-18 93</inkml:trace>
  <inkml:trace contextRef="#ctx0" brushRef="#br0" timeOffset="1">987 0 18356,'-26'44'1696,"1"4"-1128,10-1-256,6-2 505,4 1-65,13-13-240,3-5-192,13-17-464,4-7-232,4-10-472,-2-11-185,3-13 753,0-10-224,-7-9-136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3.928"/>
    </inkml:context>
    <inkml:brush xml:id="br0">
      <inkml:brushProperty name="width" value="0.05" units="cm"/>
      <inkml:brushProperty name="height" value="0.05" units="cm"/>
    </inkml:brush>
  </inkml:definitions>
  <inkml:trace contextRef="#ctx0" brushRef="#br0">55 279 14979,'-3'23'2049,"-3"6"-1161,0 10-344,1 6 1416,5 2-975,2 2-193,5-6-584,4-6-304,3-13-640,0-5-297,-2-21 753,-1-10-248,-4-23-200</inkml:trace>
  <inkml:trace contextRef="#ctx0" brushRef="#br0" timeOffset="1">18 2 21028,'-13'-2'1793,"10"13"-1345,1 4-208,8-3 776,5 1-704,9-6-1128,1-2 856,2-2-240,3 0-160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4.350"/>
    </inkml:context>
    <inkml:brush xml:id="br0">
      <inkml:brushProperty name="width" value="0.05" units="cm"/>
      <inkml:brushProperty name="height" value="0.05" units="cm"/>
    </inkml:brush>
  </inkml:definitions>
  <inkml:trace contextRef="#ctx0" brushRef="#br0">115 644 15875,'-15'15'791,"0"0"-1,2 1 1,0 0 0,1 1-1,0 1 1,-8 19-1,17-32-606,1 1-1,0-1 1,0 1-1,1 0 1,-1 0-1,1 0 1,1 0-1,-1-1 1,1 1-1,0 0 1,1 6-1,0-7-95,0-1 0,0 1-1,0-1 1,1 0 0,0 0-1,0 0 1,0 0 0,0 0-1,1 0 1,0-1 0,0 1-1,0-1 1,0 1-1,0-1 1,0 0 0,6 3-1,-5-3-67,1 0-1,0 0 1,0 0 0,0-1-1,0 0 1,0 0-1,0 0 1,0-1-1,1 1 1,-1-1-1,0-1 1,1 1 0,-1-1-1,1 0 1,-1 0-1,1 0 1,-1-1-1,1 0 1,-1 0-1,0 0 1,1-1 0,-1 0-1,9-4 1,-5 1-13,-1 0-1,0 0 1,0-1 0,0 1 0,-1-2 0,0 1 0,0-1 0,0 0-1,-1-1 1,0 1 0,-1-1 0,0 0 0,4-9 0,1-7 27,-1-1 1,-1 1 0,-2-2 0,0 1-1,-2 0 1,0-1 0,-1-34-1,-3 55-24,0-1 0,-1 1 0,1-1 0,-1 1 0,-2-8 0,3 13-8,0-1 0,0 1 0,-1-1 0,1 0 0,0 1 1,0-1-1,-1 1 0,1-1 0,0 1 0,-1-1 0,1 1 0,0-1 0,-1 1 0,1-1 0,-1 1 0,1 0 1,-1-1-1,1 1 0,-1 0 0,1-1 0,-2 1 0,1 0 0,1 0 0,-1 0 0,0 0 0,0 1 0,0-1 0,1 0 0,-1 0 0,0 1 0,1-1-1,-1 1 1,0-1 0,1 1 0,-1-1 0,0 1 0,1-1 0,-1 1 0,1 0 0,-1-1 0,1 1 0,-1 0 0,1-1 0,-1 2 0,-2 4 4,-1 1 1,2-1-1,-1 1 0,0 0 0,1 0 1,1 0-1,-1 0 0,1 1 1,-1 13-1,2-5-31,0 1 1,1-1 0,4 24-1,-4-35-28,1 1 0,-1-1 0,1 0 0,0 0 0,0 0 0,0 0 0,1 0 0,0 0 0,0-1 0,6 8 0,-8-11 16,1 1-1,-1-1 1,1 1 0,0-1 0,-1 0 0,1 0-1,0 0 1,0 0 0,0 0 0,0 0 0,0 0-1,0-1 1,0 1 0,0-1 0,0 1 0,0-1 0,1 0-1,-1 0 1,0 0 0,0 0 0,0 0 0,0 0-1,0-1 1,0 1 0,0-1 0,1 0 0,-1 1-1,-1-1 1,1 0 0,3-2 0,1-1-49,1 0 0,-1-1 0,0 0 0,-1-1 0,1 1 0,-1-1 0,0 0 0,0 0 0,-1-1 0,0 1 0,4-9 0,5-10-108,15-47 0,-12 23 293,-2-2 0,13-94 0,-22 107 112,-3 0-1,-1-1 1,-2 1 0,-9-59 0,8 80-43,-2 0 1,-10-30 0,13 44-147,0 0-1,1 1 0,-2-1 1,1 0-1,0 1 0,-1-1 1,1 1-1,-1-1 0,0 1 1,1 0-1,-1 0 0,0-1 1,-1 2-1,1-1 0,0 0 1,-1 0-1,1 1 0,-1-1 1,1 1-1,-1 0 0,1-1 1,-1 1-1,0 0 0,-5 0 1,6 1-20,0 0 0,0 0-1,0 1 1,0-1 0,1 1 0,-1 0 0,0-1 0,0 1 0,0 0 0,0 0 0,1 0 0,-1 0 0,0 0-1,1 1 1,-1-1 0,1 0 0,0 1 0,-1-1 0,1 1 0,0 0 0,0-1 0,0 1 0,0 0 0,0 0 0,0-1-1,0 1 1,1 0 0,-1 0 0,1 0 0,-1 2 0,-2 8-19,1 0 1,1 0 0,-1 20-1,2 2-106,2-1 1,2 1-1,1-1 1,1 0-1,2-1 1,2 1-1,0-1 0,3-1 1,0 0-1,24 39 1,-28-56-132,0 0 0,1-1-1,12 15 1,-18-24 206,1 0-1,-1 0 0,0 0 1,1 0-1,0-1 1,0 0-1,0 0 0,0 0 1,0-1-1,1 1 1,-1-1-1,7 1 0,-5-2-42,0-1 0,-1 0 0,1 0 0,-1-1 1,13-2-1,-18 3 86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4.864"/>
    </inkml:context>
    <inkml:brush xml:id="br0">
      <inkml:brushProperty name="width" value="0.05" units="cm"/>
      <inkml:brushProperty name="height" value="0.05" units="cm"/>
    </inkml:brush>
  </inkml:definitions>
  <inkml:trace contextRef="#ctx0" brushRef="#br0">134 56 17164,'0'-3'193,"0"0"0,0 0 0,0 0 0,-1 0 0,1 0 0,-1 0-1,1 0 1,-1 0 0,0 0 0,0 0 0,-1 1 0,-2-6 0,3 7-127,0 0-1,0 0 0,0 0 0,0 0 0,0 0 1,0 0-1,0 0 0,0 1 0,0-1 1,-1 0-1,1 1 0,0-1 0,-1 1 0,1 0 1,0-1-1,-1 1 0,1 0 0,0 0 1,-1 0-1,1 0 0,0 0 0,-1 0 1,1 0-1,-1 0 0,1 0 0,0 1 0,-1-1 1,1 1-1,0-1 0,0 1 0,-1-1 1,1 1-1,-1 1 0,-3 1 1,0 0 0,0 0 0,0 1 0,1 0 0,0 0-1,0 0 1,0 1 0,0-1 0,0 1 0,1 0 0,0 0 0,0 0 0,0 1 0,1-1 0,0 1 0,0-1-1,-2 8 1,0 5-69,1-1-1,0 2 1,1-1-1,0 25 0,2-31-2,0-1 0,1 1-1,1 0 1,0-1 0,1 1 0,0-1-1,0 0 1,8 17 0,-9-25-39,-1 0 0,1 0 0,0 0 1,0 0-1,0-1 0,0 1 0,0-1 1,1 1-1,-1-1 0,1 0 1,-1 0-1,1 0 0,0 0 0,0 0 1,0-1-1,0 1 0,0-1 0,0 0 1,1 0-1,-1 0 0,0 0 0,1-1 1,-1 1-1,0-1 0,1 0 0,-1 0 1,0 0-1,1 0 0,-1-1 1,1 1-1,-1-1 0,0 0 0,6-2 1,1-1-173,-1 0 0,-1 0 0,1-1 0,-1 0 0,1 0 0,13-13 0,-7 4 5,1-1 1,14-20 0,14-23-465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5.406"/>
    </inkml:context>
    <inkml:brush xml:id="br0">
      <inkml:brushProperty name="width" value="0.05" units="cm"/>
      <inkml:brushProperty name="height" value="0.05" units="cm"/>
    </inkml:brush>
  </inkml:definitions>
  <inkml:trace contextRef="#ctx0" brushRef="#br0">1 228 11282,'12'25'1247,"0"0"0,-2 0-1,-1 1 1,11 52 0,-15-56-886,8 27 473,14 65 1229,-96-519 472,68 397-2558,-1 2-7,1 1 0,1 0 1,-1-1-1,1 1 0,0-1 0,1-8 0,-1 14 27,0 0 1,0 0-1,0 0 1,0 0-1,0-1 0,0 1 1,0 0-1,0 0 1,0 0-1,0 0 1,0 0-1,1-1 0,-1 1 1,0 0-1,0 0 1,0 0-1,0 0 0,0 0 1,1 0-1,-1 0 1,0 0-1,0 0 1,0-1-1,0 1 0,0 0 1,1 0-1,-1 0 1,0 0-1,0 0 1,0 0-1,1 0 0,-1 0 1,0 0-1,0 0 1,0 0-1,0 0 0,1 0 1,-1 0-1,0 1 1,0-1-1,0 0 1,0 0-1,0 0 0,1 0 1,-1 0-1,0 0 1,0 0-1,0 0 1,0 0-1,0 1 0,1-1 1,7 8-64,16 22-16,-15-18 72,1 0 0,0-1-1,0 0 1,1 0-1,13 9 1,-21-18 11,-1 0 0,1-1 0,0 1 0,0-1 0,0 1 0,0-1 0,0 0 0,0 0 0,0-1 0,0 1 0,0 0 1,1-1-1,-1 0 0,0 0 0,0 0 0,0 0 0,1 0 0,-1-1 0,0 1 0,0-1 0,0 0 0,0 0 0,0 0 0,0-1 1,0 1-1,0-1 0,0 1 0,0-1 0,2-3 0,3-1 7,-1-1 0,0 0 0,-1 0 0,0-1 0,0 1-1,-1-2 1,0 1 0,0 0 0,-1-1 0,0 0 0,3-10 0,-1 1 37,-1 0 1,-1-1-1,0 0 0,1-32 0,-8 37 12,3 14-54,-1 1 1,1-1-1,0 1 0,-1-1 1,1 1-1,0-1 0,-1 1 1,1-1-1,0 1 0,-1 0 1,1-1-1,0 1 0,0-1 1,0 1-1,0 0 0,-1-1 1,1 1-1,0-1 0,0 1 1,0 0-1,0-1 0,1 2 1,-4 27 48,2 0 1,1 0-1,2-1 0,1 1 1,0 0-1,3-1 1,0 1-1,13 32 1,-17-56-113,0-1 0,0 1 0,0-1 0,0 0 0,1 0 0,0 0 0,3 3-1,-5-7 33,-1 1 0,0-1 0,1 1 0,-1-1-1,1 0 1,-1 1 0,1-1 0,-1 0 0,0 1-1,1-1 1,0 0 0,-1 0 0,1 0-1,-1 0 1,1 1 0,-1-1 0,1 0 0,-1 0-1,1 0 1,-1 0 0,1 0 0,0 0-1,-1 0 1,1 0 0,0-1 0,0 1 5,0-1 0,-1 0 0,1 0 0,0 0 0,0 1 0,0-1 0,-1 0 0,1 0 0,0 0 0,-1 0 0,1-1 0,-1 1 0,0 0-1,1 0 1,-1 0 0,0 0 0,1-2 0,4-31-275,-2-15-94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5.829"/>
    </inkml:context>
    <inkml:brush xml:id="br0">
      <inkml:brushProperty name="width" value="0.05" units="cm"/>
      <inkml:brushProperty name="height" value="0.05" units="cm"/>
    </inkml:brush>
  </inkml:definitions>
  <inkml:trace contextRef="#ctx0" brushRef="#br0">8 0 16804,'0'0'65,"-1"1"0,1-1 0,-1 0 0,1 0 0,-1 1 0,1-1 0,0 1 0,-1-1 0,1 0 0,-1 1 0,1-1 0,0 1 1,0-1-1,-1 1 0,1-1 0,0 1 0,0-1 0,0 1 0,-1-1 0,1 1 0,0-1 0,0 1 0,0-1 0,0 1 0,0-1 0,0 1 1,0-1-1,0 1 0,0-1 0,0 1 0,0-1 0,1 1 0,-1 0 0,0 0 0,5 22 448,-3-18-479,0 1 0,0-1 0,1 0 0,-1 0 0,1 0 0,0 0 0,0-1 0,1 1 0,-1-1 0,1 0 0,0 0 0,0 0 0,1 0 1,-1-1-1,1 0 0,0 1 0,0-2 0,0 1 0,0-1 0,0 1 0,0-2 0,1 1 0,-1 0 0,7 0 0,5 0-933,1 0-1,-1-1 1,1-1-1,-1 0 0,1-1 1,25-6-1,-42 7 905,-1 0 0,0 0 0,1-1-1,-1 1 1,0 0 0,1 0 0,-1 0-1,0 0 1,1 0 0,-1 0-1,1 0 1,-1 0 0,0 0 0,1 0-1,-1 1 1,0-1 0,1 0 0,-1 0-1,0 0 1,1 0 0,-1 0 0,0 1-1,0-1 1,1 0 0,-1 0-1,0 1 1,1-1 0,-1 0 0,0 0-1,0 1 1,0-1 0,1 1 0,-2 13 640,-17 24 1013,12-27-1221,4-7-310,-35 89 2719,34-83-2659,0-1-1,1 1 0,0-1 1,0 1-1,1 0 0,1 0 1,0 0-1,1 10 0,-1-19-208,0 0 1,0 1-1,1-1 0,-1 0 0,0 0 0,1 0 0,-1 0 1,1 0-1,-1 0 0,1 0 0,0 0 0,-1 0 0,1 0 0,0 0 1,0 0-1,0-1 0,0 1 0,-1 0 0,1-1 0,0 1 1,0 0-1,2 0 0,0 0-58,-1 0 1,1-1-1,0 1 0,0 0 1,0-1-1,0 0 1,0 0-1,0 0 0,3 0 1,9-2-458,0-1-1,27-9 1,-25 7 231,-1 1 15,55-12-430,-65 15 843,0 0 0,0 1 1,0-1-1,1 2 0,-1-1 0,0 1 0,0-1 0,12 5 1,-17-5-71,0 0 0,0 0 1,0 0-1,-1 1 1,1-1-1,0 0 1,0 1-1,-1-1 0,1 1 1,0-1-1,0 1 1,-1-1-1,1 1 1,0 0-1,-1-1 0,1 1 1,-1 0-1,1-1 1,-1 1-1,1 0 0,-1 0 1,0-1-1,1 1 1,-1 0-1,0 0 1,1 0-1,-1 0 0,0-1 1,0 1-1,0 0 1,0 0-1,0 0 1,0 0-1,0 0 0,0 0 1,0-1-1,-1 1 1,1 0-1,0 0 0,0 0 1,-1 0-1,1-1 1,0 1-1,-1 0 1,1 0-1,-1-1 0,1 1 1,-1 0-1,0-1 1,1 1-1,-2 1 0,-4 4 333,-1 1 0,1-1 0,-15 10 0,18-13-265,-1 0 63,-67 48 647,61-45-754,0 0 0,0 0 0,0-1 0,-1-1 0,-14 5 0,24-9-72,1 0-1,-1 1 0,0-1 1,0 0-1,0 0 1,1 0-1,-1 0 0,0 0 1,0 0-1,0 0 0,0 0 1,1 0-1,-1 0 1,0 0-1,0 0 0,0-1 1,0 1-1,1 0 1,-1-1-1,0 1 0,0 0 1,1-1-1,-1 1 0,0-1 1,1 1-1,-1-1 1,0 1-1,1-1 0,-1 0 1,1 1-1,-1-1 1,1 0-1,-1 0 0,1 1 1,0-1-1,-1 0 0,1 0 1,-1-1-1,3-20-55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6.455"/>
    </inkml:context>
    <inkml:brush xml:id="br0">
      <inkml:brushProperty name="width" value="0.05" units="cm"/>
      <inkml:brushProperty name="height" value="0.05" units="cm"/>
    </inkml:brush>
  </inkml:definitions>
  <inkml:trace contextRef="#ctx0" brushRef="#br0">78 357 19956,'-4'43'1505,"1"3"-1225,3-2-128,1 2 392,7-5-208,-1-6-528,1-7-312,3-10-577,-5-7-1175,-2-15 1792,0-7-368,-3-14-297</inkml:trace>
  <inkml:trace contextRef="#ctx0" brushRef="#br0" timeOffset="1.47">5 0 16852,'-5'6'1656,"7"5"-1248,7 4-256,5 4 1480,9-2-1888,6-4-320,7-3-1280,3-6 1568,2-5-264,0-2-216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6.938"/>
    </inkml:context>
    <inkml:brush xml:id="br0">
      <inkml:brushProperty name="width" value="0.05" units="cm"/>
      <inkml:brushProperty name="height" value="0.05" units="cm"/>
    </inkml:brush>
  </inkml:definitions>
  <inkml:trace contextRef="#ctx0" brushRef="#br0">140 1 16396,'-10'21'1198,"-1"-1"0,-25 35 1,-4 6 639,33-48-1534,1-4-130,1-1 1,1 1 0,0 0 0,0 0-1,1 0 1,0 1 0,-2 11-1,4-20-173,1 0-1,0 0 1,0-1 0,-1 1-1,1 0 1,0 0-1,0 0 1,0-1-1,0 1 1,0 0-1,0 0 1,1 0-1,-1-1 1,0 1 0,0 0-1,0 0 1,1-1-1,-1 1 1,0 0-1,1 0 1,-1-1-1,1 1 1,-1 0-1,1-1 1,-1 1-1,1-1 1,-1 1 0,1-1-1,0 1 1,-1-1-1,1 1 1,0-1-1,-1 1 1,1-1-1,0 0 1,-1 0-1,1 1 1,0-1 0,0 0-1,-1 0 1,1 0-1,0 0 1,0 1-1,0-1 1,-1-1-1,1 1 1,0 0-1,1 0 1,5-1-143,0-1 0,-1 0 1,1 0-1,9-4 0,-15 5 127,66-28-1055,35-15-380,-87 38 1193,1 1 0,0 1 0,0 1 0,26-3 0,-39 6 260,1-1-1,-1 1 1,0 0 0,1 0-1,-1 1 1,0-1 0,1 1-1,-1 0 1,0 0 0,0 0-1,1 0 1,-1 0 0,0 1-1,0-1 1,0 1 0,0 0-1,-1 0 1,6 4 0,-7-4 56,1 1 0,-1-1 0,0 0 0,0 1 0,1-1 1,-2 1-1,1-1 0,0 1 0,0 0 0,-1 0 1,1-1-1,-1 1 0,0 0 0,0-1 0,0 1 1,0 0-1,-1 0 0,1-1 0,-1 1 0,1 0 0,-1-1 1,0 1-1,-2 4 0,-3 5 249,0-1-1,0 0 1,-1 0 0,0-1 0,-1 1-1,0-2 1,-16 15 0,5-6 325,-1-2 1,-39 26-1,43-32-519,0-2-1,-1 1 0,-19 6 1,29-13-49,-1 1 1,0-1-1,1-1 1,-1 1-1,0-1 1,0-1-1,0 0 1,0 0-1,-15-2 1,6-4-118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36.839"/>
    </inkml:context>
    <inkml:brush xml:id="br0">
      <inkml:brushProperty name="width" value="0.05" units="cm"/>
      <inkml:brushProperty name="height" value="0.05" units="cm"/>
    </inkml:brush>
  </inkml:definitions>
  <inkml:trace contextRef="#ctx0" brushRef="#br0">52 0 1954,'0'0'4863,"5"8"-2327,37 47 949,-25-35-2609,-1 0 0,-1 1 0,23 44 0,-35-58-842,0 0 1,0 0 0,-1 0 0,0 0 0,0 0-1,-1 0 1,0 1 0,0-1 0,-1 1 0,0-1-1,0 1 1,-1-1 0,0 0 0,0 1 0,-1-1-1,0 0 1,0 0 0,-5 12 0,-7 9 5,-2 0 0,0-1 1,-2 0-1,-25 29 0,32-45-1245,1 0 1,-1-1-1,-16 12 0,6-9-4902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29:47.375"/>
    </inkml:context>
    <inkml:brush xml:id="br0">
      <inkml:brushProperty name="width" value="0.05" units="cm"/>
      <inkml:brushProperty name="height" value="0.05" units="cm"/>
    </inkml:brush>
  </inkml:definitions>
  <inkml:trace contextRef="#ctx0" brushRef="#br0">43 1579 15475,'-16'11'894,"-7"5"-30,19-12-331,13-6 205,25-13-105,-1-1 0,41-25-1,61-51-36,-54 36-240,301-195 710,125-86-477,29-13-634,-49 32-374,-359 238 229,-42 29-598,-150 78 615,16-5 40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19.060"/>
    </inkml:context>
    <inkml:brush xml:id="br0">
      <inkml:brushProperty name="width" value="0.05" units="cm"/>
      <inkml:brushProperty name="height" value="0.05" units="cm"/>
    </inkml:brush>
  </inkml:definitions>
  <inkml:trace contextRef="#ctx0" brushRef="#br0">124 28 13835,'-1'-3'175,"-1"0"1,0 0-1,0 0 1,0 0-1,0 1 0,0-1 1,-3-2-1,5 5-162,0 0-1,-1 0 1,1-1-1,-1 1 0,1 0 1,-1 0-1,1 0 1,0-1-1,-1 1 0,1 0 1,-1 0-1,1 0 1,-1 0-1,1 0 0,-1 0 1,1 0-1,-1 0 1,1 0-1,0 0 1,-1 0-1,1 0 0,-1 1 1,0-1 7,0 1 1,0-1 0,0 1-1,0 0 1,0 0-1,1-1 1,-1 1 0,0 0-1,1 0 1,-1 0-1,0 0 1,1 0 0,-1 0-1,1 1 1,-8 17 93,2 1 0,1 0 0,0 0 0,2 0 0,-2 30 0,1-18-58,-23 224 152,6 332 0,22-557-167,6 36-1,-6-57-82,1-1 0,1 1 0,-1-1 0,2 1 0,-1-1 0,1 0 0,9 15 0,-13-24 31,0 1-1,0-1 1,0 0-1,1 1 1,-1-1-1,0 0 1,0 0-1,0 1 1,0-1-1,0 0 1,1 1-1,-1-1 0,0 0 1,0 0-1,0 1 1,1-1-1,-1 0 1,0 0-1,1 0 1,-1 1-1,0-1 1,0 0-1,1 0 1,-1 0-1,0 0 1,1 0-1,-1 0 1,0 0-1,1 1 1,-1-1-1,0 0 1,1 0-1,-1 0 1,0 0-1,1 0 0,-1 0 1,0-1-1,0 1 1,1 0-1,1-14-308,-3-3 130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0.305"/>
    </inkml:context>
    <inkml:brush xml:id="br0">
      <inkml:brushProperty name="width" value="0.05" units="cm"/>
      <inkml:brushProperty name="height" value="0.05" units="cm"/>
    </inkml:brush>
  </inkml:definitions>
  <inkml:trace contextRef="#ctx0" brushRef="#br0">78 47 13835,'5'-35'1412,"-4"24"-647,-5 24-8,-13 75-21,-6 90 1,6 90-2129,10 256-3137,7-516 4552,14-135 3012,1-30-2271,22-384-881,-40 496-264,3 45 374,0 0 0,0 0 0,0 0 1,0-1-1,0 1 0,0 0 0,0 0 0,0 0 0,0-1 1,0 1-1,0 0 0,0 0 0,0 0 0,0-1 0,0 1 1,0 0-1,0 0 0,-1 0 0,1-1 0,0 1 0,0 0 1,0 0-1,0 0 0,0 0 0,0-1 0,-1 1 0,1 0 1,0 0-1,0 0 0,0 0 0,0 0 0,-1 0 0,1 0 1,0-1-1,0 1 0,0 0 0,-1 0 0,1 0 0,0 0 1,0 0-1,0 0 0,-1 0 0,1 0 0,0 0 0,0 0 1,-8 22-280,-31 219-96,19 5 462,20-242-81,-2 19 9,-1 0-10,2-1-1,0 1 1,2-1-1,6 43 1,-7-64-3,0 0 1,1 1-1,-1-1 0,1 0 1,-1 1-1,1-1 1,0 0-1,-1 0 0,1 1 1,0-1-1,0 0 1,0 0-1,0 0 1,1 1-1,-1-2 1,-1 0 0,1 1-1,-1-1 1,1 0 0,0 0 0,-1 1 0,1-1-1,0 0 1,-1 0 0,1 0 0,-1 0 0,1 0-1,0 0 1,-1 0 0,1 0 0,0 0 0,-1-1 0,1 1-1,0 0 1,-1 0 0,1 0 0,-1-1 0,1 1-1,0 0 1,-1-1 0,1 1 0,-1-1 0,1 1-1,-1 0 1,1-1 0,5-5-42,-1-1-1,1 1 1,-1-1 0,0 1-1,-1-2 1,0 1-1,0 0 1,3-9 0,22-70-196,-24 71 216,11-42 123,-1-1 0,-4-1 0,-1 0 0,-4 0 0,0-64 0,-6 115-61,0-3 51,0 0 0,0 1 0,0-1 0,-2 1 0,1-1 0,-1 1 0,-1-1 0,0 1 0,-8-18 0,11 26-61,-1 1 1,0 0-1,1 0 0,-1 0 1,0 0-1,0 0 1,0 0-1,0 0 0,0 0 1,0 0-1,0 0 1,0 0-1,0 0 0,-1 1 1,1-1-1,0 0 1,0 1-1,-3-1 0,3 1-4,0 0-1,0 0 0,-1 0 0,1 0 1,0 0-1,0 0 0,0 1 1,0-1-1,0 0 0,0 1 0,0-1 1,0 1-1,0 0 0,0-1 1,0 1-1,0 0 0,0-1 0,-1 2 1,-3 4 46,1-1 1,-1 1-1,1 0 1,1 0-1,-1 0 1,-4 14 0,-6 19-32,1 0 0,3 1 1,1 1-1,-6 71 1,9 169-336,8-223 213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1.727"/>
    </inkml:context>
    <inkml:brush xml:id="br0">
      <inkml:brushProperty name="width" value="0.05" units="cm"/>
      <inkml:brushProperty name="height" value="0.05" units="cm"/>
    </inkml:brush>
  </inkml:definitions>
  <inkml:trace contextRef="#ctx0" brushRef="#br0">2535 56 15011,'2'-6'688,"6"-25"530,-8 31-1181,1-1 0,-1 1 0,0-1-1,0 1 1,0-1 0,1 1 0,-1-1 0,0 1 0,0-1-1,0 1 1,0-1 0,0 1 0,0-1 0,0 1 0,0-1-1,0 1 1,0-1 0,0 0 0,-1 1 0,1-1 0,0 1 0,0 0-1,0-1 1,-1 1 0,1-1 0,0 1 0,0-1 0,-1 1-1,1-1 1,0 1 0,-1 0 0,1-1 0,-1 1 0,1 0 0,-1-1-1,1 1 1,0 0 0,-1 0 0,1-1 0,-1 1 0,1 0-1,-2 0 1,1 0 34,-1 1-1,0-1 1,0 1 0,1 0-1,-1 0 1,1 0-1,-1 0 1,1 0 0,-1 0-1,1 0 1,0 0-1,-1 1 1,1-1-1,0 1 1,0-1 0,0 0-1,-1 3 1,-4 4 140,-306 393 592,-184 308-2490,149-238 769,145-202 402,-276 314-247,242-352 788,-15-20 42,123-105-80,115-96-233,1 1 0,-18 21 0,33-35-73,-1 1 0,1-1-1,-1 0 1,1 0-1,-1 0 1,0 0-1,0 0 1,1-4-1,15-37-325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2.203"/>
    </inkml:context>
    <inkml:brush xml:id="br0">
      <inkml:brushProperty name="width" value="0.05" units="cm"/>
      <inkml:brushProperty name="height" value="0.05" units="cm"/>
    </inkml:brush>
  </inkml:definitions>
  <inkml:trace contextRef="#ctx0" brushRef="#br0">0 261 11875,'5'-11'469,"1"1"1,-1-1 0,2 1-1,-1 0 1,1 1 0,1 0-1,0 0 1,0 0 0,14-11-1,-10 12-231,0 0-1,1 0 0,0 1 0,0 1 1,1 0-1,0 1 0,18-5 0,211-34 471,-88 20-497,-114 15-96,40-6 141,-73 13-215,0 2 1,0-1 0,0 2 0,0-1 0,0 1 0,-1 0 0,14 3 0,-18-3-23,0 0 1,-1 1-1,1-1 1,-1 1 0,1-1-1,-1 1 1,1 0-1,-1 0 1,0 0 0,0 0-1,0 0 1,0 0-1,0 0 1,-1 1-1,1-1 1,-1 1 0,0-1-1,1 1 1,-1 0-1,0 0 1,0 3 0,2 4 41,-1 1 0,-1-1 1,0 1-1,0 19 0,-3 10 38,-2-1-1,-12 55 1,-27 80-270,33-134 63,-41 150 38,33-118-48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3.047"/>
    </inkml:context>
    <inkml:brush xml:id="br0">
      <inkml:brushProperty name="width" value="0.05" units="cm"/>
      <inkml:brushProperty name="height" value="0.05" units="cm"/>
    </inkml:brush>
  </inkml:definitions>
  <inkml:trace contextRef="#ctx0" brushRef="#br0">5307 0 13451,'-84'52'2706,"-25"16"-1222,-137 83-1164,74-51-364,-605 437-105,597-402 159,-375 290 32,62-31-13,-421 341-73,610-468 147,-284 325 1,128-44 3,366-430-183,-114 165-800,107-139 126,79-115 496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4.074"/>
    </inkml:context>
    <inkml:brush xml:id="br0">
      <inkml:brushProperty name="width" value="0.05" units="cm"/>
      <inkml:brushProperty name="height" value="0.05" units="cm"/>
    </inkml:brush>
  </inkml:definitions>
  <inkml:trace contextRef="#ctx0" brushRef="#br0">3 68 16668,'-2'-6'1897,"4"10"-1049,12 33 349,55 98-489,60 164-1,-95-200-639,-3 1 0,26 162 0,-54-244-18,-1-13-22,-1 0 1,0 0 0,-1 0 0,1 0 0,-1 0 0,0 0 0,0 1 0,0-1 0,-1 0 0,-1 6 0,2-11-26,0 0 0,0 1 0,0-1 0,0 0 0,0 0 0,0 0 0,0 0 0,0 1 0,-1-1 0,1 0 1,0 0-1,0 0 0,0 0 0,0 1 0,0-1 0,0 0 0,0 0 0,0 0 0,-1 0 0,1 0 0,0 1 0,0-1 0,0 0 0,0 0 0,0 0 1,-1 0-1,1 0 0,0 0 0,0 0 0,0 0 0,0 0 0,-1 0 0,1 0 0,0 0 0,0 0 0,0 1 0,0-1 0,-1 0 0,1-1 0,0 1 0,0 0 1,0 0-1,-1 0 0,1 0 0,0 0 0,0 0 0,0 0 0,0 0 0,-1 0 0,1 0 0,0 0 0,0 0 0,0 0 0,0-1 0,0 1 0,-1 0 0,1 0 1,0 0-1,0 0 0,0 0 0,0-1 0,0 1 0,0 0 0,0 0 0,0 0 0,0-1 0,-7-10 53,2-1-1,0 0 1,0 0 0,1 0-1,-3-17 1,5 22-43,-96-473-48,95 461 22,-26-178-171,26 161 121,1 0-1,2 0 1,6-49 0,-5 79 54,0 0 1,0 0-1,0 0 1,1 1 0,0-1-1,0 1 1,1-1-1,0 1 1,0 0 0,0 0-1,7-9 1,-8 12 2,0 0 0,0 1-1,0-1 1,0 0 0,0 1 0,0 0 0,1-1 0,-1 1-1,0 0 1,1 0 0,-1 0 0,1 1 0,0-1 0,-1 0-1,1 1 1,-1 0 0,1 0 0,0-1 0,-1 2-1,1-1 1,-1 0 0,1 0 0,0 1 0,-1 0 0,1-1-1,-1 1 1,4 1 0,-4 0 6,1-1-1,0 1 1,-1-1-1,1 1 1,-1 0-1,0 0 1,1 0-1,-1 0 1,0 1-1,0-1 1,0 1-1,-1-1 1,1 1-1,-1-1 1,1 1-1,-1 0 1,0 0 0,0 0-1,0 0 1,0 0-1,-1 0 1,1 0-1,-1 0 1,0 6-1,0 1 18,0 0 0,-1-1 1,0 1-1,0 0 0,-1-1 0,-5 16 0,0-8 9,-1 1-1,0-2 1,-2 1-1,1-1 0,-2-1 1,0 1-1,-1-2 1,0 0-1,-2 0 1,-22 18-1,32-29-133,0 0 0,0-1 0,0 1 1,0-1-1,-1 0 0,-7 2 0,12-4 71,-1 1 1,0-1 0,1 0-1,-1 0 1,0 0 0,1 0-1,-1 0 1,0 0 0,1 0-1,-1 0 1,0 0 0,1 0-1,-1 0 1,0-1 0,1 1-1,-1 0 1,0 0 0,1-1-1,-1 1 1,0-1 0,0 0 20,1 1 0,-1-1-1,1 0 1,0 0 0,-1 0 0,1 1 0,0-1 0,0 0 0,0 0 0,-1 0 0,1 0 0,0 1 0,0-1 0,0 0-1,0 0 1,1 0 0,-1 0 0,0 0 0,0 1 0,0-1 0,1-1 0,11-21-319,13-5-128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4.717"/>
    </inkml:context>
    <inkml:brush xml:id="br0">
      <inkml:brushProperty name="width" value="0.05" units="cm"/>
      <inkml:brushProperty name="height" value="0.05" units="cm"/>
    </inkml:brush>
  </inkml:definitions>
  <inkml:trace contextRef="#ctx0" brushRef="#br0">49 387 16572,'11'-22'1272,"-1"0"0,10-33 0,-18 46-1218,0 0 1,0 0-1,0 0 0,-1 0 1,-1-1-1,1 1 0,-2 0 1,1 0-1,-3-13 0,3 20-45,-1 1 0,1 0 0,0-1 0,0 1 0,-1-1 0,1 1 0,-1 0 0,1 0 0,-1-1 1,1 1-1,-1 0 0,0 0 0,0-1 0,1 1 0,-1 0 0,0 0 0,0 0 0,0 0 0,0 0 0,0 1 0,-1-1 0,1 0 0,0 0 0,0 1 0,0-1 0,-1 1 0,1-1 0,0 1 0,-1-1 0,1 1 0,-1 0 0,0 0 0,0 0 3,-1 0 0,1 1 0,0 0 0,0-1 0,0 1 1,0 0-1,0 0 0,0 0 0,1 0 0,-1 1 0,0-1 0,0 0 0,1 1 0,-1-1 0,1 1 0,-1-1 0,1 1 0,-2 4 0,-2 1 7,1 0 1,1 1-1,0 0 0,0 0 1,0 0-1,-2 12 0,4-14-26,0-1 0,1 1-1,-1-1 1,1 0 0,0 1-1,0-1 1,1 1 0,0-1-1,0 0 1,3 10 0,-4-14 5,0 0-1,1 0 1,-1 0 0,1-1 0,-1 1 0,1 0 0,-1 0 0,1 0 0,0 0 0,-1-1 0,1 1 0,0 0 0,0 0 0,-1-1 0,1 1 0,0-1 0,0 1-1,0-1 1,0 1 0,0-1 0,0 0 0,0 1 0,0-1 0,0 0 0,0 0 0,0 1 0,0-1 0,0 0 0,0 0 0,0 0 0,0 0 0,0-1-1,0 1 1,0 0 0,1-1 0,4-1-3,-1 0 0,0 0 1,0-1-1,0 0 0,5-4 0,-6 5-1,17-12-5,13-9-29,58-30 0,-80 48 26,0-1-1,1 2 0,0 0 1,0 0-1,0 1 0,0 1 1,1 0-1,24 0 1,5 4 615,-62-25 902,-3 1-779,-25-28 329,42 44-993,1 1 1,0-1-1,0 0 1,0-1-1,1 1 1,0-1-1,-2-6 0,4 12-68,1 0-1,-1 0 0,1 0 0,0 0 0,0 0 0,-1 0 0,1 0 1,0 0-1,0 0 0,0 0 0,0 0 0,0 0 0,1 0 1,-1 0-1,0 0 0,0 0 0,1 0 0,-1 0 0,0 0 0,1 0 1,-1 0-1,1 0 0,-1 0 0,1 0 0,0 0 0,-1 1 0,1-1 1,0 0-1,0 1 0,-1-1 0,1 0 0,0 1 0,0-1 0,0 1 1,0-1-1,0 1 0,0-1 0,0 1 0,0 0 0,0-1 0,0 1 1,0 0-1,0 0 0,1 0 0,7-1-116,0 1-1,-1 0 1,1 0 0,12 2-1,-6 0-57,166 4-1556,-180-6 1745,1 0-1,-1 0 0,0 0 1,1 0-1,-1 1 1,0-1-1,1 1 0,-1-1 1,0 1-1,1-1 0,-1 1 1,0-1-1,0 1 1,0 0-1,0 0 0,0 0 1,0 0-1,0 0 1,0 0-1,0 0 0,0 0 1,1 2-1,11 31-20,-1-3-986,-10-50 634,-2-7 48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5.227"/>
    </inkml:context>
    <inkml:brush xml:id="br0">
      <inkml:brushProperty name="width" value="0.05" units="cm"/>
      <inkml:brushProperty name="height" value="0.05" units="cm"/>
    </inkml:brush>
  </inkml:definitions>
  <inkml:trace contextRef="#ctx0" brushRef="#br0">1 1 15955,'10'24'1201,"4"6"-961,3-1-168,6-3 48,3-3-512,6-8 424,0-3-136,2-7-160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5.693"/>
    </inkml:context>
    <inkml:brush xml:id="br0">
      <inkml:brushProperty name="width" value="0.05" units="cm"/>
      <inkml:brushProperty name="height" value="0.05" units="cm"/>
    </inkml:brush>
  </inkml:definitions>
  <inkml:trace contextRef="#ctx0" brushRef="#br0">50 641 15155,'-6'4'485,"1"0"1,-1 1-1,1 0 0,0 0 0,-6 8 0,10-12-370,0 0 0,0 1 0,0-1 0,0 1 0,0 0 0,0-1 0,0 1 0,0 0-1,1-1 1,-1 1 0,0 0 0,1 0 0,0 0 0,-1 0 0,1-1 0,0 1 0,0 0 0,0 0 0,0 0 0,1 0-1,-1 0 1,0-1 0,1 1 0,0 3 0,0-4-77,0 0 1,0 0-1,0 0 0,0 0 1,0 0-1,0 0 0,0 0 1,0-1-1,0 1 0,0 0 0,0-1 1,0 1-1,1-1 0,-1 1 1,0-1-1,0 0 0,1 1 0,-1-1 1,0 0-1,1 0 0,-1 0 1,0 0-1,0 0 0,1 0 1,-1 0-1,0-1 0,1 1 0,-1 0 1,0-1-1,0 1 0,0-1 1,1 1-1,0-2 0,5-1 40,0 0-1,-1-1 0,0 0 0,9-7 1,-9 6-16,1-1 0,-2 0 0,1 0 0,0 0 1,-1-1-1,4-8 0,-6 11-68,-1 1-1,0-2 1,0 1-1,0 0 1,-1 0-1,0-1 0,0 1 1,0 0-1,0-1 1,0 1-1,-1-1 1,0-7-1,0 11-36,0 0-1,0 1 0,0-1 1,0 0-1,-1 1 1,1-1-1,0 0 0,0 1 1,0-1-1,-1 0 0,1 1 1,0-1-1,-1 0 1,1 1-1,-1-1 0,1 1 1,-1-2-1,0 2 3,1 0 0,0 0-1,0 0 1,-1 0 0,1 0-1,0 0 1,0 0 0,-1 0-1,1 0 1,0 0 0,0 0 0,0 0-1,-1 0 1,1 0 0,0 0-1,0 0 1,-1 0 0,1 0 0,0 1-1,0-1 1,-1 0 0,1 0-1,0 0 1,0 0 0,0 0-1,0 1 1,-1-1 0,1 0 0,0 0-1,0 0 1,0 1 0,-1 0-60,0 0 1,1 0-1,-1 0 0,1 0 1,0 0-1,-1 0 1,1 0-1,0 0 1,0 0-1,-1 0 1,1 0-1,0 0 1,0 0-1,0 0 1,0 0-1,0 0 0,1 1 1,-1-1-1,0 0 1,0 0-1,1 0 1,-1 0-1,2 1 1,-1 1-113,1-1-1,0 0 1,0 0 0,0 0 0,0-1 0,0 1 0,1-1 0,-1 1 0,0-1 0,1 1-1,-1-1 1,1 0 0,0 0 0,-1-1 0,1 1 0,0 0 0,-1-1 0,1 0 0,0 1 0,0-1-1,-1 0 1,1-1 0,0 1 0,3-1 0,2 0-289,1-1 0,0 0 0,0 0 1,-1-1-1,1 0 0,8-5 0,-2 0 82,0-1 1,0 0-1,-1-1 1,-1-1-1,14-13 0,-22 18 643,1 1 0,-1-1 0,0 0-1,-1 0 1,1-1 0,-1 0-1,0 1 1,-1-1 0,0-1-1,0 1 1,0 0 0,-1-1-1,2-11 1,-4 18-37,1 0-1,-1-1 0,0 1 1,0-1-1,0 1 0,0 0 1,0-1-1,0 1 0,-1-1 1,1 1-1,0 0 0,-1-1 1,1 1-1,-1 0 0,1 0 1,-1-1-1,0 1 0,1 0 1,-1 0-1,0 0 0,0 0 1,0 0-1,0 0 0,-2-2 1,3 3-75,-1 0 1,0 0-1,1 0 1,-1-1-1,1 1 0,-1 0 1,1 0-1,-1 0 1,0 0-1,1 0 1,-1 0-1,1 0 1,-1 1-1,1-1 0,-1 0 1,0 0-1,1 0 1,-1 0-1,1 1 1,-1-1-1,1 0 1,-1 1-1,-1 0-22,1 0-1,0 1 1,0-1 0,-1 0 0,1 1-1,0-1 1,0 1 0,0-1-1,0 1 1,0 2 0,-3 4 297,1 1 1,0 0-1,1 0 1,-3 11 0,5-18-329,-1 1 0,1-1 0,0 0 0,0 1 0,0-1 1,0 0-1,0 0 0,0 1 0,1-1 0,-1 0 1,1 0-1,-1 1 0,1-1 0,0 0 0,0 0 1,0 0-1,0 0 0,0 0 0,0 0 0,1 0 1,-1 0-1,3 2 0,-3-4-29,1 1 0,-1 0 0,0-1 0,1 1-1,-1-1 1,0 1 0,1-1 0,-1 0 0,1 0 0,-1 0 0,0 0 0,1 1 0,-1-2-1,1 1 1,-1 0 0,1 0 0,-1 0 0,0-1 0,1 1 0,-1-1 0,1 1 0,-1-1 0,0 1-1,0-1 1,1 0 0,-1 0 0,0 0 0,0 0 0,0 0 0,0 0 0,0 0 0,0 0-1,1-2 1,5-5 84,0 0 0,-1-1-1,7-13 1,-11 19-90,17-34 207,0-1 0,-3 0-1,23-80 1,7-118-550,-50 269 279,2 0-1,2 59 1,0-77-49,2 0-1,0 1 1,1-1 0,1 0-1,0 0 1,1-1-1,0 1 1,10 16 0,-13-27-140,1 1 0,0-1 0,0 0 0,0 0 1,0 0-1,1-1 0,-1 1 0,8 4 0,-10-7 191,1 0 0,0 0 0,0 0-1,0 0 1,0 0 0,0-1 0,0 1 0,0-1-1,0 1 1,0-1 0,1 0 0,-1 0 0,0 0-1,0 0 1,0 0 0,0-1 0,0 1 0,0 0-1,0-1 1,0 0 0,0 1 0,2-2 0,27-16-703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0.063"/>
    </inkml:context>
    <inkml:brush xml:id="br0">
      <inkml:brushProperty name="width" value="0.05" units="cm"/>
      <inkml:brushProperty name="height" value="0.05" units="cm"/>
    </inkml:brush>
  </inkml:definitions>
  <inkml:trace contextRef="#ctx0" brushRef="#br0">293 103 3972,'0'0'785,"0"-9"357,0 7-994,3-45 1742,-3 45-1592,0-1 0,0 1 0,1-1 0,-1 1 0,1-1-1,0 1 1,0-1 0,0 1 0,0 0 0,0-1 0,0 1 0,1 0 0,-1 0-1,1 0 1,-1 0 0,1 0 0,0 0 0,2-1 0,-12 21 1154,-155 241-629,67-112-1374,87-133 455,5-6-6,-1 0 0,-1 0-1,1-1 1,-1 1 0,-10 7-1,25-45-3490,110-178-4489,-84 146 5787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6.395"/>
    </inkml:context>
    <inkml:brush xml:id="br0">
      <inkml:brushProperty name="width" value="0.05" units="cm"/>
      <inkml:brushProperty name="height" value="0.05" units="cm"/>
    </inkml:brush>
  </inkml:definitions>
  <inkml:trace contextRef="#ctx0" brushRef="#br0">77 547 18388,'-1'-1'66,"0"1"0,0-1 0,0 0 0,-1 1 1,1-1-1,0 0 0,0 1 0,0 0 0,-1-1 0,1 1 0,0 0 0,-1 0 1,1-1-1,0 1 0,-1 0 0,1 0 0,0 1 0,-1-1 0,1 0 1,0 0-1,-1 1 0,1-1 0,0 0 0,0 1 0,-2 0 0,1 1-1,0 0 1,0-1-1,0 1 0,0 0 0,0 0 0,1 1 1,-1-1-1,1 0 0,-1 1 0,1-1 0,-2 5 1,-1 5 34,0 1 0,1 0 1,1-1-1,-2 16 0,2-13-108,1 1-1,0 0 1,1-1-1,1 1 1,0 0-1,1-1 0,1 1 1,0-1-1,8 20 1,-11-33 4,1 0 0,0-1 0,0 1 0,0 0 0,0-1 0,0 1 0,0 0 0,1-1 0,-1 1 0,1-1 0,-1 0 0,1 1 0,-1-1 0,3 1 0,-3-2 4,0 0-1,-1 1 1,1-1-1,0 0 1,0 0 0,0 0-1,0 0 1,0 0 0,0 0-1,0-1 1,0 1 0,0 0-1,0 0 1,0-1 0,0 1-1,0-1 1,-1 1 0,1 0-1,0-1 1,0 0-1,0 1 1,-1-1 0,1 1-1,0-1 1,-1 0 0,1 0-1,0 1 1,-1-1 0,1 0-1,-1 0 1,1 0 0,-1 0-1,1 0 1,5-11 39,-1 1-1,0-1 1,0 1-1,-1-2 1,-1 1 0,4-22-1,4-79 497,-7 56-151,-4 0 1,-9-87-1,12 155-536,1 0 1,0-1 0,1 1-1,0-1 1,1 0 0,0 0 0,13 16-1,-16-22 141,0 0 0,1 0 0,-1-1 0,1 0 0,0 1 0,0-1 0,1 0 0,-1-1 0,1 1 0,8 3-1,-10-6 19,-1 1-1,1 0 1,0-1-1,0 0 1,0 1-1,0-1 1,0-1-1,0 1 1,0 0-1,0-1 1,0 1-1,0-1 1,-1 0-1,1 0 1,0 0-1,0 0 0,-1 0 1,1-1-1,-1 0 1,5-3-1,2-2 50,-1 0 0,-1-1-1,1-1 1,-1 1 0,-1-1 0,1 0-1,-2-1 1,1 1 0,-1-1-1,-1 0 1,6-16 0,-2-3 177,0-1-1,7-57 1,-10 46-44,-2 0 0,-1-1-1,-5-43 1,1 77-259,0 15 19,2 11 2,1 0 0,1 0 1,0 0-1,7 21 0,-1 0-9,3 22 26,3-1 0,2 0 0,3-1 0,3-1 0,2-1-1,3-1 1,33 52 0,22 10-522,5 8-314,-82-119 814,-1 1 0,0 0 0,0 0 0,3 13 0,-6-20 63,-1 0 0,0 0 0,1 1 0,-1-1 0,0 0 0,0 0 0,0 0 0,0 0 0,0 1 0,0-1 0,0 0 0,-1 0 0,1 0 0,0 1 0,-1-1 0,1 0 0,-1 0 0,0 1 1,0-1 12,0 0 1,0-1 0,0 1 0,0 0-1,0-1 1,0 1 0,0-1 0,0 0 0,0 1-1,0-1 1,-1 0 0,1 0 0,0 0 0,0 1-1,0-1 1,-1 0 0,1-1 0,0 1 0,0 0-1,0 0 1,0 0 0,-1-1 0,0 0-1,-7-1 71,0-1-1,1-1 0,-1 0 0,1 0 0,0 0 1,0-1-1,1 0 0,-13-11 0,-1-3 123,-30-35 1,36 36-183,0 0 0,1-1 0,2-1 0,0 0 0,0 0 0,2-2 1,-8-24-1,15 38-65,0 0 1,1 0 0,0-1-1,1 1 1,0-1 0,0 1-1,1-1 1,0 1 0,0-1-1,1 1 1,0-1-1,0 1 1,1 0 0,0-1-1,1 1 1,0 0 0,0 0-1,1 1 1,0-1 0,0 1-1,1 0 1,9-12 0,3 1-49,2 1 0,31-23 1,-3 3-57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7.831"/>
    </inkml:context>
    <inkml:brush xml:id="br0">
      <inkml:brushProperty name="width" value="0.05" units="cm"/>
      <inkml:brushProperty name="height" value="0.05" units="cm"/>
    </inkml:brush>
  </inkml:definitions>
  <inkml:trace contextRef="#ctx0" brushRef="#br0">76 430 16331,'3'-1'131,"0"1"0,0-1 0,0 0 0,0 0 0,0 0 0,0 0 0,0 0 0,-1-1 0,1 1 0,0-1 0,-1 0 0,1 0 0,-1 0 0,0 0 0,0 0 0,0-1 0,0 1 0,0-1 0,0 1 0,0-1 0,-1 1 0,1-1 0,1-4 0,4-9 301,-1 0 0,8-31 0,-14 46-403,6-23 357,-1 0 0,-2 0 0,1-33 0,-3 43-203,-2-1 1,1 1-1,-2-1 0,0 1 0,-1-1 0,-8-23 0,10 34-141,-1 1-1,1 0 1,-1 0-1,1 0 1,-1 0-1,0 0 0,-1 0 1,1 1-1,0-1 1,-1 1-1,1-1 0,-1 1 1,0 0-1,-4-3 1,5 4-31,0 0 0,0 1 0,0-1 1,0 1-1,0-1 0,0 1 0,-1-1 0,1 1 1,0 0-1,0 0 0,0 0 0,0 0 0,0 1 1,0-1-1,-1 0 0,1 1 0,0 0 0,0-1 1,0 1-1,0 0 0,0 0 0,1 0 0,-1 0 1,-2 2-1,-1 1-11,0 1 0,0 0 0,1 0 0,0 1 0,0-1-1,0 1 1,0 0 0,1 0 0,0 0 0,0 0 0,1 0 0,-3 11 0,-1 5-23,1-1-1,-3 37 1,6-34 4,1 1 0,2-1 0,0 0 0,7 35 1,-5-44-30,0 0 0,1-1 0,1 1 0,1-1 0,0 0 0,0 0 1,2-1-1,10 16 0,-16-26 13,0 1 1,1-1-1,0 0 1,-1 0-1,1 0 1,0 0-1,1-1 1,-1 1-1,0-1 1,1 0-1,0 0 1,-1 0 0,1 0-1,0 0 1,0-1-1,0 0 1,0 0-1,0 0 1,0 0-1,0-1 1,0 0-1,0 1 1,0-1-1,1-1 1,-1 1-1,0-1 1,0 1-1,0-1 1,0-1-1,0 1 1,0 0-1,0-1 1,-1 0-1,6-3 1,-5 2-3,1 1 0,-1-1 0,0-1 0,0 1 0,-1-1 0,5-4 0,20-37-312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8.469"/>
    </inkml:context>
    <inkml:brush xml:id="br0">
      <inkml:brushProperty name="width" value="0.05" units="cm"/>
      <inkml:brushProperty name="height" value="0.05" units="cm"/>
    </inkml:brush>
  </inkml:definitions>
  <inkml:trace contextRef="#ctx0" brushRef="#br0">100 0 17860,'-20'9'2008,"2"8"-1400,-1 11-320,3 4 2089,3 11-2025,3 4-152,7 4-136,7-1-96,10-2-232,3-5-136,7-14-320,1-9-136,7-22-265,0-15-1207,0-18 1688,-1-8-344,-1-13-89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8.954"/>
    </inkml:context>
    <inkml:brush xml:id="br0">
      <inkml:brushProperty name="width" value="0.05" units="cm"/>
      <inkml:brushProperty name="height" value="0.05" units="cm"/>
    </inkml:brush>
  </inkml:definitions>
  <inkml:trace contextRef="#ctx0" brushRef="#br0">33 337 15859,'-6'17'577,"0"0"-1,1 0 0,0 0 0,2 1 1,0-1-1,1 1 0,0 0 0,2 0 1,0 0-1,4 24 0,-4-40-522,0 1 0,1-1 1,-1 1-1,1-1 0,0 1 0,0-1 0,0 1 0,0-1 0,0 0 1,0 0-1,4 4 0,-5-5-46,1-1 1,0 1-1,-1-1 0,1 0 1,0 1-1,-1-1 1,1 0-1,0 1 0,0-1 1,-1 0-1,1 0 1,0 0-1,0 0 0,0 0 1,-1 0-1,1 0 1,0 0-1,0 0 0,0 0 1,-1 0-1,1 0 1,0-1-1,0 1 0,-1 0 1,1 0-1,0-1 1,-1 1-1,1-1 0,0 1 1,-1-1-1,1 1 0,0-1 1,-1 1-1,1-1 1,-1 1-1,1-1 0,-1 0 1,1 1-1,0-2 1,9-11 23,-1-1 1,1 0 0,7-18-1,20-28 61,-33 54-79,0 1-1,1 0 1,-1 0 0,1 0-1,1 1 1,-1-1-1,12-6 1,-14 9-10,0 1 1,0-1-1,0 1 1,0 0-1,0 0 1,0 1-1,1-1 1,-1 0-1,0 1 1,1 0-1,-1 0 1,0 0 0,0 0-1,7 2 1,-1 0 4,0 1 0,0 0 0,15 9 0,-15-8-7,0 0-1,0 0 0,13 3 0,-20-6 3,0-1 0,0 0-1,0 0 1,0 0 0,0 0 0,0 0 0,0-1-1,0 1 1,0 0 0,0-1 0,0 0-1,0 1 1,0-1 0,0 0 0,0 0 0,0 0-1,0 0 1,-1-1 0,1 1 0,0 0-1,-1-1 1,3-2 0,3-4-20,-1 0 0,0-1 0,7-13 0,-4 6-86,2-1-6,45-66-918,-48 73 784,0 1 1,0 0 0,1 0 0,0 1 0,1 1-1,10-8 1,-17 13 164,0 1 0,-1-1 0,1 1 0,0-1 0,0 1 0,0 0 0,0 0 0,0 0 0,0 1 0,0-1 0,0 1 0,0-1 0,0 1 0,0 0 0,0 0 0,0 1 0,0-1 0,1 1 0,-1-1 0,0 1 0,5 2 0,0 1 2,-1 1 0,0 0 0,0 0 0,0 1-1,0 0 1,6 7 0,11 11 683,-24-24-569,1 1 0,-1-1 1,1 1-1,0-1 0,-1 1 1,1-1-1,0 1 0,0-1 0,-1 0 1,1 1-1,0-1 0,0 0 1,-1 0-1,1 0 0,0 1 0,0-1 1,0 0-1,-1 0 0,1 0 1,0 0-1,0 0 0,0-1 0,-1 1 1,2 0-1,0-1 8,-1 0-1,1 0 0,-1 0 1,0 0-1,1 0 1,-1 0-1,0 0 1,0 0-1,0 0 1,0-1-1,2-1 1,2-7 88,-1 1 1,1-1 0,3-12-1,-5 13 2,43-123 1699,-29 89-1621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9.466"/>
    </inkml:context>
    <inkml:brush xml:id="br0">
      <inkml:brushProperty name="width" value="0.05" units="cm"/>
      <inkml:brushProperty name="height" value="0.05" units="cm"/>
    </inkml:brush>
  </inkml:definitions>
  <inkml:trace contextRef="#ctx0" brushRef="#br0">44 873 16628,'0'-1'95,"-1"0"0,1 0 0,-1 0 0,0 0 1,1 0-1,-1 0 0,0 0 0,0 0 0,0 0 1,1 1-1,-1-1 0,0 0 0,0 0 0,0 1 1,0-1-1,-1 1 0,1-1 0,0 1 0,0-1 1,0 1-1,0 0 0,-1-1 0,1 1 0,0 0 1,0 0-1,0 0 0,-1 0 0,-1 0 1,2 1-62,0 0 1,0-1 0,0 1 0,0 0 0,0 0 0,0 0 0,1 0 0,-1 0 0,0 1 0,1-1 0,-1 0-1,0 0 1,1 0 0,-1 0 0,1 1 0,0-1 0,-1 0 0,1 1 0,0-1 0,0 0 0,0 0-1,0 1 1,0-1 0,0 0 0,0 1 0,1 1 0,0 4-13,-1 0 0,2-1 0,-1 1-1,1-1 1,0 1 0,0-1 0,1 0 0,4 8 0,-7-13-16,1 0 0,0 1 1,0-1-1,0 0 0,0 0 1,0 0-1,0 0 0,0 0 0,0 0 1,0 0-1,1 0 0,-1 0 1,0 0-1,1 0 0,-1-1 1,0 1-1,1-1 0,-1 1 0,1-1 1,-1 0-1,1 1 0,-1-1 1,1 0-1,-1 0 0,1 0 1,-1 0-1,1 0 0,-1 0 1,1-1-1,-1 1 0,1 0 0,-1-1 1,1 1-1,-1-1 0,1 1 1,-1-1-1,0 0 0,1 0 1,-1 0-1,0 0 0,2-1 0,6-6-32,0 0 0,0-1 0,-1 0 0,-1-1 0,1 1-1,-1-1 1,7-16 0,-7 14-114,0 0-1,1 1 1,1-1 0,19-19 0,-28 31 129,1-1 1,-1 1 0,1-1 0,-1 1 0,1-1 0,0 1 0,0-1 0,-1 1 0,1-1 0,0 1-1,0 0 1,-1 0 0,1-1 0,0 1 0,0 0 0,-1 0 0,1 0 0,0 0 0,0 0 0,0 0 0,0 0-1,-1 0 1,1 0 0,0 0 0,0 0 0,0 1 0,-1-1 0,1 0 0,0 1 0,0-1 0,-1 0-1,1 1 1,0-1 0,-1 1 0,1-1 0,-1 1 0,2 0 0,1 4 45,1-1 1,-1 0-1,0 1 0,5 9 1,8 11 399,-15-24-412,0-1 1,0 1 0,-1-1 0,1 1 0,0-1 0,0 0-1,0 1 1,0-1 0,0 0 0,0 0 0,1 1 0,-1-1 0,0 0-1,0 0 1,0 0 0,0-1 0,0 1 0,0 0 0,0 0-1,0 0 1,0-1 0,0 1 0,0-1 0,0 1 0,0-1-1,0 1 1,-1-1 0,1 1 0,0-1 0,0 0 0,0 1-1,-1-1 1,2-1 0,23-31 367,-25 33-389,16-29-129,-2 0 1,14-40 0,-16 38-810,1 1 0,18-30 1,-31 59 891,1 0 0,-1 0 0,0 1 0,1-1 0,-1 0 0,1 0 0,0 1 0,-1-1 0,1 0 0,-1 1 0,1-1 0,0 1 0,0-1 0,-1 1 0,1-1 0,0 1 0,0-1 0,0 1 0,0 0 0,1-1 0,-1 1 29,0 0 0,-1 0 0,1 1 0,-1-1 1,1 0-1,0 0 0,-1 1 0,1-1 0,-1 1 0,1-1 0,-1 0 0,1 1 0,-1-1 0,1 1 0,-1-1 0,1 1 0,-1-1 0,0 1 0,1 0 1,-1-1-1,1 2 0,2 4 127,-1 1 1,0 1-1,3 12 1,-4-16 20,3 15 362,-4-13-269,1 1-1,1-1 0,-1 0 0,1 0 1,0 0-1,0 0 0,1 0 0,0 0 0,5 8 1,-8-14-207,0 0 1,1 1-1,-1-1 0,1 0 1,-1 0-1,1 1 1,-1-1-1,1 0 1,-1 0-1,1 0 1,-1 1-1,1-1 0,-1 0 1,1 0-1,-1 0 1,1 0-1,-1 0 1,1 0-1,-1 0 0,1 0 1,-1 0-1,1 0 1,-1-1-1,1 1 1,-1 0-1,1 0 1,-1 0-1,1-1 0,-1 1 1,1 0-1,-1 0 1,1-1-1,-1 1 1,0 0-1,1-1 1,-1 1-1,0-1 0,1 0 1,15-18-29,-16 18 6,52-88-1696,-39 63 1009,1 1 1,2 1 0,0 0-1,29-32 1,-42 54 673,-1-1 0,0 1 0,1 0 0,-1 0-1,1 0 1,-1 1 0,1-1 0,0 0 0,0 1 0,3-2 0,-5 3 49,0 0-1,0 0 1,0 0 0,0 0 0,0 1-1,0-1 1,0 0 0,-1 0-1,1 0 1,0 1 0,0-1 0,0 1-1,0-1 1,-1 0 0,1 1 0,0-1-1,0 1 1,-1 0 0,1-1 0,0 1-1,-1 0 1,1-1 0,-1 1 0,1 0-1,-1-1 1,1 1 0,-1 0 0,0 0-1,1 0 1,-1 0 0,0-1 0,1 1-1,-1 0 1,0 0 0,0 0-1,0 0 1,0 1 0,-3 18 697,3-20-726,0 0 0,0 1 0,0-1 0,0 0 0,0 0-1,0 1 1,0-1 0,0 0 0,0 1 0,-1-1 0,1 0 0,0 0 0,0 1 0,0-1 0,0 0 0,-1 0 0,1 0 0,0 1 0,0-1 0,-1 0-1,1 0 1,0 0 0,0 0 0,-1 1 0,1-1 0,0 0 0,-1 0 0,1 0 0,0 0 0,0 0 0,-1 0 0,1 0 0,0 0 0,-1 0 0,1 0-1,0 0 1,0 0 0,-1 0 0,1 0 0,0 0 0,-1 0 0,1 0 0,0 0 0,0-1 0,-1 1 0,1 0 0,0 0 0,-1 0 0,1 0 0,0-1-1,0 1 1,0 0 0,-1 0 0,1 0 0,0-1 0,0 1 0,0 0 0,0 0 0,-1-1 0,1 1 0,0 0 0,0-1 0,0 1 0,0-1-1,-9-16 57,-2-9-6</inkml:trace>
  <inkml:trace contextRef="#ctx0" brushRef="#br0" timeOffset="1">612 1 20244,'3'17'1729,"-1"3"-1513,5 0-600,3-4 496,3-3-88,3-4-136,5-5-192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29.936"/>
    </inkml:context>
    <inkml:brush xml:id="br0">
      <inkml:brushProperty name="width" value="0.05" units="cm"/>
      <inkml:brushProperty name="height" value="0.05" units="cm"/>
    </inkml:brush>
  </inkml:definitions>
  <inkml:trace contextRef="#ctx0" brushRef="#br0">89 0 17756,'-11'0'1976,"1"13"-1072,-6 0-351,-1 7 1455,2 2-864,1 4-392,8 0-168,6-3-287,6-2-97,10-9-184,4-4-88,7-8-232,4-1-249,1-12-447,-3-1 808,-1-4-184,-4-2-96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0.449"/>
    </inkml:context>
    <inkml:brush xml:id="br0">
      <inkml:brushProperty name="width" value="0.05" units="cm"/>
      <inkml:brushProperty name="height" value="0.05" units="cm"/>
    </inkml:brush>
  </inkml:definitions>
  <inkml:trace contextRef="#ctx0" brushRef="#br0">18 55 22205,'-1'-5'238,"0"-1"1,0 0 0,0 1 0,-1-1-1,0 0 1,0 1 0,-5-10-1,10 23-255,-1 0 0,0 0 0,0 1 0,-1-1 0,0 1-1,0 8 1,5 31-463,-5-46 475,0 3-83,0 0 1,0 0-1,1 0 1,-1 0-1,5 8 0,-5-12 36,0 1-1,1 0 0,-1-1 1,0 1-1,1-1 0,-1 0 1,1 1-1,0-1 0,0 0 1,-1 0-1,1 0 0,0 0 1,0 0-1,0-1 0,0 1 1,0 0-1,2-1 0,10 4-144,0 0-1,0 1 0,0 0 0,-1 1 1,0 1-1,0 0 0,-1 1 0,0 0 1,0 1-1,-1 0 0,0 1 1,0 0-1,-1 1 0,-1 0 0,0 0 1,0 1-1,-1 0 0,-1 1 0,0 0 1,0 0-1,8 27 0,-8-20 359,-1 1-1,-1 0 1,0 0 0,-2 0-1,-1 1 1,0-1 0,-2 1-1,-2 28 1,2-48-79,-1 0 0,1 0 0,0 0 0,-1 0 1,0 0-1,1 0 0,-1 0 0,0 0 0,0 0 0,-2 3 0,2-5-42,0 1-1,1-1 0,-1 1 0,0-1 0,1 1 1,-1-1-1,0 0 0,1 0 0,-1 1 0,0-1 0,0 0 1,0 0-1,1 0 0,-1 0 0,0 1 0,0-1 1,0 0-1,1-1 0,-1 1 0,0 0 0,0 0 1,0 0-1,1 0 0,-1-1 0,0 1 0,0 0 0,1-1 1,-1 1-1,0 0 0,1-1 0,-1 1 0,0-1 1,1 1-1,-2-2 0,-6-5 119,0 0-1,1 0 1,0-1 0,0 0 0,0 0 0,1-1-1,1 0 1,-1 0 0,-4-12 0,-2-7 282,-18-57 1,26 71-332,1 1-1,0-1 0,1 0 1,0 0-1,1-27 1,2 34-102,-1-1 1,2 1-1,-1 0 1,1 0 0,0 0-1,1 0 1,0 0 0,0 0-1,0 0 1,1 1-1,0 0 1,10-12 0,70-80 566,-54 61-638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1.024"/>
    </inkml:context>
    <inkml:brush xml:id="br0">
      <inkml:brushProperty name="width" value="0.05" units="cm"/>
      <inkml:brushProperty name="height" value="0.05" units="cm"/>
    </inkml:brush>
  </inkml:definitions>
  <inkml:trace contextRef="#ctx0" brushRef="#br0">10 112 17756,'-3'-9'855,"-3"-8"412,6 14-593,3 7 56,99 164 2662,-43-59-3363,79 203 0,-138-311-29,7 16 44,-1 1 1,7 36-1,-14-36 45,1-18-86,0 0-1,0 0 1,-1 0 0,1 1-1,0-1 1,0 0 0,0 0 0,-1 0-1,1 0 1,0 0 0,0 0-1,0 0 1,-1 0 0,1 0-1,0 0 1,0 0 0,-1 0 0,1 0-1,0 0 1,0 0 0,-1 0-1,1 0 1,0 0 0,0 0-1,0 0 1,-1 0 0,1 0-1,0 0 1,0 0 0,0 0 0,-1 0-1,1-1 1,0 1 0,0 0-1,0 0 1,0 0 0,-1 0-1,1-1 1,-4-3 24,1 1-1,-1-1 1,1 0 0,0-1-1,-3-6 1,-28-55 64,4-3 0,-32-107 0,59 165-83,-46-153 33,43 136-82,1 0 1,1-1-1,0-52 1,4 74-11,1-1 0,0 1 0,0-1-1,1 1 1,0 0 0,0-1 0,7-12 0,-8 18 27,-1 1 1,1-1-1,0 1 0,0-1 0,0 1 1,0-1-1,0 1 0,0-1 0,0 1 1,1 0-1,-1 0 0,0-1 0,1 1 1,-1 0-1,1 0 0,-1 0 0,1 1 1,-1-1-1,1 0 0,0 1 0,0-1 1,-1 1-1,1-1 0,0 1 0,0 0 1,-1 0-1,1 0 0,0 0 1,0 0-1,-1 0 0,1 0 0,0 0 1,0 1-1,-1-1 0,1 1 0,0-1 1,1 2-1,0 0 5,-1-1-1,0 1 1,0 0 0,0 0 0,0 0 0,0 0 0,0 0-1,-1 0 1,1 1 0,-1-1 0,1 0 0,-1 1 0,0-1-1,0 1 1,0 0 0,-1-1 0,1 1 0,0 0 0,-1-1-1,1 6 1,0 7 64,-1-1 0,-2 23 0,0-13-19,-2-1 1,0 1 0,-1-1-1,-1 0 1,-2-1 0,0 0-1,-12 22 1,11-32-382,9-12 359,-1 0 1,1 0-1,0 0 0,0-1 1,0 1-1,-1 0 0,1 0 1,0 0-1,0 0 0,0 0 1,0-1-1,-1 1 0,1 0 1,0 0-1,0 0 0,0 0 1,0-1-1,0 1 0,0 0 1,0 0-1,0 0 0,-1-1 1,1 1-1,0 0 0,0 0 1,0 0-1,0-1 0,0 1 1,0 0-1,0 0 0,0-1 1,0 1-1,0 0 0,1-1 1,2-29-45,7 0-189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1.587"/>
    </inkml:context>
    <inkml:brush xml:id="br0">
      <inkml:brushProperty name="width" value="0.05" units="cm"/>
      <inkml:brushProperty name="height" value="0.05" units="cm"/>
    </inkml:brush>
  </inkml:definitions>
  <inkml:trace contextRef="#ctx0" brushRef="#br0">21 6 12067,'-4'-1'992,"-2"-2"-1040,0 1-72,2 2 1944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2.133"/>
    </inkml:context>
    <inkml:brush xml:id="br0">
      <inkml:brushProperty name="width" value="0.05" units="cm"/>
      <inkml:brushProperty name="height" value="0.05" units="cm"/>
    </inkml:brush>
  </inkml:definitions>
  <inkml:trace contextRef="#ctx0" brushRef="#br0">9 216 14723,'-4'-10'2028,"-1"-7"2233,12 23-2116,6 10-1675,0 0-1,-2 1 1,1 1 0,13 29 0,28 80-480,-44-101 62,-7-20-12,-6-17-11,-34-88 124,1 2-37,29 74-115,4 13-55,1-1 1,0 0-1,0 0 0,-2-22 1,5 32 4,0 0 1,1 0-1,-1 0 0,0 0 1,0 0-1,1-1 1,-1 1-1,0 0 0,1 0 1,-1 0-1,1 1 1,0-1-1,-1 0 0,1 0 1,0 0-1,-1 0 1,1 0-1,0 1 0,0-1 1,0 0-1,-1 1 1,1-1-1,0 1 0,0-1 1,0 1-1,0-1 1,0 1-1,0 0 0,0-1 1,0 1-1,1 0 1,-1 0-1,0 0 0,0 0 1,0 0-1,0 0 1,0 0-1,2 0 0,8 1-451,1 0 0,-1 0-1,12 4 1,-8-2 187,10 0-484</inkml:trace>
  <inkml:trace contextRef="#ctx0" brushRef="#br0" timeOffset="1">281 56 14059,'-3'9'316,"0"1"1,0 0-1,1 0 0,1 1 1,-1-1-1,1 0 0,1 0 0,0 1 1,1-1-1,0 0 0,0 1 1,1-1-1,0 0 0,1 0 1,0 0-1,9 16 0,-12-25-277,0 0 0,0 0 0,1-1 0,-1 1 0,0 0 1,1-1-1,-1 1 0,1 0 0,-1-1 0,1 1 0,-1 0 0,1-1 0,-1 1 0,1-1 0,0 1 0,-1-1 0,1 1 0,0-1 0,-1 0 0,1 1 1,0-1-1,0 0 0,-1 0 0,1 1 0,0-1 0,0 0 0,0 0 0,-1 0 0,1 0 0,0 0 0,0 0 0,0 0 0,-1 0 0,1 0 0,0 0 1,0-1-1,-1 1 0,1 0 0,0 0 0,0-1 0,-1 1 0,1-1 0,0 1 0,-1 0 0,1-1 0,0 1 0,-1-1 0,1 0 0,-1 1 0,1-1 0,-1 1 1,1-1-1,-1 0 0,1 1 0,0-3 0,2-3 195,0 0 1,0 0 0,0 0-1,0-1 1,1-8 0,1-5 214,-1 1 1,-1-1 0,1-22 0,-4 34-543,0 1 0,0-1 0,-1 1 0,1-1 0,-2 0 0,1 1 0,-1-1 0,0 1 0,-1 0-1,0 0 1,-4-9 0,7 16 83,0 1-1,0-1 0,0 1 0,0-1 0,0 0 0,0 1 0,0-1 0,0 1 0,0-1 1,-1 0-1,1 1 0,0-1 0,0 0 0,0 1 0,0-1 0,-1 1 0,1-1 0,0 0 1,0 1-1,-1-1 0,1 0 0,0 0 0,-1 1 0,1-1 0,0 0 0,-1 0 1,1 1-1,0-1 0,-1 0 0,1 0 0,0 0 0,-1 0 0,1 0 0,-1 0 0,1 1 1,0-1-1,-1 0 0,1 0 0,-1 0 0,1 0 0,0 0 0,-1 0 0,1-1 0,-1 1 1,1 0-1,0 0 0,-1 0 0,1 0 0,0 0 0,-1-1 0,1 1 0,-1 0 1,1 0-1,0 0 0,0-1 0,-1 1 0,1 0 0,0-1 0,-1 1 0,1 0 0,0-1 1,0 1-1,0 0 0,-1-1 0,1 1 0,0 0 0,0-1 0,-1 9-382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0.411"/>
    </inkml:context>
    <inkml:brush xml:id="br0">
      <inkml:brushProperty name="width" value="0.05" units="cm"/>
      <inkml:brushProperty name="height" value="0.05" units="cm"/>
    </inkml:brush>
  </inkml:definitions>
  <inkml:trace contextRef="#ctx0" brushRef="#br0">173 77 1057,'37'-76'5835,"-47"98"-3186,-13 46 1,17-43-2505,0 0 0,2 0 0,0 0 0,2 0 0,1 0 0,1 1 0,5 41 0,11-29 68,-14-34-460,1-1 1,-2 1-1,1 0 1,0 0-1,-1 0 1,1 0-1,-1 0 1,0 0-1,0 5 0,-16-7-4098,1-2 1532</inkml:trace>
  <inkml:trace contextRef="#ctx0" brushRef="#br0" timeOffset="1">0 230 5381,'0'0'9513,"52"-36"-9321,-12 36-128,0 0-1185,1 0-1601,-7-7-1378,-2-5-2370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2.644"/>
    </inkml:context>
    <inkml:brush xml:id="br0">
      <inkml:brushProperty name="width" value="0.05" units="cm"/>
      <inkml:brushProperty name="height" value="0.05" units="cm"/>
    </inkml:brush>
  </inkml:definitions>
  <inkml:trace contextRef="#ctx0" brushRef="#br0">61 0 15331,'-18'32'3406,"9"-9"-2793,1 0-1,1 1 1,1-1-1,2 1 1,0 1-1,-1 43 1,5-67-606,0 1 0,0-1 0,0 0 0,0 0 0,0 0 0,1 0 1,-1 0-1,0 1 0,1-1 0,-1 0 0,0 0 0,1 0 0,-1 0 0,1 0 0,1 2 0,-2-3-11,1 0-1,-1 0 0,1 1 1,-1-1-1,1 0 0,-1 0 1,1 0-1,-1 1 0,1-1 1,-1 0-1,1 0 0,0 0 1,-1 0-1,1 0 0,-1 0 0,1 0 1,-1 0-1,1 0 0,-1 0 1,1-1-1,-1 1 0,1 0 1,0-1-1,4-1-90,0-2-1,0 1 1,0 0 0,0-1-1,4-4 1,0-1-118,7-3-214,0 0 1,0 0 0,22-10 0,-33 20 329,0-1 0,0 1 0,1 0 0,-1 0 0,1 0 0,-1 1 0,1 0 0,-1 0 0,1 0 0,0 1 0,-1 0 0,1 0 0,0 0 0,-1 1 0,1 0 0,6 1 0,-10-1 125,0 0 1,0-1-1,0 1 1,0 0 0,0 0-1,0 0 1,0 1-1,0-1 1,-1 0 0,1 1-1,0-1 1,-1 1-1,1 0 1,-1-1-1,0 1 1,0 0 0,1 0-1,-1 0 1,0 0-1,-1 0 1,1 0 0,0 0-1,0 0 1,-1 0-1,0 0 1,1 0-1,-1 1 1,0-1 0,0 0-1,0 0 1,0 0-1,0 0 1,-1 1 0,1-1-1,-1 0 1,1 0-1,-2 2 1,-1 4 208,0 0-1,0 0 1,-1 0 0,0-1 0,-1 1-1,0-1 1,0 0 0,-7 7-1,4-6-69,0 0 0,0-1 0,0 0 1,-1 0-1,-14 7 0,21-13-187,1 0 1,0 0 0,-1 0-1,1 0 1,-1-1 0,1 1 0,-1-1-1,1 1 1,-1-1 0,1 0-1,-1 1 1,1-1 0,-1 0 0,0 0-1,1 0 1,-1 0 0,1 0 0,-1-1-1,0 1 1,1 0 0,-1-1-1,1 1 1,-1-1 0,1 1 0,-1-1-1,1 0 1,0 0 0,-1 0-1,1 0 1,0 0 0,0 0 0,-1 0-1,1 0 1,0 0 0,0 0-1,0-1 1,0 1 0,1 0 0,-1-1-1,0 1 1,0-1 0,1 1-1,-1-1 1,1 1 0,-1-1 0,1 1-1,0-1 1,0-1 0,-7-34-369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3.145"/>
    </inkml:context>
    <inkml:brush xml:id="br0">
      <inkml:brushProperty name="width" value="0.05" units="cm"/>
      <inkml:brushProperty name="height" value="0.05" units="cm"/>
    </inkml:brush>
  </inkml:definitions>
  <inkml:trace contextRef="#ctx0" brushRef="#br0">1 51 15035,'24'113'2706,"-12"-48"-1687,4 0 0,2-1 0,32 76 0,3-33-912,11 26 224,-92-198 992,-26-64-736,-9-66-406,51 152-490,3-1 0,-6-71 1,15 105 158,0-1 0,0 1 0,1 0 0,0 0 0,1 0 0,0 0 0,1 0 0,5-14 0,-7 21 91,0 1 0,0 0 0,0-1 0,1 1-1,-1 0 1,1-1 0,-1 1 0,1 0 0,0 0 0,0 0 0,0 1-1,0-1 1,0 0 0,0 1 0,1-1 0,-1 1 0,0 0 0,1 0 0,-1 0-1,1 0 1,-1 0 0,1 0 0,0 1 0,-1-1 0,1 1 0,0 0-1,-1 0 1,1 0 0,0 0 0,-1 0 0,1 0 0,0 1 0,-1 0-1,1-1 1,0 1 0,-1 0 0,3 1 0,-1 0 90,0 1 0,0-1 0,0 0 0,0 1 0,-1 0 0,1 0 0,-1 0 0,0 0 0,0 1 0,0-1 0,0 1 0,0 0 1,-1 0-1,0 0 0,0 0 0,0 0 0,0 0 0,-1 1 0,1-1 0,-1 0 0,1 7 0,1 6 427,-1-1 1,-1 1-1,-1 0 1,-2 27-1,1-29 19,-1 1-1,-1 0 1,-6 18-1,9-31-454,-1 1 0,0-1 0,0 0 0,-1 0 1,1 0-1,-1 0 0,1 0 0,-1-1 0,0 1 0,0 0 0,0-1 0,0 1 0,-1-1 0,1 0 0,0 0 0,-1 0 1,0 0-1,0 0 0,1 0 0,-1-1 0,0 1 0,-5 0 0,7-1-163,-1-1 0,1 0 0,-1 0 0,1-1 0,-1 1-1,1 0 1,0 0 0,-1-1 0,1 1 0,0-1 0,-1 1 0,1-1 0,0 0 0,-1 1 0,1-1-1,0 0 1,0 0 0,0 0 0,0 0 0,0 0 0,0 0 0,0 0 0,0 0 0,0 0 0,0-1-1,0-1 1,-1-1-86,0 0-1,0 0 1,0 0 0,1 0-1,-1 0 1,1-1-1,-1-7 1,3-17-1064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3.673"/>
    </inkml:context>
    <inkml:brush xml:id="br0">
      <inkml:brushProperty name="width" value="0.05" units="cm"/>
      <inkml:brushProperty name="height" value="0.05" units="cm"/>
    </inkml:brush>
  </inkml:definitions>
  <inkml:trace contextRef="#ctx0" brushRef="#br0">6 832 12715,'5'-3'322,"-1"-1"1,0 1-1,-1-1 1,1 0-1,-1 0 1,1 0-1,-1 0 1,0 0-1,-1-1 0,1 0 1,-1 1-1,0-1 1,0 0-1,0 0 1,-1 0-1,0 0 1,0 0-1,1-6 1,0-7 178,0 1 1,-2-1 0,0 0-1,-2-18 1,-6 2 55,-1 22-225,9 11-318,-1 1 0,1 0 1,-1 0-1,1 0 0,0 0 0,-1 0 0,1 0 1,-1 0-1,1 0 0,-1 0 0,1 0 0,0 0 1,-1 0-1,1 0 0,-1 0 0,1 0 0,-1 0 1,1 1-1,0-1 0,-1 0 0,1 0 0,0 1 1,-1-1-1,1 0 0,0 0 0,-1 1 0,1-1 1,0 0-1,-1 1 0,1-1 0,0 0 0,-1 1 1,-2 4 31,0 0 1,0 0 0,1 0 0,-1 1 0,1-1 0,0 0 0,1 1 0,-1 0 0,0 10 0,-3 57-10,4-69-46,1 1-1,0 0 0,1 0 0,-1 0 1,3 8-1,-3-13 4,0 1 0,1 0 1,-1 0-1,0-1 0,1 1 0,-1 0 1,1 0-1,-1-1 0,0 1 0,1-1 1,0 1-1,-1 0 0,1-1 0,-1 1 1,1-1-1,0 1 0,-1-1 1,1 1-1,0-1 0,-1 0 0,1 1 1,0-1-1,0 0 0,-1 0 0,1 0 1,0 1-1,0-1 0,0 0 0,-1 0 1,1 0-1,0 0 0,0 0 0,0 0 1,-1 0-1,1-1 0,0 1 0,0 0 1,0 0-1,-1-1 0,1 1 0,0 0 1,0-1-1,19-9-131,-2-1 0,1 0 1,-1-2-1,32-28 0,5-3-70,28-9-49,-49 33 858,31-25 0,-65 45-561,1 0-1,-1 0 1,0 0 0,0-1-1,1 1 1,-1 0 0,0 0-1,1 0 1,-1-1 0,0 1-1,0 0 1,1 0-1,-1-1 1,0 1 0,0 0-1,0-1 1,0 1 0,1 0-1,-1 0 1,0-1-1,0 1 1,0 0 0,0-1-1,0 1 1,0 0 0,0-1-1,0 1 1,0 0-1,0-1 1,0 1 0,0 0-1,0-1 1,0 1 0,0 0-1,0-1 1,-14-6 968,-32 3 203,33 3-824,-23-3 236,14 3-453,0-1 0,0-2 0,-33-8 0,54 12-180,1 0 1,0 0-1,0 0 1,-1 0-1,1 0 0,0 0 1,0 0-1,-1 0 1,1 0-1,0 0 1,-1-1-1,1 1 0,0 0 1,0 0-1,-1 0 1,1 0-1,0 0 0,0 0 1,0-1-1,-1 1 1,1 0-1,0 0 0,0 0 1,0-1-1,-1 1 1,1 0-1,0 0 0,0-1 1,0 1-1,0 0 1,0 0-1,0-1 0,-1 1 1,1 0-1,0 0 1,0-1-1,0 1 1,0-1-1,12-3-278,24-1-104,-33 5 354,24-2-263,9-1 8,0-1 1,58-15 0,-85 17 225,0-1 1,0 0 0,0-1-1,-1 0 1,1 0-1,-1-1 1,0 0-1,0 0 1,-1-1-1,1 0 1,-1 0-1,-1-1 1,1 0 0,-1 0-1,7-11 1,-2 6-370,-10 12 428,-1 0 0,0 0 0,0 0 1,1 0-1,-1 0 0,0 0 0,1 0 1,-1 0-1,0 0 0,0 1 1,1-1-1,-1 0 0,0 0 0,0 0 1,1 0-1,-1 0 0,0 1 1,0-1-1,0 0 0,1 0 0,-1 0 1,0 1-1,0-1 0,0 0 1,0 0-1,1 1 0,-1-1 0,0 0 1,0 0-1,0 1 0,0-1 1,0 1-1,6 33-51,-5-19 93,13 45 180,-13-57-208,0 0-1,0 1 0,0-1 1,0 0-1,1 0 0,0 0 1,-1 0-1,1 0 0,0 0 1,1 0-1,-1-1 0,0 1 1,1-1-1,4 4 0,-6-6-19,-1 0 0,1 0-1,-1 0 1,1 0 0,-1 1 0,1-1-1,-1-1 1,1 1 0,-1 0-1,1 0 1,0 0 0,-1 0 0,1 0-1,-1 0 1,1-1 0,-1 1-1,1 0 1,-1 0 0,1-1 0,-1 1-1,1 0 1,-1-1 0,0 1-1,1 0 1,-1-1 0,1 1 0,-1-1-1,0 1 1,1-1 0,-1 1-1,0-1 1,0 1 0,1-1 0,-1 1-1,0-1 1,0 1 0,0-1-1,0 1 1,0-1 0,0 0-1,5-23 503,-4 12-464,-1 0-1,0 0 0,-1 1 0,-2-14 1,-5-20-87</inkml:trace>
  <inkml:trace contextRef="#ctx0" brushRef="#br0" timeOffset="1">447 2 19788,'-1'-1'2001,"2"2"-1321,4 5-272,3 2 1240,1 1-544,3-1-1240,0 1-616,0-4 664,1-2-160,4-6-112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4.185"/>
    </inkml:context>
    <inkml:brush xml:id="br0">
      <inkml:brushProperty name="width" value="0.05" units="cm"/>
      <inkml:brushProperty name="height" value="0.05" units="cm"/>
    </inkml:brush>
  </inkml:definitions>
  <inkml:trace contextRef="#ctx0" brushRef="#br0">0 73 15571,'1'22'985,"0"0"-1,2 0 0,0 0 0,1-1 1,8 24-1,-8-33-757,0 0 1,1-1-1,0 0 1,1 0 0,0 0-1,1 0 1,0-1-1,1 0 1,0-1-1,14 14 1,-18-20-254,-1-1 1,1 1-1,0-1 1,0 1-1,0-1 1,0-1 0,0 1-1,1-1 1,-1 1-1,5 0 1,-7-2-3,-1 0 1,1 1 0,-1-1 0,1 0 0,-1 0-1,1-1 1,-1 1 0,1 0 0,-1 0-1,1-1 1,-1 1 0,1-1 0,-1 1 0,0-1-1,1 1 1,-1-1 0,0 0 0,1 0-1,-1 0 1,0 0 0,0 0 0,0 0 0,0 0-1,0 0 1,0 0 0,0 0 0,0-1 0,0 1-1,-1 0 1,1-1 0,0 1 0,-1 0-1,1-4 1,1-3-44,-1-1-1,0 0 1,-1 0-1,0 0 0,0 0 1,-1 0-1,0 0 1,-1 0-1,-4-14 1,-2-22 493,7 44-407,1 1 1,0 0-1,0-1 1,0 1 0,0 0-1,0 0 1,0-1-1,0 1 1,0 0-1,0-1 1,0 1-1,0 0 1,0-1-1,0 1 1,0 0 0,0-1-1,0 1 1,0 0-1,0-1 1,1 1-1,-1 0 1,0 0-1,0-1 1,0 1-1,0 0 1,1 0 0,-1-1-1,0 1 1,0 0-1,1 0 1,-1-1-1,0 1 1,0 0-1,1 0 1,-1 0-1,0 0 1,0 0 0,1-1-1,-1 1 1,0 0-1,1 0 1,-1 0-1,0 0 1,1 0-1,-1 0 1,0 0-1,1 0 1,-1 0 0,0 0-1,1 0 1,-1 0-1,0 0 1,0 0-1,1 1 1,-1-1-1,0 0 1,1 0-1,-1 0 1,1 0 0,21 13 406,-17-9-317,6 2-26,-1 0-1,1-1 1,0 0 0,0-1-1,1 0 1,-1-1-1,1 0 1,22 2 0,-25-4-93,-1-1 0,1-1 0,-1 1 0,1-1 0,-1-1 0,1 0 0,-1 0 0,0-1 0,0 1 0,0-2 0,0 1 0,-1-1 0,11-7 0,-6 1-199,0 0 0,-1-1-1,0 0 1,0 0 0,-1-1-1,-1-1 1,0 0 0,11-21 0,9-13-1253,-29 90 1920,0-26-160,4 80 1338,-3-88-1453,0-1 0,1 1 0,0 0-1,0 0 1,1-1 0,0 1 0,1-1 0,7 12-1,-9-17-162,0 0-1,1-1 0,0 1 0,-1-1 1,1 1-1,0-1 0,0 0 1,1 0-1,-1 0 0,0-1 0,1 1 1,-1-1-1,0 0 0,8 2 0,6 0-495,35 3 0,-12-2-146,-31-2 505,-1 0 0,1 0 1,-1 1-1,0 0 0,0 1 0,-1-1 1,1 2-1,-1-1 0,1 1 0,-2 0 1,1 0-1,9 10 0,-13-12 159,-1 0 1,1 0-1,-1 0 0,1 1 0,-1-1 0,0 1 0,0-1 1,0 1-1,-1 0 0,1-1 0,-1 1 0,0 0 0,0 0 1,-1 0-1,1 0 0,-1 0 0,1 0 0,-1 0 0,-1 1 1,1-1-1,-1 0 0,1 0 0,-1 0 0,0 0 0,0-1 0,-1 1 1,1 0-1,-3 4 0,3-6 26,-1 0 0,1 0 1,0 0-1,0 0 0,-1 0 0,1 0 1,-1-1-1,0 1 0,1 0 0,-1-1 1,0 0-1,0 1 0,0-1 0,0 0 1,0 0-1,0 0 0,-1 0 0,1 0 1,0-1-1,0 1 0,-1 0 0,1-1 1,0 0-1,-1 0 0,1 0 0,0 0 1,-1 0-1,1 0 0,0 0 0,-1-1 1,1 1-1,0-1 0,0 0 0,-4-1 1,-1-1 28,0-1 1,0 1 0,0-1 0,1-1 0,0 1 0,0-1 0,0 0 0,0-1-1,-6-8 1,5 5-153,0-1-1,0 0 1,1 0-1,1-1 1,0 1-1,0-1 1,1-1-1,1 1 1,0 0-1,0-1 0,1 0 1,0 1-1,1-1 1,1 0-1,0 0 1,0 0-1,1 0 1,1 0-1,0 1 1,1-1-1,0 1 1,0-1-1,1 1 1,8-14-1,3 0-532,38-46 1,-17 25 198,-7 0-90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4.952"/>
    </inkml:context>
    <inkml:brush xml:id="br0">
      <inkml:brushProperty name="width" value="0.05" units="cm"/>
      <inkml:brushProperty name="height" value="0.05" units="cm"/>
    </inkml:brush>
  </inkml:definitions>
  <inkml:trace contextRef="#ctx0" brushRef="#br0">1 159 20172,'13'34'799,"2"0"-1,1-1 0,2-1 1,29 40-1,-41-63-725,-4-6-66,54 75 73,-51-72-76,0 0-1,1 0 0,0 0 0,0-1 1,0 0-1,1 0 0,0 0 1,0-1-1,10 5 0,-15-8 6,0-1 1,-1 1-1,1-1 0,0 0 1,-1 0-1,1 1 0,0-1 0,0 0 1,-1 0-1,1-1 0,0 1 1,0 0-1,-1-1 0,1 1 0,0-1 1,-1 1-1,1-1 0,0 0 0,-1 1 1,1-1-1,-1 0 0,1 0 1,-1 0-1,0 0 0,1-1 0,-1 1 1,0 0-1,0-1 0,0 1 1,0 0-1,0-1 0,0 1 0,1-3 1,2-4 31,-1 0 0,0 0 0,0 0 0,-1 0 0,3-15 0,0-18 216,0-48 1,-4 47-43,8-48 0,-9 87-211,1-1-1,0 1 1,-1 0-1,1 0 1,0 0-1,1 0 1,-1 1-1,0-1 1,1 0-1,2-4 1,-3 7-4,-1 0-1,1-1 1,-1 1 0,0-1-1,1 1 1,-1 0 0,1 0-1,-1-1 1,1 1 0,-1 0-1,1 0 1,0-1 0,-1 1 0,1 0-1,-1 0 1,1 0 0,-1 0-1,1 0 1,0 0 0,-1 0-1,1 0 1,0 0 0,0 1-4,1-1 1,-1 1-1,1 0 0,-1-1 1,0 1-1,1 0 1,-1 0-1,0 0 1,0 0-1,0 0 1,0 0-1,1 2 1,7 8-37,-1 1 1,0 1-1,-1-1 1,10 24-1,8 17-5,-24-53 47,-1 1 0,0-1-1,0 1 1,0-1 0,0 0 0,0 1 0,1-1 0,-1 0 0,0 1 0,0-1 0,0 0-1,1 1 1,-1-1 0,0 0 0,1 1 0,-1-1 0,0 0 0,1 0 0,-1 1-1,0-1 1,1 0 0,-1 0 0,0 0 0,1 0 0,-1 0 0,1 1 0,-1-1 0,0 0-1,1 0 1,-1 0 0,1 0 0,-1 0 0,1 0 0,-1 0 0,0 0 0,1 0-1,-1-1 1,1 1 0,-1 0 0,0 0 0,1 0 0,-1 0 0,0 0 0,1-1 0,-1 1-1,0 0 1,1 0 0,-1-1 0,0 1 0,1 0 0,-1-1 0,0 1 0,0 0-1,1-1 1,-1 1 0,0 0 0,0-1 0,0 1 0,1 0 0,-1-1 0,0 1 0,0-1-1,0 1 1,0 0 0,0-1 0,0 1 0,0-1 0,9-33 68,-8 32-60,5-31 52,13-59-113,-15 82-21,-1-1 1,1 1-1,1-1 0,-1 1 1,2 0-1,7-10 0,-11 17 38,-1 1 1,1 0-1,0 0 0,0 0 1,0 0-1,0 0 0,0 1 1,0-1-1,0 1 0,1-1 1,-1 1-1,0 0 0,1 0 1,-1 0-1,1 0 0,3-1 1,-4 2 5,0 0-1,0 0 1,0 0 0,0 1 0,-1-1 0,1 0 0,0 1 0,0-1 0,0 1 0,0 0 0,0 0 0,-1 0 0,1 0 0,0 0 0,-1 0 0,1 0 0,-1 0 0,1 0 0,-1 1 0,1-1 0,-1 1 0,2 2-1,2 3-90,0 0-1,0 0 1,-1 1-1,0-1 0,0 1 1,0 1-1,-1-1 0,-1 0 1,1 1-1,-1-1 0,-1 1 1,0 0-1,1 12 0,-2-21 113,0 1-1,0-1 0,-1 0 0,1 1 0,0-1 0,0 0 0,0 1 0,0-1 0,-1 0 0,1 0 0,0 1 0,0-1 0,-1 0 0,1 0 0,0 1 0,0-1 0,-1 0 0,1 0 0,0 0 0,-1 0 0,1 1 0,0-1 0,-1 0 1,1 0-1,0 0 0,-1 0 0,1 0 0,0 0 0,-1 0 0,1 0 0,0 0 0,-1 0 0,1 0 0,0 0 0,-1 0 0,1 0 0,0 0 0,-1 0 0,1-1 0,0 1 0,-1 0 0,1 0 0,0 0 0,0 0 0,-1-1 1,1 1-1,0 0 0,0 0 0,-1 0 0,1-1 0,0 1 0,0 0 0,0-1 0,-1 1 0,1 0 0,0 0 0,0-1 0,-15-19-293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5.465"/>
    </inkml:context>
    <inkml:brush xml:id="br0">
      <inkml:brushProperty name="width" value="0.05" units="cm"/>
      <inkml:brushProperty name="height" value="0.05" units="cm"/>
    </inkml:brush>
  </inkml:definitions>
  <inkml:trace contextRef="#ctx0" brushRef="#br0">2 2 17468,'3'-2'1096,"0"13"-1112,-4 7-48,-5 5 1072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5.978"/>
    </inkml:context>
    <inkml:brush xml:id="br0">
      <inkml:brushProperty name="width" value="0.05" units="cm"/>
      <inkml:brushProperty name="height" value="0.05" units="cm"/>
    </inkml:brush>
  </inkml:definitions>
  <inkml:trace contextRef="#ctx0" brushRef="#br0">156 29 17996,'0'-2'119,"-1"1"1,1-1-1,0 1 0,-1-1 1,1 1-1,-1 0 0,0-1 1,1 1-1,-1 0 0,0 0 0,0-1 1,0 1-1,1 0 0,-1 0 1,-1 0-1,1 0 0,0 0 1,0 0-1,0 1 0,0-1 1,-1 0-1,1 0 0,-3 0 1,2 1-13,0 0 0,0 0-1,0 0 1,0 0 0,0 1 0,0-1 0,0 1 0,0-1 0,0 1 0,0 0-1,0 0 1,0 0 0,1 0 0,-1 0 0,0 0 0,1 1 0,-3 1 0,-3 3 76,0 1 0,1 0 0,0 0 1,0 1-1,0 0 0,1 0 1,0 0-1,1 0 0,0 1 1,0 0-1,-4 15 0,1 2-184,1 0 0,-5 52 0,8-37-40,2 0-1,1 0 1,10 66 0,-6-82-35,1-1 0,1 0 0,1-1 0,1 0 0,1 0 1,1 0-1,18 28 0,-25-47 27,0 1 0,1 0 0,-1-1 0,1 1 1,0-1-1,0 0 0,1 0 0,-1-1 0,1 1 0,0-1 1,8 4-1,-10-6 21,0 0 1,0 0-1,-1 0 1,1-1-1,0 1 1,0-1 0,0 0-1,0 0 1,0 0-1,-1 0 1,1 0-1,0-1 1,0 1-1,0-1 1,0 0 0,-1 0-1,1 0 1,0 0-1,-1 0 1,1-1-1,-1 1 1,1-1-1,-1 1 1,4-4 0,0-1 18,0-1 0,-1 0 0,1 0 0,-1 0 0,-1 0 1,1-1-1,-1 0 0,0 0 0,-1 0 0,0 0 0,-1-1 1,1 1-1,0-11 0,-1 9 91,0 0 1,-1-1-1,-1 1 1,0 0-1,0-1 0,-1 1 1,0 0-1,-1-1 1,0 1-1,-7-19 0,7 24-27,0 1 0,-1 0 0,0 0-1,0 0 1,0 0 0,0 0 0,-1 0-1,0 1 1,-5-4 0,9 6-52,-1 0 1,0 0-1,0 1 0,0-1 1,1 0-1,-1 1 0,0-1 1,0 1-1,0 0 0,0-1 1,0 1-1,0 0 0,0-1 1,0 1-1,-1 0 0,1 0 1,0 0-1,0 0 0,0 0 1,0 0-1,0 0 0,0 0 1,0 1-1,0-1 1,0 0-1,0 0 0,0 1 1,0-1-1,0 1 0,0-1 1,0 1-1,0 0 0,0-1 1,1 1-1,-1 0 0,0-1 1,0 1-1,1 0 0,-1 0 1,0 0-1,1 0 0,-1-1 1,1 1-1,-1 0 1,1 0-1,-1 0 0,1 2 1,-1-1-20,0-1 1,0 1-1,1 0 1,-1 0-1,1 0 1,-1 0-1,1 0 1,0 0-1,0 0 0,0 1 1,0-1-1,0 0 1,0 0-1,1 0 1,-1 0-1,1 0 1,-1 0-1,1 0 1,0 0-1,-1-1 1,1 1-1,0 0 1,1 0-1,-1-1 1,0 1-1,0 0 1,1-1-1,-1 1 1,1-1-1,-1 0 1,1 1-1,-1-1 1,1 0-1,0 0 1,0 0-1,0 0 1,0 0-1,-1-1 1,1 1-1,0 0 1,0-1-1,0 0 1,0 1-1,1-1 1,-1 0-1,0 0 1,0 0-1,0 0 1,0 0-1,0-1 1,0 1-1,0-1 1,0 1-1,0-1 1,0 0-1,0 0 1,-1 0-1,3-1 1,4-4-3,-1 0 1,0-1 0,0 0-1,-1 0 1,0 0 0,0-1 0,-1 0-1,9-17 1,27-73-72,-39 93 76,9-29-99,-8 24 16,0 0-1,0 1 1,1 0-1,7-13 1,-11 22 87,0 0 1,0 0 0,0-1 0,0 1 0,0 0 0,0 0 0,1 0-1,-1-1 1,0 1 0,0 0 0,0 0 0,0 0 0,1 0 0,-1-1-1,0 1 1,0 0 0,0 0 0,1 0 0,-1 0 0,0 0 0,0 0-1,0-1 1,1 1 0,-1 0 0,0 0 0,0 0 0,1 0 0,-1 0-1,0 0 1,0 0 0,1 0 0,-1 0 0,0 0 0,0 0 0,1 0-1,-1 1 1,6 7-169,2 18-17,13 102 247,-16-86 354,2 0-1,19 67 1,-22-105-1025,-2-11 288,-1-11 124,-1-12-111,-1-11-131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6.985"/>
    </inkml:context>
    <inkml:brush xml:id="br0">
      <inkml:brushProperty name="width" value="0.05" units="cm"/>
      <inkml:brushProperty name="height" value="0.05" units="cm"/>
    </inkml:brush>
  </inkml:definitions>
  <inkml:trace contextRef="#ctx0" brushRef="#br0">0 844 17020,'1'3'143,"0"0"1,0 0 0,0-1 0,0 1 0,1-1-1,-1 1 1,1-1 0,0 0 0,0 1-1,0-1 1,0 0 0,0 0 0,0 0 0,0-1-1,0 1 1,1 0 0,-1-1 0,1 0-1,5 3 1,-6-4-88,0 1 0,0-1-1,1 0 1,-1 0 0,0 0 0,1 0-1,-1 0 1,0 0 0,1 0 0,-1-1-1,0 0 1,0 1 0,0-1 0,1 0-1,-1 0 1,0 0 0,0 0 0,0 0-1,0 0 1,-1-1 0,1 1 0,0-1-1,0 1 1,-1-1 0,3-3 0,-2 2 37,1-1 0,-1 1 0,0-1 0,0 0 0,-1 0 0,1 0 0,-1 0 0,0 0 0,0 0 1,0 0-1,-1 0 0,1-1 0,-1 1 0,0 0 0,0 0 0,0-1 0,-1 1 0,0 0 0,-1-4 0,2 4-53,-1 1-1,0-1 1,0 1-1,-1 0 1,1 0-1,-1 0 1,1 0-1,-1 0 1,0 0-1,0 0 1,0 0-1,-1 1 1,1-1-1,-1 1 1,1-1-1,-1 1 1,0 0-1,0 0 1,0 0-1,0 1 1,0-1-1,0 1 1,-5-2 0,7 3-43,0 0 0,0-1 0,0 1 0,0 0 0,0 0 0,0 0 0,0 0 0,-1 0 0,1 0 1,0 0-1,0 1 0,0-1 0,0 0 0,0 1 0,0-1 0,0 0 0,0 1 0,0 0 0,0-1 1,0 1-1,0-1 0,0 1 0,1 0 0,-2 0 0,1 1-6,-1 0 0,1 1 0,0-1-1,-1 0 1,1 0 0,0 1 0,1-1 0,-1 1-1,0-1 1,0 4 0,0 6-30,0 1 0,1 0 0,1 16 1,-1-28 36,2 25 44,1-1 0,1 0 0,1 0-1,2 0 1,0 0 0,2-1 0,0 0 0,21 35 0,-28-54-27,1-1 0,0 0 0,0 0 0,0 0 0,1-1 0,-1 1 0,1-1 1,0 0-1,0 0 0,0 0 0,9 4 0,-11-6-12,1 0 0,-1 0 0,1-1 0,-1 1 0,1-1 0,-1 0 0,1 0-1,0 0 1,-1 0 0,1 0 0,-1-1 0,1 1 0,-1-1 0,1 1 0,-1-1 0,1 0 0,-1 0 0,0 0 0,1 0 0,-1-1 0,0 1 0,0 0 0,0-1 0,3-2 0,2-3-26,1-1-1,-1 0 1,0 0 0,-1-1 0,0 0-1,0 0 1,6-15 0,25-72-115,-31 80 132,22-76-19,-18 56 69,1-1 1,26-55 0,-35 89-34,0 1 1,-1-1-1,1 0 1,0 0-1,0 1 1,1-1-1,-1 1 1,0 0-1,1 0 1,3-3-1,-5 5-8,0-1 0,0 1 0,0-1 0,0 1-1,0-1 1,0 1 0,0 0 0,0 0 0,0 0-1,0 0 1,0 0 0,0 0 0,0 0 0,0 0 0,0 0-1,0 0 1,0 0 0,1 0 0,-1 1 0,0-1-1,0 1 1,-1-1 0,1 1 0,0-1 0,0 1 0,0-1-1,0 1 1,0 0 0,0-1 0,-1 1 0,1 0-1,0 0 1,-1-1 0,2 3 0,3 4 13,-1 0 0,1 1-1,-1 0 1,-1 0 0,1 0 0,2 13 0,11 56 131,-7-24-37,-6-40-77,-3-6-13,0-1 0,1 0 0,-1 0 0,2 0 0,-1 0 0,6 9 0,-8-14-19,0-1 0,0 0 0,0 1 0,1-1 0,-1 0 0,0 0 0,0 1 0,0-1 0,1 0 0,-1 0 0,0 1-1,0-1 1,0 0 0,1 0 0,-1 0 0,0 0 0,0 1 0,1-1 0,-1 0 0,0 0 0,1 0 0,-1 0 0,0 0 0,0 0-1,1 0 1,-1 0 0,0 0 0,1 0 0,-1 0 0,0 0 0,1 0 0,-1 0 0,1 0 0,4-9 11,-1-18 70,-6 3 189,-1 0 1,-1 0 0,-1 0-1,-1 0 1,-13-32 0,0-1 376,19 55-638,-1 1 0,1-1 0,-1 0 0,1 0 1,-1 0-1,0 0 0,0 0 0,0 1 1,0-1-1,0 0 0,0 1 0,0-1 0,0 1 1,-1-1-1,1 1 0,-1 0 0,-1-2 1,13-19-349,42-82-330,-45 92 570,1 1 0,0 0 1,0 0-1,1 1 0,0 0 1,17-14-1,-24 22 76,1 0 1,-1 0-1,1 1 1,0-1-1,-1 1 1,1-1-1,0 1 1,0 0-1,0 0 1,0 0-1,0 1 1,0-1-1,0 1 1,0-1-1,0 1 1,0 0-1,0 0 1,1 1-1,-1-1 1,0 1-1,0-1 1,0 1-1,0 0 1,0 0-1,-1 0 1,1 1-1,0-1 1,0 1-1,-1-1 1,1 1-1,-1 0 1,1 0-1,-1 0 1,0 0-1,0 1 1,0-1-1,0 0 1,0 1-1,0 0 1,-1-1-1,3 6 1,6 15 154,-1 1 0,-1 0-1,-1 0 1,7 40 0,-14-62-115,0 0 1,0-1-1,0 1 0,1-1 0,-1 0 0,1 1 0,-1-1 1,1 1-1,0-1 0,-1 0 0,1 1 0,0-1 1,0 0-1,1 2 0,-1-3-12,-1 0-1,0 0 1,1 0-1,-1 0 1,1 1-1,-1-1 1,0 0 0,1 0-1,-1 0 1,1 0-1,-1 0 1,1-1-1,-1 1 1,0 0 0,1 0-1,-1 0 1,1 0-1,-1 0 1,0 0-1,1-1 1,-1 1-1,0 0 1,1 0 0,-1-1-1,0 1 1,1 0-1,-1-1 1,0 1-1,1 0 1,-1-1 0,0 1-1,5-7-16,0 0 0,-1-1 0,6-14 0,-8 18-30,34-73-804,61-101 1,-61 131 327,-33 44 466,1-1-1,-1 1 0,1 0 1,-1 0-1,1 0 0,0 1 0,0-1 1,0 1-1,0 0 0,7-2 1,-10 4 41,1-1 1,-1 1-1,1 0 1,0 0-1,-1 0 1,1 1 0,0-1-1,-1 0 1,1 1-1,-1-1 1,1 0-1,-1 1 1,1 0-1,-1-1 1,1 1 0,-1 0-1,1 0 1,-1 0-1,0 0 1,0 0-1,1 0 1,-1 0-1,0 1 1,0-1 0,0 0-1,0 0 1,0 1-1,-1-1 1,1 1-1,1 1 1,2 6 60,0 1-1,0-1 1,3 15 0,-7-23-43,7 37 452,-7-30-225,1 0 0,1 0 0,-1-1 0,1 1 0,6 13 0,-2-40 493,0-29-646,14-94-1083,-15 115 343,2 1 1,1 0-1,13-31 0,-19 51 405,1-1 0,1 2 0,-1-1 0,8-10 0,-10 15 229,-1 1 0,1-1 1,-1 0-1,1 1 1,0-1-1,-1 0 1,1 1-1,-1-1 0,1 1 1,0-1-1,0 1 1,-1 0-1,1-1 1,0 1-1,0 0 0,0-1 1,-1 1-1,1 0 1,0 0-1,0 0 1,0-1-1,0 1 0,-1 0 1,1 0-1,0 1 1,0-1-1,0 0 1,0 0-1,-1 0 0,1 0 1,0 1-1,0-1 1,0 0-1,-1 1 1,1-1-1,0 1 0,0-1 1,-1 1-1,1-1 1,0 1-1,-1-1 1,1 1-1,-1-1 0,1 1 1,-1 0-1,1 0 1,-1-1-1,1 2 1,3 5 46,0-1 0,-1 1 1,0 1-1,0-1 0,0 0 1,-1 1-1,1 8 1,7 61 927,-5-33-772,-3-32-257,0-9 53,-1-4 27,0-15-68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7.819"/>
    </inkml:context>
    <inkml:brush xml:id="br0">
      <inkml:brushProperty name="width" value="0.05" units="cm"/>
      <inkml:brushProperty name="height" value="0.05" units="cm"/>
    </inkml:brush>
  </inkml:definitions>
  <inkml:trace contextRef="#ctx0" brushRef="#br0">98 502 18356,'-7'4'315,"0"0"1,0 0-1,0-1 0,-11 4 1,-21 12 755,38-18-1007,0 0-1,-1 1 0,1-1 0,0 0 0,1 0 0,-1 1 0,0-1 1,0 1-1,0-1 0,1 1 0,-1-1 0,1 1 0,-1-1 0,1 1 1,0-1-1,0 1 0,-1 0 0,1-1 0,0 1 0,1-1 0,-1 1 1,0 0-1,0-1 0,1 1 0,-1-1 0,0 1 0,1 0 0,0-1 0,-1 0 1,1 1-1,1 1 0,2 5 159,0 0-1,0-1 1,1 1-1,8 9 1,-11-15-180,0 0-1,0 0 1,0 0-1,0 0 1,0 0-1,1 0 1,-1 0-1,0-1 1,1 1 0,0-1-1,-1 0 1,1 1-1,0-1 1,0 0-1,-1-1 1,1 1-1,0-1 1,0 1-1,0-1 1,3 0-1,-2 0-53,-1-1 0,0 0 0,0 0 0,1 0 0,-1 0 0,0 0 0,0-1 0,0 0 0,0 1 0,-1-1 0,1 0 0,0 0 0,-1-1 0,1 1 0,-1 0 0,0-1 0,4-4 0,0-4-117,1 0 1,-1 0-1,-1 0 0,0 0 0,0-1 0,-1 0 0,-1 0 1,4-24-1,-5 19 26,0 0 1,-2 0 0,1 0-1,-2-1 1,-5-31 0,-3 21 93,2 15 82,7 12-67,0 1 0,0 0 1,-1 0-1,1 0 0,0-1 0,0 1 0,0 0 1,0 0-1,-1 0 0,1 0 0,0-1 1,0 1-1,0 0 0,0 0 0,-1 0 1,1 0-1,0 0 0,0 0 0,-1 0 0,1 0 1,0 0-1,0 0 0,0 0 0,-1 0 1,1-1-1,0 1 0,0 1 0,-1-1 1,1 0-1,0 0 0,0 0 0,0 0 0,-1 0 1,1 0-1,0 0 0,-1 0 0,0 1 18,1 1-1,-1-1 0,0 0 1,0 1-1,1-1 0,-1 1 1,1-1-1,-1 0 1,1 1-1,0-1 0,0 1 1,0-1-1,-1 1 0,1-1 1,0 1-1,1-1 0,-1 3 1,4 26 126,-4-29-146,3 11 43,0 1 0,0-1 0,10 21 0,-12-30-35,1 1 0,-1-1 0,1 1-1,0-1 1,0 0 0,1 0 0,-1 0 0,0 0 0,1 0 0,0 0-1,0-1 1,0 1 0,0-1 0,0 0 0,0 0 0,6 3 0,-7-5-12,-1 0 1,1 0 0,0 1 0,0-1 0,-1 0 0,1 0 0,0-1 0,0 1 0,-1 0-1,1-1 1,0 1 0,0-1 0,-1 1 0,1-1 0,-1 0 0,1 0 0,0 1 0,-1-1-1,1 0 1,-1-1 0,0 1 0,1 0 0,-1 0 0,0-1 0,0 1 0,0 0 0,2-3-1,1-3-60,1 0 0,-1-1 0,-1 1 0,5-13-1,3-13-740,-2-1-1,-1 0 1,-2 0-1,-1-1 1,0-45-1,-5 94 995,0 2 201,-1-1 0,2 0-1,0 1 1,1-1 0,1 0 0,6 22 0,-9-36-376,0-1 0,0 1 0,1 0 0,-1-1-1,0 1 1,0-1 0,1 1 0,-1-1-1,0 1 1,0-1 0,1 0 0,-1 1 0,1-1-1,-1 1 1,0-1 0,1 0 0,-1 1 0,1-1-1,-1 0 1,1 1 0,-1-1 0,1 0 0,-1 0-1,1 0 1,-1 1 0,1-1 0,-1 0-1,1 0 1,0 0 0,-1 0 0,1 0 0,-1 0-1,1 0 1,-1 0 0,1 0 0,0 0 0,-1 0-1,1 0 1,-1-1 0,1 1 0,-1 0 0,1 0-1,-1-1 1,1 1 0,-1 0 0,1-1-1,-1 1 1,1 0 0,-1-1 0,0 1 0,1-1-1,-1 1 1,1-1 0,19-28 23,6-25-757,-2-1-1,24-88 1,-43 129 626,0-3 405,-9 27 192,-9 27 427,9-17-397,6-16-299,5-13-233,-5 6 16,0-1 0,0 0 0,-1 0 0,0 0 0,1 0 0,-1 0 0,-1 0 0,1 0 0,-1 0 0,1 0 0,-1 0-1,0 0 1,-2-6 0,2-11 174,-1 18-275,-2 7-137,-1 11-410,4-13 430,-1 0 1,1 1-1,-1-1 0,0 0 0,1 1 0,-1-1 0,0 0 0,0 0 1,-1 0-1,1 0 0,0 0 0,-1 0 0,1 0 0,-1 0 0,1 0 1,-1-1-1,-3 3 0,-1-1-226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8.663"/>
    </inkml:context>
    <inkml:brush xml:id="br0">
      <inkml:brushProperty name="width" value="0.05" units="cm"/>
      <inkml:brushProperty name="height" value="0.05" units="cm"/>
    </inkml:brush>
  </inkml:definitions>
  <inkml:trace contextRef="#ctx0" brushRef="#br0">73 467 11354,'-5'0'476,"1"0"-1,0 0 0,0 0 0,-1-1 1,1 0-1,0 0 0,0 0 0,0 0 1,0-1-1,0 0 0,0 0 0,0 0 1,0 0-1,1 0 0,-1-1 0,-4-3 0,13 19 3776,-3-2-3543,10 25 502,7 48-1,3 10-1128,-21-93-85,-1 1-1,1 0 0,-1-1 1,1 1-1,-1 0 0,1-1 1,0 1-1,0-1 0,0 0 1,0 1-1,0-1 0,0 1 1,0-1-1,0 0 0,2 1 1,-3-2 1,1 0 0,-1 1 0,0-1 0,1 0 0,-1 0 0,0 0 0,0 0 0,1 0 0,-1 0 0,0 0 0,1 0 0,-1 0 0,0-1 0,1 1 0,-1 0 1,0 0-1,0 0 0,1 0 0,-1 0 0,0 0 0,1-1 0,-1 1 0,0 0 0,0 0 0,0 0 0,1-1 0,-1 1 0,0 0 0,8-16-79,4-30-179,-3 1 1,4-49 0,-6 43-177,16-67 1,-23 117 424,0 0 0,0 0 0,1 0 0,-1 0 1,0 0-1,0 0 0,1 0 0,-1 0 0,1 0 0,-1 0 0,1 0 0,-1 0 0,1 0 0,0 0 1,-1 0-1,1 0 0,0 1 0,0-1 0,0 0 0,0 0 0,0 1 7,0 1 0,-1-1 0,1 0-1,-1 1 1,1-1 0,-1 1 0,1-1 0,-1 0 0,1 1-1,-1 0 1,1-1 0,-1 1 0,1-1 0,-1 1-1,0-1 1,0 1 0,1 0 0,-1-1 0,0 1-1,0 0 1,1-1 0,-1 2 0,11 50 96,-10-50-70,4 36 212,-2-15 122,0 0-1,14 42 0,-17-63-330,0-1 0,0 0 0,1 0 0,-1 0 0,1 0 0,-1 1 0,1-1 0,-1 0 0,1 0 0,0 0 0,-1 0 0,1 0 0,0-1 0,0 1 0,0 0 0,0 0 0,0 0 0,0-1-1,0 1 1,0 0 0,0-1 0,0 1 0,0-1 0,0 1 0,2-1 0,-2 0-9,1 0-1,-1-1 0,1 1 1,-1 0-1,1-1 1,-1 1-1,0-1 0,1 0 1,-1 0-1,0 1 0,0-1 1,1 0-1,-1 0 1,0 0-1,0 0 0,2-3 1,3-4-51,1 0 1,-1-1-1,-1 0 1,6-13 0,8-24-999,-2 0 1,-3-2 0,-1 1-1,-3-2 1,5-55 0,-10 155 791,-4-29 741,-2-8-99,1 0 1,1 0 0,0 0 0,1 0 0,1-1 0,3 14 0,-6-26-383,0-1 1,0 1-1,0-1 1,1 1-1,-1-1 0,0 0 1,0 1-1,0-1 0,0 1 1,0-1-1,1 1 1,-1-1-1,0 0 0,0 1 1,1-1-1,-1 0 1,0 1-1,1-1 0,-1 0 1,0 1-1,1-1 0,-1 0 1,0 0-1,1 1 1,-1-1-1,1 0 0,-1 0 1,1 0-1,-1 0 1,0 1-1,1-1 0,-1 0 1,1 0-1,-1 0 0,1 0 1,-1 0-1,1 0 1,-1 0-1,0 0 0,1 0 1,-1-1-1,1 1 1,-1 0-1,1 0 0,-1 0 1,0 0-1,1-1 0,0 1 1,13-18 207,3-16-740,-1-1-1,12-42 1,21-45-2147,-47 118 2469,0-1-1,1 1 1,0-1-1,0 1 1,0 0-1,0 0 1,7-6-1,-9 9 161,-1 1 0,1-1-1,0 1 1,0-1 0,0 1 0,-1 0 0,1-1-1,0 1 1,0 0 0,0 0 0,0-1-1,0 1 1,-1 0 0,1 0 0,0 0 0,0 0-1,0 0 1,0 0 0,1 0 0,-1 1 27,1 0 1,-1-1-1,0 1 0,1 0 1,-1 0-1,0 0 0,0 0 1,0 0-1,0 0 1,0 0-1,0 0 0,0 0 1,0 0-1,-1 1 0,1-1 1,0 2-1,11 23 434,-2 1 0,0 0 0,-2 1 1,6 36-1,7 26 886,10 5-69,65 144-1,-75-196-971,-3 0 0,24 87 0,-41-127-183,-1 1 0,1-1 1,-1 1-1,1-1 1,-1 1-1,0-1 0,-1 1 1,0 4-1,1-8-67,0 0-1,0 1 1,0-1 0,0 0-1,0 1 1,0-1 0,-1 0-1,1 1 1,0-1 0,0 0-1,0 0 1,-1 1 0,1-1-1,0 0 1,0 0 0,0 1-1,-1-1 1,1 0 0,0 0-1,-1 0 1,1 1 0,0-1-1,0 0 1,-1 0 0,1 0-1,0 0 1,-1 0 0,1 0-1,0 0 1,-1 0 0,0 0-1,0 0 18,0 0-1,0-1 0,0 1 0,-1-1 1,1 0-1,0 1 0,0-1 0,0 0 1,0 0-1,0 0 0,0 0 0,0 1 1,-1-3-1,-6-6 149,0-2 1,0 1 0,1-1 0,1 0-1,-10-22 1,-20-64 199,34 91-369,-11-35-282,1-1 1,-5-44-1,14 61 58,0 0 1,2 0-1,1 0 0,1 0 0,4-26 1,9-11-209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0.744"/>
    </inkml:context>
    <inkml:brush xml:id="br0">
      <inkml:brushProperty name="width" value="0.05" units="cm"/>
      <inkml:brushProperty name="height" value="0.05" units="cm"/>
    </inkml:brush>
  </inkml:definitions>
  <inkml:trace contextRef="#ctx0" brushRef="#br0">92 0 8712,'0'0'3107,"-51"41"-2530,38-10-225,2 5 0,0 6-95,9-1-161,-2 2 0,4 2 0,0-2-64,11-3 32,0-3-64,0-5-96,2-5-769,-4-5-672,2-5-673,-2-12-2307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39.830"/>
    </inkml:context>
    <inkml:brush xml:id="br0">
      <inkml:brushProperty name="width" value="0.05" units="cm"/>
      <inkml:brushProperty name="height" value="0.05" units="cm"/>
    </inkml:brush>
  </inkml:definitions>
  <inkml:trace contextRef="#ctx0" brushRef="#br0">26 321 15299,'0'2'151,"1"0"-1,0 0 1,0 0-1,0 0 0,0 0 1,0 0-1,0 0 1,1 0-1,-1-1 0,1 1 1,-1 0-1,1-1 1,0 1-1,-1-1 1,1 1-1,0-1 0,0 0 1,4 2-1,-5-3-63,1 0-1,0 0 1,0 0 0,-1 0-1,1 0 1,0 0-1,-1-1 1,1 1-1,0 0 1,-1-1 0,1 0-1,0 1 1,-1-1-1,1 0 1,-1 0 0,1 0-1,-1 0 1,0 0-1,1 0 1,-1 0-1,0 0 1,0-1 0,0 1-1,1 0 1,0-3-1,6-8 196,-1 0 0,-1-1 1,0 1-1,0-1 0,-1-1 0,-1 1 0,0-1 0,-1 1 0,0-1 0,-1 0 0,-1 0 0,0 0 0,-1 0 0,-1-1 0,0 1 0,-1 0 0,-6-24 0,7 33-195,-1 1 0,0-1-1,0 1 1,-1-1 0,1 1-1,-1 0 1,0 0-1,0 0 1,0 0 0,-1 0-1,1 1 1,-1-1-1,-4-2 1,6 5-83,0 0 1,1 0-1,-1 0 1,0 1-1,1-1 1,-1 0-1,0 1 0,0 0 1,0-1-1,0 1 1,1 0-1,-1 0 0,0 0 1,0 0-1,0 0 1,0 0-1,0 1 0,1-1 1,-1 0-1,0 1 1,0 0-1,0-1 1,1 1-1,-1 0 0,0 0 1,1 0-1,-1 0 1,1 0-1,-1 0 0,1 1 1,0-1-1,-1 0 1,1 1-1,0-1 0,0 1 1,0-1-1,-1 3 1,-3 5-81,0-1 1,1 1-1,0 0 1,1 0-1,0 1 1,0-1 0,1 1-1,0-1 1,1 1-1,0 0 1,0 10-1,1 7-145,2-1 0,8 49 0,-6-55 139,0 0 1,2-1-1,1 0 0,11 24 0,-15-36 42,1-1 1,0 1 0,1-1-1,-1 1 1,1-1-1,7 6 1,-9-9-11,0-1-1,0 1 1,0-1-1,1 0 1,-1 0 0,0-1-1,1 1 1,0 0-1,-1-1 1,1 0 0,0 0-1,-1 0 1,6 0-1,-5-1 4,1 0-1,-1 0 1,0-1-1,1 0 0,-1 0 1,0 0-1,0 0 0,0 0 1,0-1-1,0 0 0,0 0 1,0 0-1,-1 0 0,1-1 1,-1 1-1,5-5 1,4-4-11,-1-1 0,0 0 1,9-14-1,18-35-265,-2-10-103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0.329"/>
    </inkml:context>
    <inkml:brush xml:id="br0">
      <inkml:brushProperty name="width" value="0.05" units="cm"/>
      <inkml:brushProperty name="height" value="0.05" units="cm"/>
    </inkml:brush>
  </inkml:definitions>
  <inkml:trace contextRef="#ctx0" brushRef="#br0">138 0 17116,'-4'1'201,"0"-1"1,0 1-1,0 0 0,0 0 1,0 1-1,1-1 1,-1 1-1,0 0 1,1 0-1,0 0 1,-1 0-1,1 0 1,0 1-1,0 0 0,0-1 1,0 1-1,1 0 1,-1 1-1,-2 3 1,-6 10 226,1 0-1,-13 28 1,22-43-413,-5 10 10,4-9-26,0 0 0,0 1 0,0-1 0,1 0 0,-1 1-1,1 0 1,0-1 0,0 1 0,0-1 0,1 1 0,-1 0 0,1 6 0,0-9-6,1-1-1,-1 1 1,1 0-1,-1-1 1,1 1-1,-1-1 1,1 1 0,-1-1-1,1 0 1,0 1-1,-1-1 1,1 0-1,0 1 1,-1-1 0,1 0-1,0 0 1,0 0-1,-1 1 1,1-1-1,0 0 1,1 0-1,19 0-115,-19 0 91,33-3-478,45-9-1,-45 6 190,44-3-1,-78 9 349,0 0-1,0 0 1,1 0-1,-1-1 1,0 1-1,0 1 1,0-1-1,0 0 1,0 0-1,1 0 1,-1 0-1,0 1 1,0-1-1,0 1 0,0-1 1,0 1-1,0-1 1,0 1-1,0-1 1,0 1-1,0 0 1,-1-1-1,1 1 1,0 0-1,1 2 1,-2-2 28,1 1 0,-1-1-1,0 1 1,0-1 0,0 0 0,0 1 0,0-1 0,0 1-1,-1-1 1,1 1 0,0-1 0,-1 1 0,1-1-1,-1 0 1,0 1 0,-1 1 0,-5 9 307,-1-1 0,0-1 0,-12 13 0,18-20-321,-1 1 32,-4 4-174,0 0 0,0 0 0,-1-1 0,0 0 0,0-1 0,-1 0 0,-9 6 0,17-12 88,1 1 0,-1-1 0,1 0 0,-1 0 0,1 0 0,-1 0 0,1 1 0,-1-1 0,1 0 0,-1 0 0,1 0 0,-1 0 0,1 0 0,-1 0 0,1 0 0,-1-1 0,1 1 0,-1 0 0,1 0 0,-1 0 0,1 0 0,-1-1 0,1 1 0,-1 0 0,1 0 0,-1-1 0,1 1 0,0 0 0,-1-1 0,1 1 0,-1 0 0,1-1 0,0 1 0,0-1 0,-1 1 0,1-1 0,0 1 0,0-1 0,-1 1 0,1 0 0,0-1 0,0 0 0,-2-18-389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0.814"/>
    </inkml:context>
    <inkml:brush xml:id="br0">
      <inkml:brushProperty name="width" value="0.05" units="cm"/>
      <inkml:brushProperty name="height" value="0.05" units="cm"/>
    </inkml:brush>
  </inkml:definitions>
  <inkml:trace contextRef="#ctx0" brushRef="#br0">0 82 13891,'16'20'822,"-2"0"0,0 1 0,-2 0 0,0 1 0,-1 1 0,11 34 0,-2-7 185,30 70 190,-10-21-364,94 168-1,-125-253-877,-17-27-39,-34-47 93,4-2 1,-43-89-1,64 113-109,1-1 1,3-1-1,1 0 1,1-1-1,-7-67 1,16 90-71,1-1 1,1 1 0,1 0 0,5-27-1,-6 39 77,2 0 0,-1 0 0,1 1 0,0-1 0,0 0 0,0 1 0,1-1 0,0 1 0,0 0 0,0 0 0,1 0 0,-1 0 0,1 0 0,1 1 0,-1 0 0,0 0 0,8-5 0,-11 8 77,1 0 0,-1 0 0,0 0 0,1 0-1,-1 1 1,0-1 0,1 1 0,-1-1 0,1 1 0,-1-1 0,1 1 0,-1 0 0,1 0 0,-1 0-1,1 0 1,-1 0 0,1 0 0,-1 0 0,1 0 0,-1 0 0,1 1 0,-1-1 0,1 1 0,1 0-1,-1 1 40,-1-1-1,1 1 1,-1-1-1,1 1 1,-1 0-1,0-1 1,0 1-1,0 0 1,0 0-1,0 0 1,0 0-1,0 0 1,-1 0-1,1 0 1,0 3-1,1 7 237,-1 1 0,0-1 0,-1 1 0,-2 20 0,0-16 212,-1-1 0,-6 22 0,6-31-425,1 0 1,-1-1-1,1 1 0,-2-1 0,1 0 0,-1 0 0,0 0 1,-5 6-1,8-11-78,1-1 0,0 1-1,-1-1 1,1 1 0,-1-1 0,1 1 0,-1-1 0,1 0 0,-1 1 0,1-1 0,-1 0 0,1 1 0,-1-1 0,0 0 0,1 0 0,-1 1 0,0-1 0,1 0 0,-1 0 0,1 0-1,-2 0 1,1 0 19,1-1 0,-1 1-1,0-1 1,1 1 0,-1-1-1,1 1 1,-1-1 0,1 1-1,0-1 1,-1 1 0,1-1-1,0 1 1,-1-1 0,1 0-1,0 1 1,0-1 0,-1 0-1,1 1 1,0-1-1,0 0 1,0 1 0,0-2-1,-1-19-360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1.626"/>
    </inkml:context>
    <inkml:brush xml:id="br0">
      <inkml:brushProperty name="width" value="0.05" units="cm"/>
      <inkml:brushProperty name="height" value="0.05" units="cm"/>
    </inkml:brush>
  </inkml:definitions>
  <inkml:trace contextRef="#ctx0" brushRef="#br0">12 129 12027,'3'4'584,"1"0"0,0 0 0,0 0 0,0-1 0,0 1 0,0-1 0,9 4 0,-11-6-424,-1 0 0,1 0 0,0-1 0,0 1-1,0-1 1,0 0 0,0 1 0,0-1 0,0 0 0,-1 0 0,1 0-1,0 0 1,0-1 0,0 1 0,0 0 0,0-1 0,0 1-1,-1-1 1,1 0 0,0 0 0,0 0 0,-1 0 0,1 0-1,0 0 1,1-1 0,2-3 223,0 0 1,0 0-1,0-1 0,-1 0 0,1 1 0,-1-2 0,-1 1 1,1 0-1,4-13 0,-7 17-298,0-1-1,0 1 1,0-1-1,-1 1 1,1-1-1,-1 1 1,1-1-1,-1 1 1,0-1-1,0 1 1,0-1-1,0 1 1,-1-1-1,1 1 1,-1-1-1,1 1 1,-1-1-1,0 1 1,0-1-1,0 1 1,0 0-1,0-1 1,-1 1 0,1 0-1,-1 0 1,0 0-1,1 0 1,-1 0-1,0 1 1,-4-4-1,4 3-70,-1 1 0,1 0-1,-1 0 1,0 0 0,1 0 0,-1 0-1,0 0 1,1 1 0,-1-1 0,0 1 0,0 0-1,1 0 1,-1 0 0,0 0 0,0 0-1,0 1 1,1-1 0,-1 1 0,0 0-1,1-1 1,-1 1 0,0 1 0,1-1-1,-1 0 1,1 1 0,0-1 0,-1 1-1,1 0 1,0-1 0,0 1 0,0 0 0,0 0-1,-3 5 1,0-1-52,1 1-1,0-1 1,0 1-1,0 0 1,1 0-1,0 0 1,0 0 0,1 0-1,-1 1 1,2-1-1,-2 11 1,3-12-43,-1 0 0,2 0 0,-1 0 0,1 0 0,0 0 0,0 0 0,0 0 0,1 0 0,0 0 0,0 0 0,1-1 0,0 1 0,0-1 0,0 0 0,0 1 0,1-2 0,0 1 0,0 0 0,0-1 0,1 0 0,-1 0 0,1 0 0,0 0 0,0-1 0,0 0 0,1 0 0,-1 0 0,1-1 0,0 1 0,0-1 0,0-1 0,-1 1 0,2-1 0,-1 0 0,0-1 0,0 1 0,0-1 0,0 0 0,0-1 0,0 1 0,9-3 0,-7 1-41,-1 0 1,0 0 0,13-7-1,23-18-507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2.142"/>
    </inkml:context>
    <inkml:brush xml:id="br0">
      <inkml:brushProperty name="width" value="0.05" units="cm"/>
      <inkml:brushProperty name="height" value="0.05" units="cm"/>
    </inkml:brush>
  </inkml:definitions>
  <inkml:trace contextRef="#ctx0" brushRef="#br0">44 175 19204,'-1'0'82,"0"0"0,-1 0 0,1 0 0,0 1 0,-1-1 0,1 0 1,0 0-1,0 1 0,-1-1 0,1 1 0,0-1 0,0 1 0,0 0 0,-1-1 0,1 1 0,0 0 0,0 0 0,0 0 0,0 0 0,0 0 0,1 0 0,-1 0 0,0 0 1,0 0-1,1 0 0,-1 0 0,0 0 0,1 1 0,-1-1 0,1 0 0,-1 3 0,-1 5 125,-1 0-1,1 0 1,0 13-1,1-21-134,0 19-89,0 0 1,1-1-1,1 1 1,1 0-1,1-1 1,0 1-1,2-1 1,8 24-1,-12-39-70,0-1-1,1 0 0,-1 1 1,1-1-1,0 0 0,0 1 1,1-1-1,-1-1 0,0 1 1,5 4-1,-6-7 40,0 1-1,0 0 1,0-1 0,0 1-1,0-1 1,1 1 0,-1-1-1,0 0 1,0 1 0,0-1 0,1 0-1,-1 0 1,0 0 0,0 0-1,1 0 1,-1 0 0,0 0-1,0 0 1,1-1 0,-1 1 0,0 0-1,0-1 1,0 1 0,1-1-1,-1 1 1,0-1 0,0 0-1,0 1 1,0-1 0,0 0-1,0 0 1,0 0 0,-1 0 0,2-1-1,5-5-284,-1 0 0,-1-1-1,1 0 1,-1-1-1,0 1 1,-1-1 0,6-16-1,18-69-2903,-28 93 3184,12-51-2366,9-79 0,-19 100 2847,-1 1 1,-3-31-1,2 61-370,0 0 1,0 0-1,0 0 0,0 0 1,0 0-1,0 0 0,0 0 0,-1-1 1,1 1-1,0 0 0,0 0 0,0 0 1,0 0-1,0 0 0,0 0 0,-1 0 1,1 0-1,0 0 0,0 0 0,0 0 1,0 0-1,0 0 0,0 0 0,-1 0 1,1 0-1,0 0 0,0 0 0,0 0 1,0 0-1,0 0 0,0 0 0,-1 0 1,1 0-1,0 0 0,0 1 0,0-1 1,0 0-1,0 0 0,0 0 0,0 0 1,-1 0-1,1 0 0,0 0 0,0 0 1,0 1-1,0-1 0,0 0 0,0 0 1,0 0-1,0 0 0,0 0 0,0 0 1,0 1-1,0-1 0,0 0 1,0 0-1,0 0 0,0 0 0,0 0 1,0 1-1,0-1 0,0 0 0,0 0 1,0 0-1,0 0 0,-2 17 680,1-1-1,1 0 1,0 1-1,2-1 1,3 19-1,-5-28-612,5 26 280,9 39-1,-11-62-319,0 0-1,0 0 1,1-1-1,0 1 1,1-1-1,0 0 1,1 0-1,9 11 1,9-4-22,-11-14-290,-13-2 218,0 0 0,1 0 0,-1 0 0,0 0-1,0 0 1,1 0 0,-1 0 0,0-1 0,0 1-1,1 0 1,-1 0 0,0 0 0,0 0 0,0-1-1,1 1 1,-1 0 0,0 0 0,0 0 0,0-1-1,0 1 1,1 0 0,-1 0 0,0-1 0,0 1 0,0 0-1,0 0 1,0-1 0,0 1 0,0 0 0,0-1-1,0 1 1,0 0 0,0 0 0,0-1 0,-2-6-130,-4 1-52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2.662"/>
    </inkml:context>
    <inkml:brush xml:id="br0">
      <inkml:brushProperty name="width" value="0.05" units="cm"/>
      <inkml:brushProperty name="height" value="0.05" units="cm"/>
    </inkml:brush>
  </inkml:definitions>
  <inkml:trace contextRef="#ctx0" brushRef="#br0">21 36 20092,'-11'-17'2193,"8"6"-1417,-3 4 1528,6 8-1455,0 7-1225,1 1-521,1 2 665,1 0-232,0-1-152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3.173"/>
    </inkml:context>
    <inkml:brush xml:id="br0">
      <inkml:brushProperty name="width" value="0.05" units="cm"/>
      <inkml:brushProperty name="height" value="0.05" units="cm"/>
    </inkml:brush>
  </inkml:definitions>
  <inkml:trace contextRef="#ctx0" brushRef="#br0">92 193 15291,'-18'14'1266,"7"-5"-537,1 0 1,-13 13-1,20-18-602,0 0-1,0 0 1,0 0-1,0 1 1,1-1-1,0 1 1,0-1-1,0 1 0,1 0 1,-2 5-1,2-2-30,0 1-1,1-1 0,0 0 0,0 0 1,1 0-1,0 0 0,0 1 1,5 14-1,-5-20-67,0 1 1,1-1 0,-1 0-1,1 0 1,0 0-1,0 0 1,0 0-1,0 0 1,0 0-1,4 2 1,-4-3-10,-1-1 0,1 0 0,0 0 1,-1 0-1,1 0 0,0 0 0,0-1 1,0 1-1,0 0 0,0-1 0,0 1 1,0-1-1,0 0 0,0 0 0,0 0 1,0 0-1,0 0 0,0 0 0,2-1 1,0 0-7,0-1 1,-1 1-1,1-1 1,0 0-1,-1 0 1,0 0 0,1-1-1,-1 1 1,0-1-1,0 0 1,0 1-1,-1-1 1,1-1 0,-1 1-1,1 0 1,-1-1-1,3-5 1,3-8 20,0-1 0,7-24 0,-4-1 152,-1-1-1,-3 0 1,-2 0-1,0-88 0,-3 171-611,3 0-1,2 0 1,18 65 0,-21-89 209,10 29-607,-13-41 757,0 0 1,1 0-1,-1-1 1,1 1 0,-1 0-1,1-1 1,0 0-1,0 1 1,0-1-1,0 0 1,0 0 0,3 2-1,-4-4 55,-1 0 1,0 1-1,1-1 0,-1 0 0,1 0 0,-1 1 0,1-1 1,-1 0-1,1 0 0,-1 0 0,1 0 0,-1 0 1,1 0-1,-1 0 0,1 0 0,-1 0 0,1 0 1,-1 0-1,1 0 0,-1 0 0,1 0 0,-1 0 0,1 0 1,-1-1-1,0 1 0,1 0 0,0-1 0,13-17-313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3.659"/>
    </inkml:context>
    <inkml:brush xml:id="br0">
      <inkml:brushProperty name="width" value="0.05" units="cm"/>
      <inkml:brushProperty name="height" value="0.05" units="cm"/>
    </inkml:brush>
  </inkml:definitions>
  <inkml:trace contextRef="#ctx0" brushRef="#br0">0 167 14187,'12'209'2845,"-7"-159"-2276,3 0 0,15 53 0,-20-92-523,0 0 0,1 0 0,0 0 0,1-1 0,0 0 0,9 13 0,-14-22-55,1 0-1,0 0 0,-1 0 0,1-1 0,-1 1 1,1 0-1,0 0 0,0-1 0,-1 1 1,1-1-1,0 1 0,0-1 0,0 1 0,0-1 1,0 1-1,-1-1 0,1 0 0,0 1 0,0-1 1,0 0-1,0 0 0,0 0 0,0 0 0,0 0 1,0 0-1,0 0 0,0 0 0,0 0 1,0 0-1,0 0 0,0-1 0,0 1 0,0 0 1,0-1-1,0 1 0,0-1 0,-1 1 0,1-1 1,0 0-1,1 0 0,1-2-66,-1 0 0,1 0 0,0-1 0,-1 1 0,0-1 0,0 1 0,3-7 0,2-10-105,0-1 1,-1 1-1,-1-1 1,-1-1-1,-1 1 1,0-34-1,-9-129 511,6 178-303,-1-11 71,-2-26 566,-1 0-1,-1-1 1,-19-64 0,17 95-79,7 13-573,0 0 1,0 0-1,0 0 0,-1 0 1,1 0-1,0 0 0,0-1 1,0 1-1,0 0 0,-1 0 1,1 0-1,0 0 0,0 0 1,0 0-1,-1 0 0,1 0 1,0 0-1,0 0 1,0 0-1,-1 0 0,1 0 1,0 0-1,0 0 0,0 0 1,0 0-1,-1 0 0,1 0 1,0 0-1,0 1 0,0-1 1,0 0-1,-1 0 0,1 0 1,0 0-1,0 0 0,0 0 1,0 0-1,0 1 0,-1-1 1,1 0-1,0 0 0,0 0 1,0 0-1,0 1 1,0-1-1,0 0 0,0 0 1,0 0-1,0 0 0,0 1 1,0-1-1,0 0 0,0 0 1,0 0-1,0 1 0,0-1 1,0 0-1,0 0 0,0 0 1,0 1-1,0-1 0,0 0 1,0 0-1,0 0 0,0 1 1,-1 14 140,0 0 1,1 0-1,0 0 1,5 25-1,16 65 128,-19-96-249,9 40 94,20 55 0,-26-91-168,0-1 1,0 1-1,1-1 1,1 0 0,0-1-1,1 1 1,0-1-1,1-1 1,16 16-1,-23-24-19,0 0 0,1 0 0,-1 0 0,1-1-1,0 1 1,0-1 0,-1 1 0,1-1-1,0 0 1,0 0 0,0-1 0,0 1 0,0-1-1,0 1 1,0-1 0,0 0 0,0 0 0,1 0-1,-1 0 1,5-2 0,-4 1-80,0-1 0,0 0 0,0 0 0,0 0 0,-1 0 0,1 0 0,-1-1 0,0 1 0,1-1 0,-1 0 0,0 0 0,-1 0 0,1-1 0,3-5 0,1-3-51,0-1 0,-1 1 1,-1-1-1,0 0 1,-1 0-1,0 0 0,-1-1 1,0 1-1,-1-1 0,-1 0 1,0 0-1,-1 0 1,0 1-1,-2-1 0,-2-17 1,3 29 338,1 0 0,-1 0 0,1-1 0,-1 1 0,0 0 0,0 0 0,0 0 0,-1 0 0,1 0 0,0 0 0,-3-2 0,4 5 22,-1 0 0,0-1 0,1 1 0,-1 0 0,1 0 0,0 0 0,-1 0 0,1 0 0,0 0 0,0 0 0,-1 0 0,1 0 0,0 0 0,0 0 0,0 0 0,0 0 0,0 1 0,1 4 57,0 0 0,0-1 0,1 1 0,-1-1 1,5 10-1,-5-13-227,0-1 0,-1 0 0,1 1 0,0-1 0,0 0 0,0 0 1,0 0-1,0 1 0,0-1 0,0 0 0,0 0 0,3 1 0,-3-2-25,-1 0 0,1 1-1,0-1 1,0 0-1,0 0 1,-1 0 0,1 0-1,0 0 1,0 0-1,0 0 1,-1 0-1,1 0 1,0 0 0,0-1-1,0 1 1,-1 0-1,1 0 1,0-1 0,-1 1-1,1-1 1,0 1-1,0-1 1,-1 1-1,1-1 1,-1 1 0,2-1-1,5-7-139,-1 0 0,1 0 0,-1-1 0,-1 0 0,1 0 0,4-11 0,-10 20 163,18-34-447</inkml:trace>
  <inkml:trace contextRef="#ctx0" brushRef="#br0" timeOffset="1">623 133 13563,'20'62'1219,"132"357"3138,-135-382-4370,-2-8-140,-2 1 0,-1 1 1,-1 0-1,11 51 1,-21-79 161,-1 1 0,0-1 0,0 0 0,0 1 0,0-1 0,0 0 0,-1 1 0,1-1 0,-1 0 0,-2 7 0,2-9 23,1 0 0,-1-1 0,1 1-1,-1 0 1,0 0 0,1 0-1,-1 0 1,0 0 0,0-1 0,0 1-1,0 0 1,0-1 0,0 1-1,0-1 1,0 1 0,0-1-1,0 1 1,0-1 0,0 0 0,0 0-1,0 1 1,0-1 0,0 0-1,0 0 1,-1 0 0,1 0 0,0 0-1,0 0 1,0-1 0,0 1-1,0 0 1,0 0 0,0-1-1,-2 0 1,-2-1 103,0 0 0,0-1 0,1 0-1,-1 0 1,1 0 0,0 0 0,0-1-1,0 1 1,0-1 0,0 0 0,1 0 0,0-1-1,0 1 1,-3-6 0,-2-5 243,0 0 0,1-1 0,-6-20 0,5 10-198,1-1 0,2-1 0,0 1 0,2 0 1,1-1-1,1 0 0,4-44 0,2 38-555,1 0 0,2 0 0,1 0 1,1 1-1,26-54 0,-14 40-670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4.515"/>
    </inkml:context>
    <inkml:brush xml:id="br0">
      <inkml:brushProperty name="width" value="0.05" units="cm"/>
      <inkml:brushProperty name="height" value="0.05" units="cm"/>
    </inkml:brush>
  </inkml:definitions>
  <inkml:trace contextRef="#ctx0" brushRef="#br0">7 761 18868,'-1'-17'705,"-4"-129"2890,5 133-3305,1-1 0,1 1 1,0 0-1,1 0 0,0 0 0,1 0 0,0 0 0,9-17 0,-12 28-261,0 0-1,0 0 1,0 0 0,0 0 0,1 1-1,-1-1 1,0 0 0,1 1 0,0-1-1,-1 0 1,1 1 0,0 0 0,0-1 0,0 1-1,-1 0 1,1 0 0,0 0 0,1 0-1,1 0 1,-2 1-24,0 0-1,0 0 0,0 0 1,0 0-1,0 1 1,0-1-1,0 1 0,-1-1 1,1 1-1,0 0 1,0 0-1,-1-1 0,1 1 1,0 1-1,-1-1 1,1 0-1,1 2 1,5 6-97,0 0 0,-1 0 0,0 0 0,0 1 0,8 17 0,8 22-599,20 61 1,8 19-459,-47-121 985,0 1-1,1-1 1,0-1 0,11 15 0,-15-21 145,-1 0 1,1 0-1,0 0 0,0 0 0,0 0 1,0 0-1,0-1 0,0 1 1,0 0-1,1 0 0,-1-1 1,0 1-1,0-1 0,0 1 1,1-1-1,-1 1 0,0-1 1,1 0-1,-1 1 0,0-1 0,1 0 1,-1 0-1,0 0 0,1 0 1,-1-1-1,1 1 0,-1 0 1,0 0-1,0-1 0,1 1 1,-1-1-1,0 1 0,0-1 1,1 0-1,-1 1 0,0-1 0,0 0 1,0 0-1,0 0 0,0 0 1,2-2-1,2-4-9,1-1 0,-1 0 0,-1 0 0,1-1 0,-2 1-1,1-1 1,-1 0 0,4-16 0,12-80 88,-19 100-51,5-29 249,-1 0 1,-2 0-1,-1 0 1,-2 0-1,-7-47 1,5 68-39,3 17-59,6 25-174,5 0-147,15 32-1,-21-51 131,1 0 0,0 0 1,0-1-1,1 0 0,0 0 0,12 11 1,-17-18 41,-1-1 0,1 1 0,0-1 0,-1 1 1,1-1-1,0 0 0,0 0 0,0 0 1,0 0-1,0-1 0,0 1 0,0 0 0,0-1 1,1 1-1,-1-1 0,0 0 0,2 0 0,-2 0 14,0 0 0,-1-1 0,1 1 0,0-1-1,-1 0 1,1 1 0,-1-1 0,0 0-1,1 0 1,-1 0 0,0 0 0,1 0 0,-1 0-1,0 0 1,0-1 0,0 1 0,2-2 0,1-4 74,-1-1 1,1 1 0,-1-1 0,0 1 0,-1-1 0,0 0 0,2-11 0,-1-11 96,0-1 0,-3 0 0,0 0 0,-2 1 0,-1-1 0,-2 1 0,-1-1 0,-1 1 1,-17-46-1,22 70-196,-1 0 0,1-1 0,-1 1 0,0 0 0,0 0 1,-1 1-1,-5-8 0,0 8-103,7 12-61,5 17-105,2-5 155,0-2 0,0 1 0,2 0 0,0-1 1,2 0-1,-1-1 0,2 0 0,17 22 1,-26-36 102,0 0 1,1-1 0,-1 0-1,1 1 1,-1-1 0,1 0-1,0 1 1,-1-1-1,1 0 1,0 0 0,0-1-1,0 1 1,0 0 0,0-1-1,0 1 1,0-1 0,0 1-1,0-1 1,0 0 0,0 0-1,2 0 1,-2 0 6,0-1 0,0 0 1,-1 0-1,1 0 1,0 0-1,0 0 0,-1 0 1,1 0-1,0-1 0,-1 1 1,1-1-1,-1 1 0,0-1 1,0 1-1,1-1 0,-1 0 1,0 0-1,0 0 1,-1 1-1,1-1 0,1-3 1,4-12-12,-1-1 1,0-1-1,-2 1 0,0-1 1,-1 1-1,0-22 1,-9-114-887,7 151 857,6 12-592,5 14 346,25 75-219,-21-53 423,36 73 0,-50-115 0,0 0-1,1 0 1,0-1-1,-1 1 0,1-1 1,0 1-1,0-1 1,1 0-1,-1 0 1,4 3-1,-6-4 54,1-1 0,-1 0 0,0 0 0,1 0 1,-1 0-1,0 0 0,1 0 0,-1 0 0,0 0 0,1 0 0,-1 0 1,1 0-1,-1 0 0,0 0 0,1 0 0,-1 0 0,0 0 0,1 0 0,-1 0 1,0 0-1,1-1 0,-1 1 0,0 0 0,1 0 0,-1 0 0,0-1 0,1 1 1,-1 0-1,0 0 0,0-1 0,1 1 0,0-2-22,0 0-1,0 0 0,0 0 1,-1 0-1,1 0 1,0 0-1,-1 0 0,1 0 1,-1-3-1,3-34-370,-2-7-154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5.359"/>
    </inkml:context>
    <inkml:brush xml:id="br0">
      <inkml:brushProperty name="width" value="0.05" units="cm"/>
      <inkml:brushProperty name="height" value="0.05" units="cm"/>
    </inkml:brush>
  </inkml:definitions>
  <inkml:trace contextRef="#ctx0" brushRef="#br0">0 191 18340,'17'14'417,"-1"1"0,0 1 0,-1 0 1,17 25-1,45 75 287,-77-115-696,37 66 411,50 127 1,-46-97-110,-30-78-141,-11-19-165,0 0-1,0 0 1,1 0 0,-1 0 0,0 0 0,0 0-1,0 0 1,0 0 0,1 0 0,-1 0 0,0 0 0,0 0-1,0 0 1,0 0 0,1 0 0,-1 0 0,0 0-1,0 0 1,0 0 0,0 0 0,0 0 0,1 0-1,-1 0 1,0 0 0,0 0 0,0-1 0,0 1 0,0 0-1,0 0 1,1 0 0,-1 0 0,0 0 0,0 0-1,0-1 1,0 1 0,0 0 0,0 0 0,0 0-1,0 0 1,0 0 0,0-1 0,0 1 0,0 0 0,0 0-1,0 0 1,0 0 0,0-1 0,0 1 0,0 0-1,0 0 1,0 0 0,0 0 0,0-1 0,-1-41 232,-35-131 259,21 117-29,-10-93 0,24 149-455,1-1-1,0 0 0,0 0 1,-1 0-1,1 0 0,0 0 1,0 1-1,0-1 0,0 0 1,0 0-1,0 0 0,1 0 1,-1 0-1,0 0 0,0 1 1,1-1-1,-1 0 0,0 0 1,1 0-1,-1 1 0,1-1 1,-1 0-1,1 0 0,-1 1 1,1-1-1,0 0 0,-1 1 1,1-1-1,0 1 0,-1-1 1,1 1-1,0-1 0,1 0 1,2 1 11,-1 0 0,0 0-1,0 0 1,1 0 0,-1 1 0,0-1 0,6 3 0,-4-2-47,-1 0 10,1 0 0,-1 0 1,0 0-1,1-1 0,-1 0 0,1 0 1,-1 0-1,0 0 0,1-1 1,-1 0-1,0 0 0,1 0 1,-1 0-1,0-1 0,0 1 0,7-5 1,-7 3 4,0 0 0,0 0 0,-1 0 0,1-1 0,-1 0 0,0 1 0,0-1 0,0 0 0,-1-1 1,1 1-1,-1 0 0,0-1 0,0 1 0,2-10 0,-1 1 20,0 1 1,-1-1-1,-1 0 1,0 0-1,-1 0 1,0 0-1,-4-26 1,3 30 0,-1-1-1,-1 1 1,0-1 0,0 1 0,0 0 0,-1 0 0,-1 1 0,0-1 0,0 1 0,0 0 0,-9-9 0,13 15-29,-1 0 1,1 1-1,-1-1 1,1 1 0,-1-1-1,0 1 1,1 0-1,-1 0 1,0 0-1,0 0 1,0 0 0,0 0-1,0 1 1,0-1-1,0 0 1,0 1 0,0 0-1,-1-1 1,1 1-1,-3 0 1,4 1-7,-1-1 0,0 1 1,0 0-1,1 0 0,-1 0 0,0 0 0,1 0 1,-1 0-1,1 0 0,-1 0 0,1 0 1,0 1-1,0-1 0,-1 1 0,1-1 1,0 1-1,0-1 0,0 1 0,1 0 0,-1-1 1,0 1-1,1 0 0,-2 3 0,-1 11-76,-1 0-1,2 0 1,0 0 0,1 0-1,1 0 1,0 0-1,4 21 1,24 112 93,-26-142 26,18 61 193,-17-61-179,-1-1 0,1 0 1,1 0-1,-1 0 0,1-1 0,0 1 1,0-1-1,6 6 0,-8-10-26,-1 0 0,1 0 0,-1 0 0,1 0 0,0 0 0,-1 0 0,1 0-1,0 0 1,0-1 0,-1 1 0,1-1 0,0 1 0,0-1 0,0 0 0,0 0 0,0 1-1,-1-1 1,1-1 0,0 1 0,0 0 0,0 0 0,0-1 0,0 1 0,-1-1 0,1 0-1,0 1 1,0-1 0,-1 0 0,1 0 0,2-2 0,6-4-85,0-1 1,-1 0-1,16-18 0,-3 4-230,-17 17 189,0 1-1,1-1 1,0 1 0,0 1 0,0-1-1,1 1 1,-1 0 0,1 0 0,0 1-1,8-3 1,-11 5 60,0-1 0,0 1 0,0 0 0,1 0 0,-1 0 0,0 1 0,0-1 0,0 1 0,0 0 0,0 0 0,-1 0 0,1 1 0,0 0 0,0-1 0,-1 1 0,1 0 0,-1 1-1,0-1 1,5 4 0,1 3-26,-1-1-1,0 1 1,0 1-1,-1-1 1,0 1-1,6 13 1,-9-16 76,-1 1 0,1 0 1,-1 0-1,-1 0 0,1 0 1,-1 0-1,-1 0 0,1 1 1,-1 11-1,-1-18-45,0 0 1,0-1-1,0 1 1,-1 0-1,1-1 0,0 1 1,-1 0-1,0-1 1,1 1-1,-1-1 0,0 1 1,0-1-1,1 1 1,-1-1-1,-1 1 0,1-1 1,0 0-1,0 0 1,0 1-1,-1-1 0,1 0 1,0 0-1,-1 0 1,1 0-1,-1-1 0,1 1 1,-1 0-1,0-1 1,1 1-1,-1-1 0,-2 1 1,-4 0-43,1 0 0,0-1 0,-1 0 0,1 0 0,-1 0 0,-7-3 0,-34-8-372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1.168"/>
    </inkml:context>
    <inkml:brush xml:id="br0">
      <inkml:brushProperty name="width" value="0.05" units="cm"/>
      <inkml:brushProperty name="height" value="0.05" units="cm"/>
    </inkml:brush>
  </inkml:definitions>
  <inkml:trace contextRef="#ctx0" brushRef="#br0">6 4 6502,'0'0'2563,"-1"9"-1400,0 26-333,-2 4-359,2 1 0,7 65-1,-6-104-414,0 1 0,0-1 0,0 0 0,0 0 0,0 0 0,1 1 0,-1-1 0,0 0 0,0 0 0,1 1 0,-1-1 0,1 0 0,-1 0 0,1 0 0,0 0 0,-1 0 0,1 0 0,0 0 0,0 0 0,0 0 0,0 0 0,0 0 0,0-1-1,0 1 1,0 0 0,0-1 0,0 1 0,0-1 0,0 1 0,0-1 0,0 1 0,1-1 0,-1 0 0,0 1 0,0-1 0,0 0 0,1 0 0,-1 0 0,0 0 0,0 0 0,1 0 0,-1-1 0,0 1 0,0 0 0,1 0 0,-1-1 0,0 1-1,0-1 1,0 1 0,0-1 0,0 0 0,0 1 0,0-1 0,0 0 0,0 0 0,0 0 0,1-1 0,9-7 472,0-1 0,0 0 0,16-20-1,-24 27-641,12-15 153,7-8 948,30-43 1,-47 59-1250,0 1 0,0 0 0,-1-1 0,0 0 1,4-14-1,-8 23-244,0-3-1401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5.876"/>
    </inkml:context>
    <inkml:brush xml:id="br0">
      <inkml:brushProperty name="width" value="0.05" units="cm"/>
      <inkml:brushProperty name="height" value="0.05" units="cm"/>
    </inkml:brush>
  </inkml:definitions>
  <inkml:trace contextRef="#ctx0" brushRef="#br0">1 30 17756,'3'0'1744,"6"0"-1400,0-5-584,3-1 1576,-3-3-1063,-1 0-129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6.405"/>
    </inkml:context>
    <inkml:brush xml:id="br0">
      <inkml:brushProperty name="width" value="0.05" units="cm"/>
      <inkml:brushProperty name="height" value="0.05" units="cm"/>
    </inkml:brush>
  </inkml:definitions>
  <inkml:trace contextRef="#ctx0" brushRef="#br0">1 131 16940,'4'-7'460,"0"1"0,1-1 1,0 1-1,0-1 1,0 2-1,1-1 1,0 0-1,0 1 1,1 0-1,-1 1 0,10-5 1,-3 0-120,1 1-1,0 1 1,1 1 0,-1 0 0,1 0 0,0 1-1,20-3 1,-29 7-283,1 0-1,0 1 0,-1-1 1,1 1-1,0 0 1,-1 1-1,1 0 1,0 0-1,-1 0 1,1 1-1,-1 0 1,0 0-1,1 1 1,-1-1-1,0 1 0,0 1 1,-1-1-1,1 1 1,8 8-1,-8-6-35,0 0 0,-1 1 0,0 0 0,0 0 0,0 0-1,-1 0 1,0 1 0,-1 0 0,5 12 0,-4-6-9,-1-1 1,-1 1-1,0 0 1,0 0-1,-2 18 1,-1-1-23,-2 0 1,-2 0 0,-1 0 0,-14 44 0,7-39-18,8-26 6,1 1-1,1 0 1,-3 12-1,6-23 21,0-1 0,0 1-1,0 0 1,0 0 0,1 0 0,-1-1 0,0 1-1,0 0 1,0 0 0,1 0 0,-1 0 0,0 0 0,0-1-1,0 1 1,1 0 0,-1 0 0,0 0 0,0 0-1,1 0 1,-1 0 0,0 0 0,0 0 0,1 0-1,-1 0 1,0 0 0,0 0 0,1 0 0,-1 0-1,0 0 1,0 0 0,1 0 0,-1 0 0,0 1-1,0-1 1,0 0 0,1 0 0,-1 0 0,0 0 0,0 0-1,0 0 1,1 1 0,-1-1 0,0 0 0,0 0-1,0 0 1,0 1 0,1-1 0,-1 0 0,0 0-1,0 1 1,0-1 0,0 0 0,0 0 0,0 0-1,0 1 1,0-1 0,0 0 0,0 0 0,0 1 0,0-1-1,0 0 1,0 0 0,0 1 0,0-1 0,0 0-1,0 1 1,18-17 12,-16 14-10,30-27 35,12-11-953,-2-1 0,68-87 0,-107 123 795,0 1-1,0-1 1,0 0-1,0 0 1,-1-1-1,0 1 1,0 0-1,1-7 1,-4-7-650</inkml:trace>
  <inkml:trace contextRef="#ctx0" brushRef="#br0" timeOffset="1">117 238 18388,'27'5'1496,"10"-10"-1136,8-5-160,10-7 264,3-6-384,0-5 121,0 1-129,-4 4-160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6.859"/>
    </inkml:context>
    <inkml:brush xml:id="br0">
      <inkml:brushProperty name="width" value="0.05" units="cm"/>
      <inkml:brushProperty name="height" value="0.05" units="cm"/>
    </inkml:brush>
  </inkml:definitions>
  <inkml:trace contextRef="#ctx0" brushRef="#br0">10 401 15051,'2'0'143,"0"-1"-1,-1 0 1,1 0-1,-1-1 1,0 1-1,1 0 0,-1 0 1,0-1-1,1 1 1,-1-1-1,0 1 1,0-1-1,0 1 1,-1-1-1,1 0 1,0 1-1,-1-1 1,1 0-1,-1 0 1,1-2-1,6-43 967,-7 38-462,3-27 1120,-3-56-1,-2 73-1147,0 0-1,-1 1 1,0-1-1,-12-31 0,15 49-586,0 1-1,0-1 0,-1 0 1,1 0-1,0 1 1,-1-1-1,1 0 0,0 0 1,-1 1-1,1-1 0,-1 0 1,1 1-1,-1-1 0,1 1 1,-1-1-1,1 1 1,-1-1-1,-1 0 0,2 1-27,-1 0-1,1 0 1,0 1-1,-1-1 1,1 0 0,0 1-1,-1-1 1,1 0-1,0 0 1,0 1-1,-1-1 1,1 0-1,0 1 1,0-1-1,0 1 1,-1-1 0,1 0-1,0 1 1,0-1-1,0 1 1,0-1-1,0 0 1,0 2-1,-4 32-362,5 22-84,2-1 1,3-1-1,18 83 1,-23-133 424,0 0 1,0 1-1,1-1 1,-1 0-1,1 0 1,0 0-1,0 0 1,1 0-1,-1 0 1,1-1-1,3 4 1,-4-5 1,0-1 1,-1 0-1,1 0 0,0 0 1,0 0-1,0-1 1,0 1-1,0 0 0,0-1 1,0 1-1,0-1 0,0 0 1,0 0-1,0 0 1,0 0-1,0 0 0,1 0 1,-1 0-1,0-1 1,0 1-1,0-1 0,0 0 1,0 1-1,0-1 0,3-2 1,99-55-783,-16 8-43,-56 34 197,46-15-1,-68 27 553,1 1 0,-1 1 0,1 0 0,-1 0 0,1 1 0,-1 0 0,1 1 0,0 1 0,11 1 0,0 5 184,-21-7-45,0 1 0,0-1 0,-1 1 0,1-1 0,0 1-1,0-1 1,-1 1 0,1-1 0,0 1 0,-1 0 0,1-1 0,-1 1-1,1 0 1,-1 0 0,1-1 0,-1 1 0,1 0 0,-1 0 0,0 0-1,0-1 1,1 1 0,-1 1 0,0-1 3,0-1 0,0 0 0,-1 1 0,1-1 0,0 0 0,0 1 0,-1-1-1,1 0 1,0 0 0,0 1 0,-1-1 0,1 0 0,0 0 0,-1 0 0,1 1 0,0-1 0,0 0 0,-1 0 0,1 0 0,-1 0 0,1 0 0,0 0 0,-1 0-1,1 0 1,0 0 0,-1 0 0,1 0 0,0 0 0,-1 0 0,1 0 0,0 0 0,-1 0 0,1 0 0,0 0 0,-1 0 0,1-1 0,0 1 0,-1 0 0,1 0-1,0 0 1,-1-1 0,-15-6 944,-17-16 423,-54-50 0,41 32-1382,11 13-284,12 10-776,2-1 0,-24-25-1,43 43 960,1 0 0,0-1-1,0 1 1,0 0 0,0 0 0,0-1-1,1 1 1,-1-1 0,0 1 0,0-1-1,1 1 1,-1-1 0,1 0 0,0 1-1,-1-1 1,1 1 0,0-1 0,0 0-1,0 1 1,0-1 0,0-2 0,9-13-757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7.403"/>
    </inkml:context>
    <inkml:brush xml:id="br0">
      <inkml:brushProperty name="width" value="0.05" units="cm"/>
      <inkml:brushProperty name="height" value="0.05" units="cm"/>
    </inkml:brush>
  </inkml:definitions>
  <inkml:trace contextRef="#ctx0" brushRef="#br0">120 101 19668,'-1'-2'95,"1"1"-1,-1 0 0,0-1 1,1 1-1,-1 0 1,0 0-1,0 0 0,0 0 1,0 0-1,0 0 0,0 0 1,0 0-1,0 0 1,-1 0-1,1 0 0,0 1 1,0-1-1,-1 0 1,1 1-1,-1-1 0,1 1 1,0 0-1,-1-1 0,1 1 1,-1 0-1,1 0 1,-1 0-1,1 0 0,0 0 1,-1 0-1,1 1 1,-1-1-1,1 0 0,-1 1 1,1-1-1,0 1 0,-1-1 1,1 1-1,0 0 1,0-1-1,-2 2 0,-1 1 25,0 0 0,1 0 0,0 0-1,-1 0 1,1 1 0,1-1 0,-1 1-1,0 0 1,1 0 0,0 0 0,0 0-1,-2 5 1,0 5-103,1-1 1,0 1-1,1 1 0,1-1 1,0 0-1,1 0 0,1 0 0,0 1 1,0-1-1,2 0 0,0 0 1,0-1-1,2 1 0,-1-1 1,2 1-1,0-1 0,10 16 0,-15-26 0,1-1 0,0 1-1,0-1 1,0 1 0,0-1-1,0 0 1,1 0 0,-1 0-1,1 0 1,-1-1 0,1 1-1,0-1 1,-1 1 0,1-1-1,0 0 1,0 0 0,0 0-1,6 1 1,-6-2 16,0 0 0,0-1-1,0 1 1,-1-1 0,1 1 0,0-1-1,0 0 1,-1 0 0,1 0 0,0 0-1,-1-1 1,1 1 0,-1-1-1,0 1 1,1-1 0,-1 0 0,0 0-1,0 0 1,0 0 0,2-3 0,2-3 75,0-1 0,-1 1 0,0-1 0,-1 0 0,0 0 0,0-1 0,-1 1 1,0-1-1,-1 1 0,0-1 0,0 0 0,-1 0 0,-1 0 0,1 0 0,-2 0 1,-1-13-1,0 8-22,0 1 1,-2-1 0,0 1-1,0-1 1,-1 1 0,-1 1-1,0-1 1,-1 1 0,-1 0-1,-10-14 1,12 19-190,-1 1 0,0-1-1,0 1 1,-1 0 0,0 1 0,-9-6 0,15 10 6,0 1 0,0-1 1,-1 1-1,1 0 0,0 0 1,-1 0-1,1 0 0,-1 0 1,1 0-1,-1 1 0,1-1 1,-1 1-1,1-1 1,-1 1-1,0 0 0,1 0 1,-1 1-1,0-1 0,1 0 1,-1 1-1,1 0 0,-1-1 1,1 1-1,-1 0 0,1 0 1,-1 0-1,-3 4 0,-6 10-575,7 4-150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8.077"/>
    </inkml:context>
    <inkml:brush xml:id="br0">
      <inkml:brushProperty name="width" value="0.05" units="cm"/>
      <inkml:brushProperty name="height" value="0.05" units="cm"/>
    </inkml:brush>
  </inkml:definitions>
  <inkml:trace contextRef="#ctx0" brushRef="#br0">79 328 20116,'-4'-4'410,"1"-1"0,-1 0-1,0 1 1,0 0-1,0 0 1,-1 0 0,-6-5-1,10 9-356,0-1 0,0 1 0,0-1 0,0 1 0,1-1 0,-1 1 0,0 0 0,0 0 0,0-1 0,0 1 0,0 0 0,0 0 0,0 0 0,0 0 0,0 0 0,0 0-1,0 0 1,0 1 0,0-1 0,-1 0 0,0 1 2,1 0-1,0 0 1,0 0 0,0 0-1,0 0 1,0 1 0,1-1-1,-1 0 1,0 0-1,0 0 1,1 1 0,-1-1-1,1 0 1,-1 1-1,1-1 1,-1 1 0,1-1-1,0 3 1,-3 21 4,2 0 1,0 0 0,2 0 0,1-1-1,1 1 1,1 0 0,11 37-1,-14-60-59,-1 1 0,1-1 0,0 1 0,0-1 0,0 0 0,0 1 0,1-1 0,-1 0 0,0 0 0,1 0 0,0 0 0,3 4 0,-5-6 0,1 0 0,-1 1-1,1-1 1,0 0 0,-1 0-1,1 0 1,-1 1-1,1-1 1,0 0 0,-1 0-1,1 0 1,-1 0 0,1 0-1,0 0 1,-1 0 0,1 0-1,-1 0 1,1 0 0,0-1-1,0 1 1,1-1 0,-1 0-1,1 0 1,-1 0 0,1 0-1,-1 0 1,0 0 0,1 0-1,-1-1 1,0 1 0,1-2 0,42-66-50,-35 53 42,0 0-1,1 0 0,1 1 1,0 1-1,27-27 0,-36 40 8,0-1 0,1 0 0,-1 1 0,0 0 0,0-1 0,1 1 0,-1 0 0,1 1 0,-1-1 0,1 0 0,-1 1 0,1-1 0,0 1 0,-1 0 0,1-1-1,3 2 1,-5-1 5,1 0 0,-1 0 0,0 1-1,1-1 1,-1 1 0,0-1-1,0 1 1,0-1 0,1 1 0,-1 0-1,0 0 1,0 0 0,0-1 0,0 1-1,0 0 1,0 0 0,-1 0-1,1 0 1,0 1 0,0-1 0,-1 0-1,1 0 1,0 0 0,-1 1-1,0-1 1,1 0 0,-1 0 0,0 1-1,1-1 1,-1 0 0,0 3 0,0-4 8,0 1 1,0-1-1,0 1 1,0-1-1,1 1 1,-1-1-1,0 1 1,0-1 0,0 1-1,-1-1 1,1 0-1,0 1 1,0-1-1,0 1 1,0-1-1,0 1 1,0-1 0,-1 1-1,1-1 1,0 0-1,0 1 1,-1-1-1,1 0 1,0 1 0,0-1-1,-1 0 1,1 1-1,-1-1 1,1 1-1,-13-5 369,-12-18 191,24 22-554,-25-26 362,0-1 0,2-1 0,-42-61 0,66 88-391,0 1 0,-1-1 1,1 1-1,0 0 0,0-1 0,-1 1 1,1-1-1,0 1 0,0-1 0,0 1 1,0-1-1,-1 1 0,1-1 1,0 1-1,0-1 0,0 1 0,0-1 1,0 1-1,0-1 0,0 1 0,0-1 1,1 1-1,-1-1 0,0 1 0,0-1 1,0 1-1,0-1 0,1 1 0,-1-1 1,0 1-1,0 0 0,1-1 1,-1 1-1,0-1 0,1 1 0,-1 0 1,1-1-1,-1 1 0,0 0 0,1 0 1,-1-1-1,1 1 0,-1 0 0,1 0 1,-1-1-1,1 1 0,-1 0 1,1 0-1,-1 0 0,1 0 0,-1 0 1,1 0-1,-1 0 0,1 0 0,0 0 1,35 2-561,-28-1 408,-1 0 1,0-1 1,0 1-1,0-1 0,0-1 1,1 0-1,-1 0 0,0 0 1,0 0-1,0-1 0,7-3 1,-11 3 16,0 0-1,0 0 1,0 0 0,0 0 0,0-1 0,0 1 0,0-1-1,-1 0 1,1 1 0,-1-1 0,0 0 0,0 0 0,0-1-1,0 1 1,-1 0 0,1-1 0,-1 1 0,0-1 0,0 0-1,0 1 1,0-6 0,1-6-244,-1 0 0,-1-30 0,-4 2-202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9.080"/>
    </inkml:context>
    <inkml:brush xml:id="br0">
      <inkml:brushProperty name="width" value="0.05" units="cm"/>
      <inkml:brushProperty name="height" value="0.05" units="cm"/>
    </inkml:brush>
  </inkml:definitions>
  <inkml:trace contextRef="#ctx0" brushRef="#br0">1 79 17500,'1'0'166,"0"0"0,1 0 0,-1 0 0,0 0 1,1 1-1,-1-1 0,0 0 0,0 0 0,1 1 0,-1-1 0,0 1 1,0-1-1,1 1 0,-1 0 0,0 0 0,0-1 0,0 1 1,0 0-1,0 0 0,0 0 0,0 0 0,0 0 0,0 0 0,1 2 1,22 36 1262,-18-29-948,36 66 479,41 102 0,-72-156-751,-11-22-204,0 0 0,0 0 0,0 0 0,0 0 0,0 1 0,0-1 0,0 0 0,0 0 0,0 0 0,1 0-1,-1 0 1,0 1 0,0-1 0,0 0 0,0 0 0,0 0 0,0 0 0,0 0 0,1 0 0,-1 1-1,0-1 1,0 0 0,0 0 0,0 0 0,0 0 0,1 0 0,-1 0 0,0 0 0,0 0 0,0 0 0,0 0-1,1 0 1,-1 0 0,0 0 0,0 0 0,0 0 0,0 0 0,1 0 0,-1 0 0,0 0 0,0 0-1,0 0 1,0 0 0,0 0 0,1 0 0,-1 0 0,0 0 0,0-1 0,0 1 0,0 0 0,0 0 0,1 0-1,-1 0 1,0 0 0,0 0 0,0-1 0,0 1 0,0 0 0,0 0 0,0 0 0,0 0 0,0-1-1,3-11 178,-5-127 658,0 103-734,1 0 1,1 0-1,2 1 0,8-41 0,-10 73-105,1 0-1,0 0 1,0 0-1,0 0 0,0 0 1,0 0-1,1 1 1,0-1-1,-1 0 1,1 1-1,0-1 1,0 1-1,0 0 0,4-4 1,-5 6-2,1-1 0,-1 0-1,1 0 1,-1 1 0,1-1 0,-1 1 0,1 0 0,0-1 0,-1 1-1,1 0 1,0 0 0,-1 0 0,1 0 0,0 0 0,-1 0-1,1 1 1,-1-1 0,1 1 0,0-1 0,-1 1 0,1-1 0,-1 1-1,1 0 1,-1 0 0,0 0 0,1 0 0,-1 0 0,3 2 0,9 9-19,-1 0 0,0 1 0,0 1 1,-1 0-1,-1 1 0,-1 0 0,14 27 0,-11-20-506,1 0-1,26 33 0,-39-54 472,0 0 0,1-1 1,-1 1-1,1-1 1,-1 1-1,1-1 1,-1 1-1,1-1 1,0 1-1,-1-1 0,1 0 1,-1 1-1,1-1 1,0 0-1,-1 1 1,1-1-1,0 0 1,1 0-1,-2 0 33,0 0 0,1 0 1,-1 0-1,0 0 0,1-1 0,-1 1 1,0 0-1,1 0 0,-1 0 0,0-1 0,1 1 1,-1 0-1,0-1 0,0 1 0,1 0 0,-1-1 1,0 1-1,0 0 0,0-1 0,0 1 0,1 0 1,-1-1-1,0 0 0,3-26-430,-2-13-153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49.716"/>
    </inkml:context>
    <inkml:brush xml:id="br0">
      <inkml:brushProperty name="width" value="0.05" units="cm"/>
      <inkml:brushProperty name="height" value="0.05" units="cm"/>
    </inkml:brush>
  </inkml:definitions>
  <inkml:trace contextRef="#ctx0" brushRef="#br0">5 309 17348,'2'4'248,"7"6"243,-1 1 1,2-1-1,-1-1 0,12 9 0,-19-16-388,0 0-1,1-1 0,-1 0 1,0 1-1,1-1 0,-1 0 1,0 0-1,1-1 0,0 1 1,-1 0-1,1-1 0,3 1 1,-5-1-20,1-1 0,-1 1 0,1 0 0,-1-1 0,1 1 0,-1-1 0,1 1 0,-1-1 1,1 0-1,-1 0 0,0 1 0,1-1 0,-1 0 0,0 0 0,0 0 0,1 0 1,-1-1-1,0 1 0,0 0 0,-1 0 0,1-1 0,1-1 0,0-2 91,1 1 0,-2-1 0,1 0 0,0 0 0,-1 0-1,0 0 1,0 0 0,0 0 0,-1 0 0,0-1 0,0 1 0,0 0-1,-1 0 1,1 0 0,-1-1 0,0 1 0,-1 0 0,-3-9-1,3 10-91,1 0 0,-1 0 0,0 0 0,-1 0 0,1 1 0,0-1 0,-1 1 0,0-1 0,0 1 0,0 0 0,0 0 0,-1 0 0,1 1 0,-1-1 0,0 1 0,1 0 0,-1 0 0,0 0 0,0 0 0,0 1 0,-1 0 0,-6-2 0,9 3-87,0 0-1,0 0 0,0 0 1,0 0-1,0 1 1,0-1-1,0 0 0,0 1 1,0 0-1,0-1 0,1 1 1,-1 0-1,0 0 0,0 0 1,1 0-1,-1 0 0,1 1 1,-1-1-1,1 0 0,-1 1 1,1-1-1,0 1 1,-1-1-1,1 1 0,0 0 1,0-1-1,0 1 0,1 0 1,-1 0-1,0 0 0,1 0 1,-1 0-1,1 0 0,-1 0 1,1 2-1,-2 6-95,1 1 0,0 0-1,1-1 1,0 1 0,2 12 0,1-6-147,0 0 1,1 0 0,0 0 0,13 27 0,-14-36 10,0-1 1,1 0-1,-1-1 1,2 1-1,-1-1 1,1 1-1,0-1 1,0 0-1,1-1 1,-1 0-1,1 0 1,11 7-1,-15-11 186,0 0 0,0 0 0,0 0 0,0 0 0,0-1 0,0 1 0,1-1-1,-1 0 1,0 0 0,0 1 0,1-1 0,-1-1 0,0 1 0,0 0 0,0 0 0,1-1 0,-1 1-1,0-1 1,0 0 0,0 0 0,0 0 0,0 0 0,0 0 0,3-3 0,22-24-757</inkml:trace>
  <inkml:trace contextRef="#ctx0" brushRef="#br0" timeOffset="1">277 0 15323,'-4'12'338,"1"1"0,1-1 0,0 1 0,0-1 0,1 1 1,1 0-1,0 0 0,3 17 0,-2-17 103,1 17 320,1 0 0,11 47 1,-12-67-618,1-1 1,0 1 0,1-1-1,0 1 1,1-1 0,0 0-1,0-1 1,0 1-1,1-1 1,1 0 0,10 10-1,-12-14-93,0 0-1,1-1 1,-1 0-1,1 0 1,-1 0-1,1-1 0,0 1 1,0-1-1,7 1 1,59 7 16,-26-5-61,-26-1-77,0 0 0,0 1 1,-1 1-1,0 0 0,0 2 0,-1 0 1,23 13-1,-35-16 72,1-1 0,-1 1 1,0 0-1,0 0 0,0 1 0,0 0 0,-1 0 0,0 0 0,-1 1 1,1-1-1,-1 1 0,0 0 0,-1 1 0,0-1 0,0 0 1,-1 1-1,1 0 0,-2-1 0,1 1 0,-1 0 0,0 11 1,-1-14 95,0 1 0,0 0 1,-1 0-1,0 0 1,0 0-1,0-1 0,-1 1 1,0-1-1,0 1 1,0-1-1,-4 7 0,4-10-32,0 1 0,0-1-1,0 1 1,0-1 0,0 1 0,-1-1-1,1 0 1,-1 0 0,1 0-1,-1-1 1,0 1 0,0-1-1,0 1 1,0-1 0,0 0-1,0 0 1,0 0 0,0 0-1,0-1 1,0 1 0,-1-1-1,-3 0 1,-4-1 7,1 0-1,-1-1 1,0 0 0,1 0-1,-1-1 1,1-1 0,0 0-1,0 0 1,0-1 0,-17-11-1,8 3-271,0-1 0,1-1-1,1-1 1,-18-20 0,25 24-44,0-1 0,0 0 0,1-1 0,0 0 0,-9-22 1,14 26 130,0 0 0,1-1 1,0 1-1,1-1 0,0 1 1,1-1-1,0 0 0,0 0 1,2-14-1,8-32-559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0.634"/>
    </inkml:context>
    <inkml:brush xml:id="br0">
      <inkml:brushProperty name="width" value="0.05" units="cm"/>
      <inkml:brushProperty name="height" value="0.05" units="cm"/>
    </inkml:brush>
  </inkml:definitions>
  <inkml:trace contextRef="#ctx0" brushRef="#br0">44 703 18044,'-1'-1'95,"1"1"-1,0-1 1,-1 0 0,1 0 0,-1 0-1,1 0 1,-1 1 0,1-1 0,-1 0-1,1 0 1,-1 1 0,0-1-1,1 0 1,-1 1 0,0-1 0,-1 0-1,2 1-57,-1 0 0,1 0 0,-1 0 0,1 0 0,-1 0 0,1 0 0,-1 0 0,1 0 0,-1 0 0,1 0 0,-1 0 0,1 0 0,-1 0 0,1 0 0,-1 0 0,1 1 0,0-1 0,-1 0 0,1 0 0,-1 1 0,1-1 0,-1 1 0,-1 1 65,0 0 0,1 0 0,-1 0 0,1 0 0,-1 0 0,1 0 0,0 1 1,0-1-1,0 0 0,0 1 0,0 3 0,-1 5-7,0 1-1,1 0 1,0 0 0,1 0-1,0 0 1,1 0 0,1-1-1,0 1 1,0 0 0,1-1 0,1 1-1,0-1 1,0 0 0,1 0-1,0-1 1,1 1 0,0-1-1,16 18 1,-20-25-95,1-1 0,-1 1 0,1-1 0,0 1 0,0-1 0,0 0 0,0-1 0,1 1 0,-1 0 0,4 0 0,-5-1 3,0-1 0,-1 1 0,1-1 1,0 0-1,0 0 0,0 0 0,-1 0 1,1 0-1,0-1 0,0 1 0,0 0 1,0-1-1,-1 1 0,1-1 0,0 0 0,-1 0 1,1 1-1,0-1 0,-1 0 0,1 0 1,-1-1-1,0 1 0,2-1 0,3-5 11,0-1 0,0 1 0,-1-1 0,0 0 0,-1 0 0,0 0 0,0-1 0,-1 0 0,0 1 0,3-13 0,1-11 52,5-53 0,-9 38-323,-1 0 1,-3 0 0,-2 0 0,-1 1-1,-21-84 1,24 125 168,-12-37-604,12 40 634,1 1 0,-1-1 1,0 1-1,0-1 1,1 0-1,-1 1 0,0 0 1,0-1-1,-1 1 0,1 0 1,0-1-1,0 1 0,-1 0 1,1 0-1,-1 0 0,1 0 1,-1 0-1,1 0 0,-1 1 1,-2-2-1,3 2 33,0 0 0,0 0 0,1 1 0,-1-1 0,0 0 0,1 0 0,-1 1 0,0-1 0,1 0 0,-1 1-1,1-1 1,-1 1 0,1-1 0,-1 0 0,1 1 0,-1-1 0,1 1 0,-1 0 0,1-1 0,-1 1 0,1-1 0,0 1 0,-1 0 0,1-1 0,0 1 0,0 0 0,-1-1 0,1 1 0,0 0 0,0-1 0,0 1-1,0 0 1,0 1 0,-1 25 21,4 9 421,-3-35-365,1 1 0,-1-1 0,0 1 0,0-1 0,1 1 1,-1-1-1,0 0 0,1 1 0,0-1 0,-1 0 0,1 1 0,0-1 0,0 0 0,0 0 0,-1 1 0,1-1 0,0 0 1,1 0-1,-1 0 0,2 1 0,-2-2-19,0 0 1,-1 0-1,1 0 0,0 0 1,-1-1-1,1 1 1,0 0-1,0 0 0,-1-1 1,1 1-1,-1 0 1,1-1-1,0 1 1,-1-1-1,1 1 0,-1-1 1,1 1-1,-1-1 1,1 1-1,-1-1 0,1 0 1,-1 1-1,0-1 1,1 0-1,-1 1 0,0-1 1,0 0-1,1-1 1,6-22 411,-7 24-439,4-25 316,-2-1 0,0 1-1,-3-34 1,0 16-385,2 53-42,0 1 0,1 0-1,0-1 1,5 12 0,1 9 73,-4-9 47,9 41 432,2 0 0,32 80 0,-43-134-335,0 0 0,0-1 1,1 0-1,10 14 0,-14-21-88,1 1-1,-1-1 1,0 0 0,1 1-1,0-1 1,-1 0 0,1 0-1,-1 0 1,1 0-1,0 0 1,0 0 0,3 1-1,-4-2-11,0 0-1,0 0 0,1 0 0,-1 0 1,0 0-1,0-1 0,0 1 1,0 0-1,0 0 0,1-1 0,-1 1 1,0-1-1,0 1 0,0-1 0,0 1 1,0-1-1,0 0 0,0 1 0,0-1 1,-1 0-1,1 0 0,0 0 1,1-1-1,1-3-3,1 0 0,-1-1 0,0 1 0,0-1 0,0 0 0,-1 0-1,0 0 1,0-1 0,-1 1 0,0 0 0,1-12 0,0-9-7,-3-37 0,0 40 14,-1 0 1,-1 1-1,-1 0 1,-1 0-1,-9-28 0,6 37 31,7 14-45,1 0 0,0 0 0,0 0 0,0 0 0,0 0 0,0 0 1,-1 0-1,1 0 0,0 0 0,0 0 0,0 0 0,0 0 0,0 0 0,-1 0 0,1 0 0,0 0 1,0 1-1,0-1 0,0 0 0,0 0 0,0 0 0,-1 0 0,1 0 0,0 0 0,0 1 0,0-1 0,0 0 1,0 0-1,0 0 0,0 0 0,0 0 0,0 1 0,0-1 0,0 0 0,0 0 0,0 0 0,0 0 0,0 1 1,0-1-1,0 0 0,0 0 0,0 0 0,0 1 0,1 30 53,3-9-24,14 74 79,-16-86-93,1 1 0,1-1 0,0 0-1,0 0 1,1 0 0,9 13 0,-14-22-22,1 0 0,-1 0 1,1 0-1,0 0 1,-1-1-1,1 1 1,0 0-1,0 0 0,-1-1 1,1 1-1,0-1 1,0 1-1,0-1 0,0 1 1,0-1-1,0 1 1,0-1-1,0 0 1,0 1-1,0-1 0,0 0 1,0 0-1,0 0 1,2 0-1,-2 0-15,1-1 0,-1 0 0,1 1 0,-1-1 0,0 0 0,1 0 0,-1 1 0,0-1 0,1 0 0,-1-1 0,0 1 0,0 0 0,0 0 0,1-2 0,4-6-160,0 0 1,-1-1 0,7-17-1,-9 21 100,5-16-182,-6 15 199,1 0 0,0 0 1,0 0-1,0 0 1,1 1-1,0 0 0,9-12 1,-12 18 81,0-1 0,0 0 1,0 1-1,0-1 0,0 0 1,0 1-1,0 0 0,1-1 0,-1 1 1,0 0-1,0-1 0,1 1 1,-1 0-1,0 0 0,0 0 0,1 0 1,-1 0-1,0 0 0,0 1 1,1-1-1,-1 0 0,0 1 0,0-1 1,0 1-1,0-1 0,2 1 1,33 23 455,-15-10-285,-20-13-189,0-1 0,0 1 0,0 0 0,0-1 0,0 1 0,0-1 0,0 0 0,1 1 0,-1-1 0,0 0 0,0 0 0,0 1 0,1-1 0,-1 0 0,0 0 0,0 0 0,0-1 0,1 1 0,-1 0 0,0 0 0,0-1 0,0 1 0,0-1 1,1 1-1,-1-1 0,0 1 0,0-1 0,0 1 0,0-1 0,0 0 0,0 0 0,-1 0 0,1 1 0,1-3 0,1-1-122,-1-2 1,0 1 0,0 0 0,0 0 0,0-1-1,0-7 1,-1 9 5,-1 0 0,1 0-1,0 0 1,0 1 0,1-1 0,-1 0-1,1 1 1,-1-1 0,1 1 0,4-5-1,-5 7 179,1 0 0,0 0-1,-1 1 1,1-1 0,0 1-1,0-1 1,-1 1 0,1 0-1,0-1 1,0 1 0,0 0 0,0 0-1,2 1 1,17-4 583,-16 0-600,0 1-1,0-2 1,0 1 0,0-1 0,0 1 0,-1-1 0,0-1 0,0 1 0,0-1 0,0 1 0,-1-1 0,1 0-1,-1 0 1,-1-1 0,4-7 0,-2 4-137,-1 0 0,0 0 0,0 0 0,-1 0 0,0-1 0,-1 1 0,0-1 0,-1-18 0,-1 22 120,0-1-1,0 1 1,-1-1-1,0 1 1,0-1-1,0 1 1,-1 0-1,0 0 1,-1 0-1,1 1 1,-1-1-1,0 1 1,0 0-1,-1 0 1,1 0-1,-1 0 1,-6-4-1,-34-23-150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1.181"/>
    </inkml:context>
    <inkml:brush xml:id="br0">
      <inkml:brushProperty name="width" value="0.05" units="cm"/>
      <inkml:brushProperty name="height" value="0.05" units="cm"/>
    </inkml:brush>
  </inkml:definitions>
  <inkml:trace contextRef="#ctx0" brushRef="#br0">0 25 21557,'21'11'1928,"1"-11"-1496,-1 0-480,4-2 1120,-11-10-336,-13-9-423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1.682"/>
    </inkml:context>
    <inkml:brush xml:id="br0">
      <inkml:brushProperty name="width" value="0.05" units="cm"/>
      <inkml:brushProperty name="height" value="0.05" units="cm"/>
    </inkml:brush>
  </inkml:definitions>
  <inkml:trace contextRef="#ctx0" brushRef="#br0">0 220 17476,'26'28'1994,"30"44"1,-15-17-1341,-23-32-535,-3-5 28,0 1 0,22 19 1,-37-37-112,1 0 1,0 0 0,1 0-1,-1 0 1,0-1-1,0 1 1,0 0 0,0 0-1,1-1 1,-1 1 0,0-1-1,0 1 1,1-1 0,-1 0-1,0 1 1,1-1 0,-1 0-1,1 0 1,-1 0 0,0 0-1,3 0 1,-2-1 2,-1 0 1,0 1-1,0-1 1,0 0-1,1 0 0,-1 0 1,0 0-1,0 0 0,0 0 1,0 0-1,-1 0 0,1-1 1,0 1-1,0 0 0,-1 0 1,1-1-1,0-1 1,2-8 167,0-1 1,0 1 0,-1-1 0,0-13 0,0 14-63,1-23 210,25-160 1023,-27 186-1386,0 1-1,1 0 1,0 0-1,1 1 0,-1-1 1,5-7-1,-6 13 1,-1 0 0,1-1 0,0 1-1,0 0 1,0 0 0,0 0 0,-1 0 0,1 0 0,0 1 0,1-1-1,-1 0 1,0 0 0,0 1 0,0-1 0,0 0 0,1 1-1,-1 0 1,0-1 0,0 1 0,1-1 0,-1 1 0,0 0-1,1 0 1,-1 0 0,0 0 0,1 0 0,-1 0 0,0 0-1,1 0 1,-1 1 0,0-1 0,0 1 0,1-1 0,-1 0 0,0 1-1,0 0 1,0-1 0,1 1 0,0 1 0,5 3-36,0 0 0,-1 0-1,0 1 1,0-1 0,0 2 0,7 10 0,29 48-174,-9-12 161,-29-47 59,0-1 24,-1 0 0,1 0-1,0 0 1,0-1-1,6 4 1,-10-7-16,1 0 0,-1-1 0,1 1 0,0-1-1,0 0 1,-1 1 0,1-1 0,0 0 0,0 1 0,-1-1 0,1 0 0,0 0 0,0 0 0,0 0 0,-1 0 0,1 1 0,0-1 0,0-1 0,0 1 0,-1 0 0,1 0 0,0 0 0,0 0 0,0-1 0,-1 1 0,1 0 0,0-1 0,0 1-1,-1 0 1,1-1 0,0 1 0,-1-1 0,1 1 0,-1-1 0,1 1 0,0-1 0,-1 0 0,1 1 0,-1-1 0,0 0 0,1 1 0,-1-1 0,1 0 0,-1 0 0,0 1 0,1-2 0,7-18 180,0 0 0,8-32 0,6-17 128,-18 57-280,3-6-4,15-28 0,-20 42-53,0 0-1,0 1 1,1-1 0,-1 1-1,1 0 1,0 0 0,0 0 0,0 0-1,0 0 1,1 1 0,-1-1-1,1 1 1,5-3 0,-7 5-20,0-1 1,0 1 0,0 0-1,0-1 1,0 1-1,0 0 1,0 1-1,0-1 1,0 0 0,0 0-1,0 1 1,0-1-1,0 1 1,0 0-1,0 0 1,-1-1-1,1 1 1,0 0 0,0 1-1,-1-1 1,1 0-1,0 0 1,-1 1-1,0-1 1,1 1 0,-1-1-1,2 4 1,-1-3-131,0 1 1,0 0-1,0 0 0,0 0 1,-1 0-1,1 0 1,-1 0-1,0 1 1,0-1-1,0 0 0,0 1 1,-1-1-1,1 1 1,-1 6-1,0-10 146,-1 1 0,1-1 0,0 0 0,-1 1-1,1-1 1,0 0 0,-1 0 0,1 1 0,0-1 0,-1 0-1,1 0 1,0 1 0,-1-1 0,1 0 0,-1 0 0,1 0 0,-1 0-1,1 0 1,0 0 0,-1 0 0,1 0 0,-1 0 0,1 0 0,-1 0-1,1 0 1,-1 0 0,1 0 0,0 0 0,-1 0 0,1 0 0,-1-1-1,1 1 1,0 0 0,-1 0 0,1 0 0,-1-1 0,1 1 0,0 0-1,-1 0 1,1-1 0,0 1 0,-1 0 0,1-1 0,0 0 0,-20-17-608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8:55.939"/>
    </inkml:context>
    <inkml:brush xml:id="br0">
      <inkml:brushProperty name="width" value="0.05" units="cm"/>
      <inkml:brushProperty name="height" value="0.05" units="cm"/>
    </inkml:brush>
  </inkml:definitions>
  <inkml:trace contextRef="#ctx0" brushRef="#br0">1 0 3107,'0'0'4740,"3"6"-4649,47 103 1799,-46-104-1870,0-1 1,0 0 0,0 1-1,1-1 1,-1-1-1,1 1 1,0-1-1,0 0 1,0 0-1,1 0 1,-1-1-1,1 1 1,-1-1-1,1-1 1,7 2-1,44 21 309,115 85 295,-99-73-467,-60-31-127,-1 0 0,0 1-1,-1 0 1,1 0 0,-1 2 0,-1-1-1,15 14 1,-18-14-21,11 13 78,1-1-1,0-1 1,2-1-1,0-1 1,33 19 0,-31-24-45,-1 2 0,0 0 0,0 1 0,-2 1 0,0 0 0,0 2 0,32 37 0,-38-39-3,1-1-1,0-1 1,1 0-1,0-1 1,1 0 0,25 12-1,34 24 135,-2 3-158,-45-32-12,0 0 0,-2 2 0,0 2-1,-1 0 1,22 27 0,-27-23 10,0-2 0,2-1 0,1 0-1,44 33 1,-6-9 125,-42-31-141,0-2 0,1 0 0,1-1 0,28 13 0,417 220 178,-446-235-179,232 160 66,-9-5-92,130 62 57,-367-224-150,0-1 1,0-1 0,0 0 0,1 0 0,-1 0-1,1-1 1,0 0 0,13 2 0,-20-17-7202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1.528"/>
    </inkml:context>
    <inkml:brush xml:id="br0">
      <inkml:brushProperty name="width" value="0.05" units="cm"/>
      <inkml:brushProperty name="height" value="0.05" units="cm"/>
    </inkml:brush>
  </inkml:definitions>
  <inkml:trace contextRef="#ctx0" brushRef="#br0">6 0 9033,'0'0'5445,"-5"54"-2947,18-41-1313,3-2-832,1-2-257,3 0-385,-2-1-1889,-1-6-1858,-3-2-2786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3.119"/>
    </inkml:context>
    <inkml:brush xml:id="br0">
      <inkml:brushProperty name="width" value="0.05" units="cm"/>
      <inkml:brushProperty name="height" value="0.05" units="cm"/>
    </inkml:brush>
  </inkml:definitions>
  <inkml:trace contextRef="#ctx0" brushRef="#br0">1 353 20004,'12'20'560,"-1"0"0,0 1 0,11 35-1,0-1 58,99 192 360,-14-32-2161,-102-204 499,-15-31-1496,-38-61 2035,-69-88 0,110 155 702,7 13-539,0 1-1,1 0 1,-1 0-1,0 0 1,0-1-1,0 1 1,1 0 0,-1 0-1,0 0 1,0 0-1,0 0 1,1 0-1,-1 0 1,0-1 0,0 1-1,1 0 1,-1 0-1,0 0 1,0 0-1,1 0 1,-1 0 0,0 0-1,0 0 1,1 0-1,-1 0 1,0 0-1,0 0 1,1 1 0,-1-1-1,0 0 1,0 0-1,1 0 1,32 15 692,-23-10-693,12 5 71,0-1 0,47 12 1,-60-19-44,1 0 1,-1-1-1,1 0 1,-1 0 0,1-1-1,-1 0 1,1-1 0,-1 0-1,1-1 1,13-4-1,-18 4 24,0 0 0,0-1 0,0 1 0,0-1 0,-1-1 0,0 1 0,1-1 0,-1 1 0,0-1 0,-1 0 0,1-1 0,-1 1 0,0-1 0,0 1-1,0-1 1,0 0 0,-1 0 0,0 0 0,0 0 0,0-1 0,-1 1 0,1-9 0,0 6 20,-1 0 1,0-1-1,-1 1 1,0-1-1,0 1 1,-1-1-1,0 1 0,-1-1 1,0 1-1,0 0 1,-1 0-1,0 0 1,-7-15-1,9 21-80,-1 0 0,1 0 0,0 0 1,-1 1-1,1-1 0,-1 1 0,1-1 0,-1 1 0,0-1 0,-3-1 1,4 2-10,0 1 1,0 0 0,1 0 0,-1-1 0,0 1 0,0 0-1,0 0 1,0 0 0,0 0 0,1 0 0,-1 0 0,0 0-1,0 0 1,0 1 0,0-1 0,0 0 0,1 0 0,-1 1-1,0-1 1,0 1 0,0-1 0,1 0 0,-1 1 0,0-1-1,1 1 1,-1 0 0,0-1 0,1 1 0,-1 0 0,1-1-1,-1 1 1,0 1 0,-3 4-14,1 0 0,0 0 0,0 1 0,0-1 0,1 1-1,0-1 1,0 1 0,1 0 0,-2 13 0,0 68-124,3-82 126,0 9-40,1-1 0,0 1-1,1 0 1,0-1 0,1 1-1,1-1 1,8 20 0,-11-32 33,-1 0 0,1 0 0,0 0 0,1 0 0,-1 0 0,0 0 0,1 0 0,-1-1 0,1 1 0,-1-1 0,1 1 0,0-1 0,1 2 0,-2-3 7,0 1 0,1-1 0,-1 0 0,0 0 0,0 0 0,0 1 0,1-1 0,-1 0 0,0 0 0,0-1 0,0 1 0,1 0 0,-1 0 0,0 0 0,0-1 0,0 1 0,0-1 0,0 1 0,0-1 0,0 1 0,0-1 0,0 0 0,0 1 0,0-1 0,0 0 0,0 0 0,1-1 0,12-14-84,0 0 1,-2-1-1,0 0 0,11-21 1,11-15-16,-15 26 108,32-35 1,-42 53 41,0-1 0,1 2-1,0-1 1,1 1 0,0 1 0,18-10-1,-2 8 140,-26 9-152,0 0 0,0 0-1,0-1 1,-1 1 0,1 0-1,0 0 1,0 0 0,0 0-1,-1 0 1,1 0 0,0 0-1,0 0 1,0 0 0,0 1-1,-1-1 1,1 0 0,0 0-1,0 1 1,-1-1 0,1 0-1,0 1 1,0-1 0,-1 1-1,1-1 1,-1 1 0,1-1-1,0 1 1,-1 0 0,1-1-1,0 2 1,-1-2-4,0 0 1,0 0-1,0 1 1,0-1-1,0 0 1,0 0-1,0 0 0,0 1 1,0-1-1,0 0 1,0 0-1,0 0 1,0 1-1,0-1 0,0 0 1,0 0-1,0 0 1,0 1-1,0-1 1,0 0-1,-1 0 1,1 0-1,0 0 0,0 1 1,0-1-1,0 0 1,0 0-1,0 0 1,-1 0-1,1 0 0,0 1 1,0-1-1,0 0 1,0 0-1,-1 0 1,1 0-1,0 0 1,0 0-1,0 0 0,-1 0 1,1 0-1,0 0 1,0 0-1,0 0 1,-1 0-1,1 0 0,0 0 1,0 0-1,0 0 1,-1 0-1,1 0 1,0 0-1,0 0 1,0 0-1,-1 0 0,1 0 1,0 0-1,0 0 1,0 0-1,0-1 1,-1 1-1,-12-6 759,0-7-407,1 0-1,1-1 0,0-1 1,1 0-1,-11-21 0,7 13-240,2 3-133,-15-27-816,62 58-1697,-26-8 2157,0 0-1,0-1 0,1-1 1,-1 0-1,1 0 1,-1 0-1,1-1 0,-1-1 1,1 0-1,-1 0 1,1-1-1,-1 0 1,13-5-1,-18 6 274,0-1-1,0 0 1,0 0-1,0 0 1,0 0 0,-1-1-1,1 0 1,-1 0-1,0 0 1,0 0 0,0 0-1,0-1 1,0 1-1,0-1 1,-1 0 0,0 1-1,0-1 1,0 0-1,0-1 1,-1 1 0,1 0-1,-1 0 1,0-1-1,-1 1 1,1 0 0,-1-1-1,0 1 1,0-1-1,0 1 1,-1-6 0,0 3 213,0 0 0,-1 0 0,0 0 0,0 1 0,-1-1 0,1 0 0,-6-8 0,6 12 48,0 0 1,0 0 0,0 0-1,-1 0 1,1 0-1,0 1 1,-1-1-1,0 1 1,0 0-1,0-1 1,0 1-1,0 1 1,0-1-1,0 0 1,0 1 0,-5-2-1,7 3-90,0 0 1,0-1-1,0 1 1,0 0-1,0 0 1,0 0-1,0 0 1,0 0-1,0 0 1,0 0-1,0 1 1,0-1-1,0 0 0,0 1 1,0-1-1,0 0 1,0 1-1,0-1 1,0 1-1,0 0 1,0-1-1,0 1 1,-1 1-1,1 0 26,-1 0 0,1 0-1,-1 0 1,1 0 0,0 1-1,0-1 1,0 0 0,0 1 0,0 4-1,-1 4 115,1 0 0,0 0 0,1 16 0,1-15-107,1 0 1,0 0-1,0 0 1,1 0-1,1 0 1,0 0-1,0-1 1,1 0-1,1 0 1,11 18-1,-12-22-305,0-1 0,0 1-1,0-1 1,1 0 0,0 0-1,0 0 1,1-1 0,-1 0 0,1 0-1,0-1 1,1 0 0,-1 0-1,1-1 1,-1 0 0,1 0 0,13 2-1,-18-4-30,0-1-1,0 1 1,-1-1-1,1 0 0,0 0 1,0-1-1,0 1 1,0-1-1,0 1 1,-1-1-1,1 0 0,0 0 1,-1 0-1,1 0 1,0-1-1,-1 1 1,4-3-1,-3 1-189,0 0-1,0 0 1,0-1 0,0 1-1,0-1 1,-1 1 0,0-1-1,0 0 1,0 0 0,2-6-1,0-4-596,0 0-1,-1 0 0,-1 0 1,0-1-1,0-25 0,-4-8-1096,-10-70 1,-8 9 5795,20 109-3518,0-1-1,1 1 1,-1-1 0,0 1-1,0-1 1,-1 1 0,1 0-1,0-1 1,0 1 0,0-1-1,0 1 1,0 0 0,0-1-1,-1 1 1,1-1 0,0 1-1,0 0 1,0-1 0,-1 1-1,1 0 1,0-1 0,-1 1-1,1 0 1,0-1-1,-1 1 1,1 0 0,0 0-1,-1 0 1,1-1 0,-1 1-1,1 0 1,0 0 0,-1 0-1,1 0 1,-1 0 0,1 0-1,0-1 1,-1 1 0,1 0-1,-1 0 1,1 0 0,-1 1-1,1-1 1,0 0 0,-1 0-1,1 0 1,-1 0 0,1 0-1,-1 0 1,1 1 0,0-1-1,-1 0 1,1 0 0,0 0-1,-1 1 1,1-1 0,0 0-1,-1 1 1,1 0 0,-2 0 140,0 1 0,0 0 0,1-1 1,-1 1-1,1 0 0,0 0 0,-1 0 1,1 0-1,-1 4 0,0 0-246,1 0-1,0 0 1,0 0 0,0 0-1,1 0 1,0 0-1,0 0 1,0 0-1,1 0 1,0 0 0,0 0-1,1 0 1,0-1-1,0 1 1,0 0-1,5 8 1,-6-13-115,0 0 0,0 0 0,0 0 0,0 0 1,1 0-1,-1 0 0,0-1 0,0 1 0,1 0 0,-1-1 0,0 1 0,1-1 1,-1 1-1,0-1 0,1 0 0,-1 0 0,1 0 0,-1 0 0,0 0 0,1 0 1,-1 0-1,1 0 0,-1 0 0,0 0 0,1-1 0,-1 1 0,1-1 0,-1 1 1,3-2-1,5-2-296,-1-1 1,1 0-1,10-8 1,-8 5 2,-7 6 209,10-7-350,0 0 1,18-7-1,-29 15 426,0-1-1,0 1 0,0 0 1,0 0-1,0 0 1,0 1-1,0-1 1,1 1-1,-1 0 1,0-1-1,1 2 0,-1-1 1,0 0-1,0 1 1,1-1-1,-1 1 1,5 2-1,-6-2 98,-1 0-1,1 1 1,-1-1 0,1 0-1,-1 1 1,0 0 0,0-1-1,0 1 1,0 0 0,0-1-1,0 1 1,-1 0-1,1 0 1,-1 0 0,1-1-1,-1 1 1,1 0 0,-1 0-1,0 0 1,0 0 0,0 0-1,0 0 1,0 0 0,-1 4-1,-1 6 548,-1 1 1,-5 17-1,7-27-490,-4 15 795,-1 0 1,-14 26-1,18-40-806,0 1 0,-1-1 1,0 1-1,0-1 0,0 0 0,0 0 1,-1-1-1,1 1 0,-1-1 0,0 0 1,0 1-1,0-2 0,0 1 0,-8 3 1,10-5-163,1-1 1,-1 1-1,1-1 1,-1 0-1,1 0 0,-1 1 1,1-1-1,-1 0 1,1 0-1,-1-1 1,1 1-1,-1 0 1,1 0-1,-1-1 1,1 1-1,-1-1 1,1 1-1,0-1 1,-1 0-1,1 1 1,0-1-1,-1 0 0,1 0 1,0 0-1,0 0 1,-1-2-1,-1 0-38,0-1-1,0 0 0,1 0 1,-1 0-1,1 0 1,0 0-1,-2-8 0,-4-24-617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3.605"/>
    </inkml:context>
    <inkml:brush xml:id="br0">
      <inkml:brushProperty name="width" value="0.05" units="cm"/>
      <inkml:brushProperty name="height" value="0.05" units="cm"/>
    </inkml:brush>
  </inkml:definitions>
  <inkml:trace contextRef="#ctx0" brushRef="#br0">46 0 19380,'4'10'646,"0"0"1,0 0-1,-1 0 0,2 18 1,6 16 337,4 4-897,3-1 0,2-1-1,2-1 1,2-1 0,2-1 0,2-1 0,1-2 0,3 0 0,1-2 0,40 35 0,-68-68-166,-2-2-33,0 0 0,0-1 1,0 1-1,1-1 1,-1 1-1,1-1 1,0 0-1,0 0 1,4 1-1,-8-3 92,0 0-1,0 0 1,1 0-1,-1 0 1,0 0-1,0 0 1,0 1-1,0-1 1,0 0-1,0 0 1,0 0-1,1 0 1,-1 0 0,0 0-1,0 0 1,0 0-1,0 0 1,0 0-1,0 0 1,1 0-1,-1 0 1,0 0-1,0-1 1,0 1 0,0 0-1,0 0 1,0 0-1,0 0 1,1 0-1,-1 0 1,0 0-1,0 0 1,0 0-1,0 0 1,0 0-1,0 0 1,0-1 0,0 1-1,0 0 1,0 0-1,0 0 1,0 0-1,1 0 1,-1 0-1,0 0 1,0-1-1,0 1 1,0 0 0,0 0-1,0 0 1,0 0-1,0 0 1,0 0-1,0-1 1,0 1-1,0 0 1,0 0-1,0 0 1,-1 0 0,-5-12-670,-14-14-108,-12-8 73,-1 2 0,-49-37 1,-83-48 1445,83 61 938,80 55-1568,1 0 0,-1 0 1,0 0-1,1 0 0,-1-1 0,1 1 0,-1 0 0,1-1 0,-1 1 0,1-1 0,0 1 0,0-1 0,0 0 0,0 1 0,0-1 0,0 0 0,1 0 0,-2-2 0,3 2-48,-1 1 0,1 0 1,0-1-1,0 1 0,-1 0 0,1-1 1,0 1-1,0 0 0,1 0 0,-1 0 1,0 0-1,0 0 0,0 0 0,1 0 0,-1 1 1,0-1-1,1 0 0,-1 1 0,1-1 1,-1 1-1,0-1 0,1 1 0,2-1 1,144-43 717,-65 20-469,-4-1-292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4.118"/>
    </inkml:context>
    <inkml:brush xml:id="br0">
      <inkml:brushProperty name="width" value="0.05" units="cm"/>
      <inkml:brushProperty name="height" value="0.05" units="cm"/>
    </inkml:brush>
  </inkml:definitions>
  <inkml:trace contextRef="#ctx0" brushRef="#br0">1 28 21181,'52'70'1520,"65"115"1,-78-120-1472,21 49-30,-44-81 92,-14-35 89,-3-6-138,-8-24 237,-2 1 1,-28-59-1,19 48-52,-80-178 767,98 218-1010,1 0 0,0 0 1,0-1-1,0 1 0,1 0 1,-1-1-1,0 1 0,1-1 1,0 1-1,0-1 0,-1 1 1,1-1-1,1-3 0,-1 6-12,0 0 0,1-1 1,-1 1-1,0 0 0,0-1 0,0 1 0,1 0 0,-1 0 1,0 0-1,1-1 0,-1 1 0,0 0 0,1 0 0,-1 0 1,0 0-1,1-1 0,-1 1 0,0 0 0,1 0 0,-1 0 1,0 0-1,1 0 0,-1 0 0,0 0 0,1 0 0,-1 0 0,1 0 1,-1 0-1,21 9-435,-9-3-161,0 0 0,0 0-1,23 7 1,-31-12 511,0 0 0,0-1-1,0 1 1,-1-1 0,1 1-1,0-1 1,0 0 0,0-1-1,0 1 1,0-1 0,-1 0-1,1 0 1,0 0 0,0 0-1,-1 0 1,1-1 0,-1 0-1,5-2 1,19-21-587,0-8-66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4.774"/>
    </inkml:context>
    <inkml:brush xml:id="br0">
      <inkml:brushProperty name="width" value="0.05" units="cm"/>
      <inkml:brushProperty name="height" value="0.05" units="cm"/>
    </inkml:brush>
  </inkml:definitions>
  <inkml:trace contextRef="#ctx0" brushRef="#br0">76 726 12947,'-12'19'766,"2"1"0,0 1 0,2 0 0,0 0 0,1 0-1,1 1 1,-3 25 0,7-29-489,0 0-1,1 0 0,1 1 0,0-1 0,2 0 0,0 0 0,1 0 0,1 0 0,6 20 0,-8-34-184,0 1-1,-1-1 1,2 0-1,-1 0 1,0 0-1,1 0 1,4 4-1,-7-7-65,1 0 0,0 0-1,0-1 1,0 1-1,-1 0 1,1-1-1,0 1 1,0 0-1,0-1 1,0 1 0,0-1-1,0 0 1,0 1-1,1-1 1,-1 0-1,0 0 1,0 0-1,0 0 1,0 0-1,0 0 1,0 0 0,0 0-1,0 0 1,1 0-1,-1 0 1,0-1-1,0 1 1,0 0-1,0-1 1,0 1 0,0-1-1,0 0 1,0 1-1,0-1 1,-1 1-1,1-1 1,1-1-1,2-2 27,1-1 0,-1 0 0,0 0 1,-1 0-1,1 0 0,-1-1 0,0 1 0,0-1 0,2-8 0,17-60 289,-21 69-310,6-27 145,-1 0 1,-1-1 0,-1 1-1,-3-1 1,0 0 0,-2 0-1,-2 0 1,-1 0 0,-10-42 0,18 86-397,0-1 0,1 0 0,0 0 0,10 15 0,-12-19 157,1-1 0,0 0 0,1 1 0,-1-1 0,1-1 0,0 1 0,0-1 0,0 0 0,12 7 0,-15-10 63,-1-1 0,1 1 0,-1-1 0,1 0 0,0 1 0,-1-1 0,1 0 0,-1 0 0,1 0 0,0 0 0,-1 0 0,1 0 0,-1-1 0,1 1 0,0 0 0,-1-1 0,1 0 0,-1 1 0,1-1 0,-1 0 0,1 1 0,-1-1 0,0 0 0,1 0 0,-1 0 0,0 0 0,0-1 0,0 1 0,0 0 0,0 0 1,0-1-1,0 1 0,0 0 0,0-1 0,0-1 0,4-7 75,0-1 1,-1 1 0,6-22 0,-9 27-57,8-34 212,-1-1 0,-2 0 1,-2 0-1,0-43 0,-6 21 177,-18-121 0,17 161-435,-1 0 0,-1 0 0,-2 1 0,0-1 0,0 1 0,-13-21 0,19 40 7,1 1 1,-1-1-1,0 1 1,0 0 0,0-1-1,0 1 1,0 0-1,0-1 1,0 1 0,0 0-1,0 0 1,-1 0-1,1 0 1,0 0 0,-1 1-1,-1-2 1,2 2 3,1 0 0,-1 0 0,1 1 0,-1-1 0,1 0 0,-1 0 0,1 1 0,-1-1 1,1 0-1,0 1 0,-1-1 0,1 0 0,-1 1 0,1-1 0,0 1 0,-1-1 0,1 0 0,0 1 0,-1-1 0,1 1 0,0-1 1,0 1-1,0-1 0,-1 1 0,1 0 0,0-1 0,0 1 0,0-1 0,0 2 0,-1 6-102,0 0-1,1-1 0,0 1 1,0 0-1,2 10 1,18 84-298,6-2 1,59 153 0,-79-237 395,20 46 20,-23-56-41,0 0 0,0 0-1,1-1 1,0 1 0,0-1 0,1 0 0,7 7 0,-11-11 18,0-1 0,0 1 0,0 0 1,0 0-1,0-1 0,0 1 0,0-1 0,0 1 1,0-1-1,1 1 0,-1-1 0,0 1 1,0-1-1,1 0 0,-1 0 0,0 0 0,2 0 1,-2 0-5,0 0 1,0-1-1,-1 1 1,1 0-1,0-1 1,0 1-1,0-1 1,-1 1-1,1-1 1,0 1-1,-1-1 1,1 1-1,0-1 1,-1 0-1,1 1 1,-1-1-1,1 0 1,0-1-1,1-2-45,-1-1-1,1 1 0,-1-1 1,0 1-1,0-1 1,0 1-1,-1-1 0,1-4 1,-3-19 251,-1 0 1,-1 0 0,-2 0 0,0 1-1,-16-40 1,12 35 519,9 30-618,0 0 1,1 0-1,-1 0 0,1 0 0,0 0 0,-1 0 0,1 0 0,0 0 0,0 0 0,0 0 0,0 0 0,1-2 1,-1 3-61,0 1 0,1 0 0,-1-1 0,0 1 0,0 0 0,1 0 0,-1-1 0,0 1 0,0 0 0,1 0 0,-1-1 0,0 1 0,1 0 0,-1 0 0,0 0 0,1-1 0,-1 1 0,0 0 0,1 0 0,-1 0 0,0 0 0,1 0 0,-1 0 0,1 0 0,15 4 100,-7 0-116,-1 0-1,1-1 1,0 0 0,0 0 0,1-1 0,-1 0 0,15 1-1,-21-3-10,1 0 0,0-1 0,0 1 0,-1-1-1,1 0 1,0 0 0,-1 0 0,1 0 0,-1-1-1,1 1 1,-1-1 0,0 0 0,1 0 0,-1 0-1,0-1 1,-1 1 0,1-1 0,0 0 0,-1 1-1,1-1 1,-1 0 0,3-5 0,0 0-3,0-2 1,-1 1-1,0 0 1,0-1-1,-1 0 0,0 0 1,-1 0-1,0 0 1,0 0-1,-1-13 1,0 15 11,-1 0 0,-1-1 0,1 1 1,-1 0-1,-1 0 0,0-1 0,0 1 0,0 0 0,-1 1 1,0-1-1,-1 0 0,0 1 0,-5-8 0,9 14-3,-1 0-1,0 0 1,0 0-1,0-1 1,0 1-1,0 0 1,0 0-1,0 0 1,0 0-1,0 0 1,0 1-1,0-1 1,-1 0-1,1 0 0,0 1 1,-1-1-1,1 1 1,0-1-1,-1 1 1,1 0-1,-3-1 1,3 2 0,0-1 0,0 0 0,-1 1 1,1-1-1,0 1 0,0-1 0,0 1 1,0 0-1,0 0 0,0-1 0,0 1 1,0 0-1,0 0 0,0 0 0,0 0 1,1 0-1,-1 0 0,0 0 0,0 2 1,-3 4 9,1 0 0,0 1 0,1-1 0,-1 1 0,1 0 0,-1 13 0,0 4 30,2 0 0,1 0 0,1 1 0,1-1 0,1 0 0,1 0 0,1-1-1,1 1 1,2-1 0,10 24 0,-16-43-79,1 0-1,0 0 1,0-1-1,0 1 1,0-1-1,1 0 1,0 0-1,0 0 1,7 5-1,-9-7-41,1-1 0,-1 1 0,1-1-1,0 0 1,0 0 0,-1 0 0,1 0 0,0 0-1,0 0 1,0-1 0,0 0 0,0 1-1,0-1 1,0 0 0,0-1 0,0 1 0,0 0-1,0-1 1,-1 0 0,4 0 0,2-3-224,0 1 1,0-2 0,-1 1-1,1-1 1,-1 0 0,0 0-1,-1-1 1,1 0 0,10-12-1,2-6-227,25-40-1,5-18-694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5.303"/>
    </inkml:context>
    <inkml:brush xml:id="br0">
      <inkml:brushProperty name="width" value="0.05" units="cm"/>
      <inkml:brushProperty name="height" value="0.05" units="cm"/>
    </inkml:brush>
  </inkml:definitions>
  <inkml:trace contextRef="#ctx0" brushRef="#br0">155 0 16083,'-4'2'194,"0"0"0,0 0-1,0 0 1,0 0 0,1 1-1,-1-1 1,1 1 0,-1 0-1,1 0 1,0 0 0,0 0-1,0 1 1,1-1 0,-4 7 0,-3 6 202,1 0 0,-7 22 1,8-22 307,-8 25 311,-13 50 1,22-69-799,2 0 1,1 0-1,0 1 0,1 24 1,2-45-209,0-1 0,0 0 0,0 0 0,0 0 0,0 0 0,0 1 0,0-1 0,0 0 0,1 0 0,-1 0 0,0 0 0,1 1 0,-1-1 0,1 0 0,-1 0 0,1 0 0,0 0 0,-1 0 0,1 0 0,0 0 0,0 0 0,0-1 0,0 1 0,0 0 0,-1 0-1,3 0 1,-1-1-30,-1 1 0,1-1-1,0 0 1,0 0-1,0 0 1,-1 0-1,1-1 1,0 1 0,0 0-1,-1-1 1,1 1-1,0-1 1,-1 0-1,1 1 1,2-3-1,9-4-280,0-2 0,-1 0-1,14-13 1,-20 17 174,5-4-74,3-3-359,28-20 0,-38 30 527,1-1 1,-1 1-1,0 0 1,1 0-1,-1 0 1,1 1-1,-1 0 0,1 0 1,0 0-1,0 0 1,-1 1-1,7-1 1,-9 2 65,0-1 0,0 0 0,0 1 1,0 0-1,0-1 0,0 1 0,0 0 0,0 0 1,0 0-1,-1 0 0,1 1 0,0-1 0,-1 0 1,1 1-1,-1-1 0,0 1 0,1-1 0,-1 1 1,0 0-1,0-1 0,0 1 0,0 0 0,1 2 1,1 4 156,0 1 0,0-1 0,-1 1 0,1 10-1,1 8 166,-1 0 0,-1 0 0,-1 1 0,-2-1 0,0 0 0,-2 0 0,-1 0 0,-8 26 0,8-37-409,-1-1-1,-1 0 1,0 0 0,-1-1-1,-1 0 1,0 0-1,-1-1 1,0 0 0,-1 0-1,0-1 1,-1 0-1,-1-1 1,0 0-1,0-1 1,-15 9 0,-30 13-260,-2-9-184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0:55.851"/>
    </inkml:context>
    <inkml:brush xml:id="br0">
      <inkml:brushProperty name="width" value="0.05" units="cm"/>
      <inkml:brushProperty name="height" value="0.05" units="cm"/>
    </inkml:brush>
  </inkml:definitions>
  <inkml:trace contextRef="#ctx0" brushRef="#br0">2 2099 17764,'0'0'42,"-1"0"0,1 0 0,0 1 0,0-1-1,0 0 1,0 1 0,0-1 0,0 0 0,0 1 0,0-1 0,0 0 0,0 0 0,0 1 0,0-1 0,0 0 0,0 1 0,0-1 0,0 0 0,0 1-1,1-1 1,-1 0 0,0 0 0,0 1 0,0-1 0,0 0 0,1 0 0,-1 1 0,0-1 0,0 0 0,0 0 0,1 0 0,-1 1 0,0-1 0,0 0-1,1 0 1,-1 0 0,0 0 0,1 0 0,-1 1 0,0-1 0,0 0 0,1 0 0,-1 0 0,0 0 0,1 0 0,-1 0 0,0 0 0,1 0 0,-1 0 0,0 0-1,0 0 1,1 0 0,-1 0 0,0-1 0,1 1 0,-1 0 0,0 0 0,0 0 0,1 0 0,-1 0 0,0-1 0,0 1 0,1 0 0,22-14 717,-19 11-452,321-248 1640,-187 128-2802,-6-7 0,-6-5 0,130-181 1,-97 98 7,97-131 302,14 16-303,-98 161 567,-102 109 140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4.075"/>
    </inkml:context>
    <inkml:brush xml:id="br0">
      <inkml:brushProperty name="width" value="0.05" units="cm"/>
      <inkml:brushProperty name="height" value="0.05" units="cm"/>
    </inkml:brush>
  </inkml:definitions>
  <inkml:trace contextRef="#ctx0" brushRef="#br0">140 59 12179,'11'-28'1496,"-5"11"-800,-10 3-280,-12 21 1201,-4 19-857,-3 18-216,3 10-128,-1 19-224,3 8-96,1 13-104,6 2-72,8-1-72,0 3-72,6 3-264,3 3-192,2-2 488,3 1-121,8-13-63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4.621"/>
    </inkml:context>
    <inkml:brush xml:id="br0">
      <inkml:brushProperty name="width" value="0.05" units="cm"/>
      <inkml:brushProperty name="height" value="0.05" units="cm"/>
    </inkml:brush>
  </inkml:definitions>
  <inkml:trace contextRef="#ctx0" brushRef="#br0">120 5 10162,'9'-5'1248,"2"11"-615,-2 11-241,-4 17 784,-2 10-240,-6 16-312,-3 10-88,-8 21-232,-1 8-96,-8 10-184,0 1-136,0-3-1032,0-4 1032,9-16-136,2-9-112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5.433"/>
    </inkml:context>
    <inkml:brush xml:id="br0">
      <inkml:brushProperty name="width" value="0.05" units="cm"/>
      <inkml:brushProperty name="height" value="0.05" units="cm"/>
    </inkml:brush>
  </inkml:definitions>
  <inkml:trace contextRef="#ctx0" brushRef="#br0">1 408 17044,'0'-5'109,"-1"0"1,1-1-1,0 1 1,0 0-1,1-1 1,0 1 0,0 0-1,0 0 1,0 0-1,1 0 1,0 0-1,3-7 1,-2 5-5,12-27-30,3 1-1,0 0 0,2 1 1,2 1-1,1 1 0,45-47 0,-65 74-72,39-35 6,-40 37-8,0-1 1,1 0-1,-1 1 0,0-1 1,1 1-1,-1 0 1,0 0-1,1 0 1,0 0-1,-1 0 1,1 1-1,0-1 0,-1 1 1,1-1-1,0 1 1,-1 0-1,4 1 1,-5-1-1,0 0 1,0 1-1,0-1 1,-1 1-1,1 0 1,0-1-1,0 1 1,0-1-1,-1 1 1,1 0-1,0 0 0,-1-1 1,1 1-1,-1 0 1,1 0-1,-1 0 1,1 0-1,-1 0 1,0 0-1,1 0 1,-1 0-1,0 0 1,0 0-1,0 0 1,1 0-1,-1 0 1,0 0-1,-1 1 1,-2 35-2,2-28 2,-7 41 13,5-36-7,0 1 0,1-1 1,0 1-1,1 0 0,1 0 0,1 0 1,0 0-1,3 17 0,-3-30-6,0 1 1,0-1-1,0 0 1,0 0-1,0 1 0,0-1 1,0 0-1,1 0 0,-1 0 1,1-1-1,-1 1 1,1 0-1,0 0 0,0-1 1,-1 1-1,1-1 1,1 0-1,2 2 0,-1-1-1,0-1 1,-1 0-1,1 0 0,0-1 0,0 1 0,0-1 0,0 0 0,-1 0 0,1 0 0,7-1 1,1-2-4,1 0 0,-1-1 1,0 0-1,0-1 1,0 0-1,12-8 0,-1-1-7,-2 0-1,25-21 1,-39 29-79,0 0 0,-1-1 0,0 1 0,0-1 0,0-1 0,-1 1 0,0-1 0,0 0 0,6-15 0,-8 10-67,-2 4-32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5.930"/>
    </inkml:context>
    <inkml:brush xml:id="br0">
      <inkml:brushProperty name="width" value="0.05" units="cm"/>
      <inkml:brushProperty name="height" value="0.05" units="cm"/>
    </inkml:brush>
  </inkml:definitions>
  <inkml:trace contextRef="#ctx0" brushRef="#br0">6 485 15395,'-5'13'1138,"5"-13"-1125,-1 0 1,1 0-1,0 1 1,0-1-1,0 0 0,0 0 1,0 0-1,0 0 0,0 0 1,0 0-1,0 0 1,0 0-1,0 0 0,1 0 1,-1 0-1,0 0 0,0 1 1,0-1-1,0 0 0,0 0 1,0 0-1,0 0 1,0 0-1,0 0 0,0 0 1,0 0-1,0 0 0,0 0 1,0 0-1,0 0 1,0 0-1,0 0 0,0 0 1,0 0-1,0 0 0,1 0 1,-1 0-1,0 0 1,0 0-1,0 0 0,0 0 1,0 0-1,0 0 0,0 0 1,0 0-1,0 0 0,0 0 1,0 0-1,0 0 1,0 0-1,1 0 0,-1 0 1,0 0-1,0 0 0,0 0 1,0 0-1,0 0 1,0 0-1,0 0 0,0 0 1,0 0-1,0 0 0,0 0 1,0 0-1,0 0 1,0 0-1,0 0 0,19-20 969,32-50-392,-3-3 1,-3-2-1,52-120 1,-92 183-573,0 1 0,-1-1 0,6-20 0,-28 72-57,-4 27-199,2 1-1,4 0 1,-14 124 0,29-175 61,0 1 1,1 0-1,1 0 1,5 30 0,-6-44 117,1-1 1,0 1 0,1 0 0,-1-1 0,1 1-1,0 0 1,-1-1 0,2 0 0,-1 1-1,0-1 1,1 0 0,3 3 0,-4-4 25,0-1 0,1 1 1,-1-1-1,0 0 1,1 0-1,-1 0 0,1 0 1,0 0-1,-1 0 1,1-1-1,0 1 0,-1-1 1,1 0-1,0 0 0,-1 0 1,1 0-1,0 0 1,0-1-1,4 0 0,37-13-289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1.891"/>
    </inkml:context>
    <inkml:brush xml:id="br0">
      <inkml:brushProperty name="width" value="0.05" units="cm"/>
      <inkml:brushProperty name="height" value="0.05" units="cm"/>
    </inkml:brush>
  </inkml:definitions>
  <inkml:trace contextRef="#ctx0" brushRef="#br0">0 34 128,'0'0'15311,"39"-26"-14895,-14 26-320,5 0-32,-1 0-352,0 0-1666,-3-2-1537,-2-3-1954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6.461"/>
    </inkml:context>
    <inkml:brush xml:id="br0">
      <inkml:brushProperty name="width" value="0.05" units="cm"/>
      <inkml:brushProperty name="height" value="0.05" units="cm"/>
    </inkml:brush>
  </inkml:definitions>
  <inkml:trace contextRef="#ctx0" brushRef="#br0">65 29 13795,'-6'18'572,"-8"21"126,2 0 0,2 0-1,-10 77 1,18-99-634,1 0 0,1 0 0,1 1 0,1-1 0,0 0 0,4 17 0,-5-31-49,0 1 1,0-1 0,1 1 0,-1-1-1,1 1 1,-1-1 0,1 0 0,0 1-1,0-1 1,1 0 0,-1 0 0,1-1-1,-1 1 1,1 0 0,0-1 0,0 0-1,0 0 1,0 0 0,0 0 0,1 0-1,-1 0 1,0-1 0,1 0 0,0 1-1,-1-1 1,1-1 0,0 1 0,-1 0-1,1-1 1,0 0 0,0 0 0,-1 0-1,5-1 1,4-1 71,-1 0 0,0-1 0,0-1 0,0 0 0,-1 0 0,1-1-1,-1 0 1,0-1 0,0 0 0,-1-1 0,0 0 0,17-16 0,-11 8 97,0-1 1,-1-1 0,-1 0-1,-1-1 1,0 0-1,9-21 1,-16 29-62,-1-1-1,1 0 1,-2-1-1,0 1 1,0-1-1,-1 0 1,0 1-1,0-20 1,-2 26-86,-1-1-1,1 0 1,-1 0 0,0 0 0,0 0 0,-1 1-1,0-1 1,0 0 0,0 1 0,-1 0 0,1-1-1,-1 1 1,-1 0 0,1 0 0,-1 1-1,1-1 1,-1 1 0,-8-7 0,4 6-97,0 0 0,-1 0 0,0 1 0,0 0 0,0 1 0,0 0 1,0 0-1,-1 1 0,1 0 0,-1 1 0,0 0 0,1 0 0,-1 1 0,0 1 0,0-1 0,1 1 1,-1 1-1,1 0 0,-1 0 0,1 1 0,0 0 0,-13 7 0,1 4-331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9.468"/>
    </inkml:context>
    <inkml:brush xml:id="br0">
      <inkml:brushProperty name="width" value="0.05" units="cm"/>
      <inkml:brushProperty name="height" value="0.05" units="cm"/>
    </inkml:brush>
  </inkml:definitions>
  <inkml:trace contextRef="#ctx0" brushRef="#br0">14 1 16339,'-1'1'92,"0"0"0,-1 0 0,1 0-1,0 0 1,1 1 0,-1-1 0,0 0-1,0 1 1,0-1 0,1 0 0,-1 1-1,1-1 1,-1 1 0,1-1 0,-1 1-1,1-1 1,0 1 0,0-1 0,0 1-1,0 0 1,0 1 0,4 38 320,-4-38-199,2 10-108,0-1 1,0 0-1,1 0 1,1 0-1,0 0 1,1-1-1,0 1 1,1-1-1,0 0 0,12 15 1,-17-25-107,-1 1-1,1-1 1,1 0 0,-1 0-1,0 0 1,0 0 0,0 0 0,0 0-1,1 0 1,-1-1 0,1 1-1,-1 0 1,0-1 0,1 1 0,-1-1-1,1 1 1,-1-1 0,1 0-1,-1 1 1,1-1 0,1 0-1,-1-1 0,-1 1-1,1-1 1,-1 1-1,1-1 0,-1 0 1,1 0-1,-1 0 0,0 0 1,0 0-1,1 0 0,-1 0 1,0 0-1,0 0 1,0 0-1,0-1 0,1-1 1,3-7-8,0 0 0,-1 0 0,0 0 1,3-17-1,-6 26 11,14-78-8,-15 79 4,0 0 0,0 0 0,0 0 0,0 0 0,0 0 0,0 0 1,0 0-1,0 0 0,0 0 0,0 0 0,1 0 0,-1 0 0,0 0 0,0 0 0,0 0 0,0 0 0,0 0 1,0 0-1,0 0 0,0 0 0,0 0 0,1 0 0,-1 0 0,0 0 0,0 0 0,0 0 0,0 0 0,0 0 0,0 0 1,0 0-1,0 0 0,0 0 0,1 0 0,-1 0 0,0 0 0,0 0 0,0 0 0,0 0 0,0 0 0,0 0 1,0 0-1,0 0 0,0 0 0,0 0 0,0-1 0,0 1 0,0 0 0,0 0 0,0 0 0,0 0 0,1 0 1,-1 0-1,0 0 0,0 0 0,0 0 0,0-1 0,4 16-82,4 21 45,4 199 862,-3-35-255,-9-198-507,0 0-47,0 0 0,0 0 0,0 0 1,1 0-1,-1-1 0,0 1 0,1 0 0,-1 0 0,1-1 0,-1 1 0,1 0 0,0-1 0,0 1 0,1 2 0,5-12 71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49.984"/>
    </inkml:context>
    <inkml:brush xml:id="br0">
      <inkml:brushProperty name="width" value="0.05" units="cm"/>
      <inkml:brushProperty name="height" value="0.05" units="cm"/>
    </inkml:brush>
  </inkml:definitions>
  <inkml:trace contextRef="#ctx0" brushRef="#br0">0 112 15251,'0'2'68,"0"0"0,0 0 0,0 0 0,1 0 0,-1 0 0,0 0 0,1 0 0,-1 0 0,1 0 0,0-1 0,0 1 0,0 0 0,-1 0 0,1-1 0,1 1 0,-1-1 0,0 1 0,0-1 0,1 1 0,-1-1 0,1 0 0,-1 1 0,1-1 0,-1 0 0,1 0 0,0 0 0,-1-1 0,1 1 0,0 0 0,0 0 0,4 0 0,-4-1-15,1 1 0,0-1 0,0 0 0,-1 0 0,1-1 1,0 1-1,0 0 0,-1-1 0,1 0 0,0 1 0,-1-1 0,1 0 0,0-1 0,-1 1 0,1 0 0,-1-1 0,0 1 1,0-1-1,1 0 0,-1 1 0,0-1 0,2-3 0,-1 0 109,0 0-1,0 0 1,-1-1 0,1 0 0,-1 1-1,0-1 1,-1 0 0,0 0 0,1 0-1,-2 0 1,1 0 0,-1 0 0,0 0-1,0 0 1,0 0 0,-1 0 0,0 0-1,-1 0 1,1 0 0,-3-6 0,3 11-152,1 1 0,0-1 0,0 1 1,0-1-1,-1 1 0,1-1 0,0 1 0,0 0 1,-1-1-1,1 1 0,0 0 0,-1-1 0,1 1 1,0 0-1,-1-1 0,1 1 0,-1 0 0,1-1 1,-1 1-1,1 0 0,0 0 0,-1 0 1,1 0-1,-1-1 0,1 1 0,-1 0 0,1 0 1,-1 0-1,1 0 0,-1 0 0,1 0 0,-1 0 1,1 0-1,-1 0 0,1 1 0,-1-1 0,1 0 1,-1 0-1,1 0 0,-1 0 0,1 1 0,0-1 1,-1 0-1,1 1 0,-1-1 0,1 0 1,0 1-1,-1-1 0,1 0 0,-1 1 0,-1 1-2,1 0 1,-1 0-1,0 1 0,1-1 0,-1 0 0,1 1 0,-2 4 0,0 3-18,1 0 0,-1 1 0,2-1 1,-1 12-1,1-19-85,1 1 0,0 0 0,0-1 1,1 1-1,-1 0 0,1 0 0,-1-1 1,1 1-1,0-1 0,1 1 0,-1-1 0,0 1 1,1-1-1,3 5 0,-4-6 5,1-1 0,-1 0-1,1 0 1,-1 0 0,0 0-1,1 0 1,0-1 0,-1 1-1,1 0 1,-1-1 0,1 1 0,0-1-1,0 0 1,-1 1 0,1-1-1,0 0 1,-1 0 0,1 0-1,0 0 1,0 0 0,-1-1-1,1 1 1,0-1 0,-1 1 0,1-1-1,0 1 1,-1-1 0,1 0-1,-1 0 1,1 1 0,-1-1-1,2-2 1,6-3-242,-1 0 0,0 0 0,-1-1-1,8-9 1,20-25-655,0-10-37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50.519"/>
    </inkml:context>
    <inkml:brush xml:id="br0">
      <inkml:brushProperty name="width" value="0.05" units="cm"/>
      <inkml:brushProperty name="height" value="0.05" units="cm"/>
    </inkml:brush>
  </inkml:definitions>
  <inkml:trace contextRef="#ctx0" brushRef="#br0">97 115 13115,'-12'22'671,"1"1"1,2 0-1,-13 41 1,18-50-284,-7 20 123,2 0 0,-8 49 0,17-81-488,0 0 0,-1 0 0,1 0 0,0 0-1,0 0 1,0 0 0,0 0 0,0-1-1,0 1 1,1 0 0,-1 0 0,1 0 0,-1 0-1,1 0 1,0 0 0,-1-1 0,1 1-1,0 0 1,0-1 0,0 1 0,3 2 0,-3-3 3,1-1 1,0 0 0,-1 1 0,1-1 0,0 0-1,-1 0 1,1 0 0,0 0 0,-1 0-1,1 0 1,-1 0 0,1-1 0,0 1 0,-1-1-1,1 1 1,-1-1 0,1 1 0,-1-1 0,1 0-1,-1 0 1,1 0 0,-1 0 0,0 0 0,3-2-1,18-16 267,0 0-1,-2-2 0,28-34 0,-23 26 90,31-30 0,-55 58-371,0 0 0,0 0 0,0-1-1,1 1 1,-1 0 0,0 0 0,1 0 0,-1 1 0,0-1 0,1 0 0,-1 0 0,1 1 0,0-1 0,-1 1 0,1 0 0,-1-1 0,4 1-1,-4 0-6,-1 0 0,1 1 0,-1-1 0,1 1-1,0-1 1,-1 1 0,1-1 0,-1 1 0,1-1-1,-1 1 1,0 0 0,1-1 0,-1 1 0,1-1-1,-1 1 1,0 0 0,0-1 0,1 1 0,-1 0-1,0 0 1,0-1 0,0 1 0,0 0 0,0-1-1,0 1 1,0 1 0,0 9 12,-1 0 0,0 1 0,-5 16 0,5-21-8,-3 8 8,-4 23 17,8-36-29,0-1 0,-1 1 1,1 0-1,0-1 0,0 1 0,0 0 0,1-1 0,-1 1 0,0 0 1,0-1-1,1 1 0,-1-1 0,1 1 0,0-1 0,-1 1 0,1-1 0,1 2 1,-1-2 0,-1-1 1,1 1 0,-1-1-1,1 0 1,-1 0 0,1 1-1,-1-1 1,1 0-1,0 0 1,-1 0 0,1 0-1,0 1 1,-1-1 0,1 0-1,-1 0 1,1 0 0,0 0-1,-1 0 1,1-1 0,0 1-1,-1 0 1,1 0 0,-1 0-1,1-1 1,0 1 0,-1 0-1,1 0 1,-1-1 0,1 1-1,0-1 1,16-13 149,-16 13-136,5-6 51,0-1-1,0 1 1,-1-1 0,1 0-1,-2 0 1,1 0 0,-1-1-1,-1 1 1,1-1 0,3-16 0,-6 18-33,0 1 0,0-1 0,0 1 0,-1-1 0,0 1 0,0-1 0,-1 1 1,1-1-1,-1 1 0,-1-1 0,1 1 0,-1 0 0,0-1 0,-1 1 0,0 0 0,-4-7 1,-4 1 57,9 10-38,7 1-43,-2 1-20,13-3-58,1-1 1,-1-1 0,0 0 0,0-1-1,19-10 1,71-47-1468,-73 41 1240,-3-1-99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50.950"/>
    </inkml:context>
    <inkml:brush xml:id="br0">
      <inkml:brushProperty name="width" value="0.05" units="cm"/>
      <inkml:brushProperty name="height" value="0.05" units="cm"/>
    </inkml:brush>
  </inkml:definitions>
  <inkml:trace contextRef="#ctx0" brushRef="#br0">125 17 16732,'0'-1'102,"-1"1"0,1-1 1,0 0-1,0 1 0,1-1 1,-1 1-1,0-1 0,0 0 1,0 1-1,0-1 0,0 1 1,1-1-1,-1 0 0,0 1 1,0-1-1,1 1 0,-1-1 0,1 1 1,-1-1-1,0 1 0,1-1 1,-1 1-1,1 0 0,-1-1 1,1 1-1,-1-1 0,1 1 1,-1 0-1,1 0 0,0-1 1,-1 1-1,1 0 0,-1 0 1,1 0-1,0-1 0,0 1 1,0 0-70,0 1 0,0-1 0,-1 0 1,1 0-1,0 0 0,0 1 0,0-1 1,-1 0-1,1 1 0,0-1 0,-1 1 1,1-1-1,0 1 0,-1-1 1,1 1-1,-1 0 0,1-1 0,-1 1 1,1-1-1,-1 1 0,1 0 0,-1 0 1,0-1-1,1 1 0,-1 0 0,0 0 1,1-1-1,-1 1 0,0 2 0,7 51 119,-6-41-141,1-1 0,-1 1 1,2 0-1,0-1 0,1 1 0,0-1 0,10 21 1,-4-16-8,-6-10-4,0 0-1,0 0 1,-1 0-1,3 9 1,-5-12 7,0-1-1,0 1 1,-1 0 0,0 0 0,0 0 0,0-1 0,0 1 0,0 0 0,-1 0 0,0 0 0,0-1 0,-1 5 0,-4 7-34,0 1 0,-1-1 0,-1-1 1,0 1-1,-1-1 0,0-1 0,-1 1 1,-1-2-1,0 1 0,-1-2 0,0 1 1,-1-2-1,0 0 0,-1 0 0,-18 9 1,-9 1-126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1:51.420"/>
    </inkml:context>
    <inkml:brush xml:id="br0">
      <inkml:brushProperty name="width" value="0.05" units="cm"/>
      <inkml:brushProperty name="height" value="0.05" units="cm"/>
    </inkml:brush>
  </inkml:definitions>
  <inkml:trace contextRef="#ctx0" brushRef="#br0">3 949 17276,'0'0'21,"0"0"1,-1 1-1,1-1 1,0 0-1,0 0 1,0 0 0,0 0-1,0 0 1,0 0-1,0 0 1,-1 0-1,1 0 1,0 1-1,0-1 1,0 0-1,0 0 1,0 0 0,0 0-1,0 0 1,0 1-1,0-1 1,0 0-1,0 0 1,0 0-1,0 0 1,0 0 0,0 1-1,0-1 1,0 0-1,0 0 1,0 0-1,0 0 1,0 0-1,0 1 1,0-1-1,0 0 1,0 0 0,0 0-1,0 0 1,0 0-1,0 0 1,0 1-1,0-1 1,0 0-1,1 0 1,-1 0 0,0 0-1,0 0 1,0 0-1,0 0 1,0 0-1,0 1 1,1-1-1,-1 0 1,0 0-1,0 0 1,0 0 0,0 0-1,1 0 1,14 1 340,20-5-28,38-12 164,-1-4-1,95-39 0,135-75 179,-291 129-648,117-58-125,-3-6 1,-3-5 0,187-148-1,-277 195-405,54-57 0,-77 74 416,0-1 0,-1 0 0,0-1 0,-1 0-1,-1 0 1,0 0 0,0-1 0,-1 0 0,4-17-1,-3-14-398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3.959"/>
    </inkml:context>
    <inkml:brush xml:id="br0">
      <inkml:brushProperty name="width" value="0.05" units="cm"/>
      <inkml:brushProperty name="height" value="0.05" units="cm"/>
    </inkml:brush>
  </inkml:definitions>
  <inkml:trace contextRef="#ctx0" brushRef="#br0">20 24 11939,'1'-1'120,"0"0"0,-1 0 1,1 1-1,-1-1 1,0 0-1,1 0 0,-1 1 1,0-1-1,1 0 1,-1 0-1,0 0 0,0 0 1,0 0-1,1 0 1,-1 1-1,0-1 0,0 0 1,-1 0-1,1 0 1,0 0-1,0 0 0,0 0 1,0 1-1,-1-1 1,0-1-1,1 2-86,0 0 0,0 0 0,0 0 0,0-1-1,0 1 1,0 0 0,-1 0 0,1 0 0,0 0 0,0 0 0,0 0-1,0 0 1,-1 0 0,1 0 0,0 0 0,0 0 0,0 0 0,0 0-1,-1 0 1,1 0 0,0 0 0,0 0 0,0 0 0,0 0 0,-1 0 0,1 0-1,0 0 1,0 1 0,0-1 0,0 0 0,0 0 0,0 0 0,-1 0-1,1 0 1,0 0 0,0 0 0,0 1 0,0-1 0,0 0 0,0 0-1,-7 16 1051,3 13-717,0 1 0,2-1 0,2 1 0,0 0-1,6 35 1,4 6-306,21 72 0,-7-61-152,3-1 0,4-1-1,3-1 1,3-2-1,86 130 1,-198-311-2411,35 45 2067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4.438"/>
    </inkml:context>
    <inkml:brush xml:id="br0">
      <inkml:brushProperty name="width" value="0.05" units="cm"/>
      <inkml:brushProperty name="height" value="0.05" units="cm"/>
    </inkml:brush>
  </inkml:definitions>
  <inkml:trace contextRef="#ctx0" brushRef="#br0">1 275 12987,'1'3'203,"0"-1"0,0 1 0,0 0 0,1-1 0,-1 1 1,1-1-1,0 1 0,0-1 0,-1 0 0,2 1 0,1 1 0,1 2 276,-2-3-369,-1 0 0,1 0-1,0-1 1,0 1-1,0 0 1,0-1 0,0 0-1,0 0 1,1 0-1,-1 0 1,1 0-1,-1-1 1,1 1 0,0-1-1,-1 0 1,1 0-1,0-1 1,0 1 0,0-1-1,0 0 1,0 0-1,0 0 1,6-1-1,-3-1-8,0 0-1,-1-1 0,1 0 0,0 0 1,-1 0-1,0-1 0,0 0 0,0 0 0,0-1 1,-1 0-1,1 0 0,4-6 0,4-5 71,0-1 0,-1-1-1,-1 0 1,14-31 0,-8 11-71,17-56 0,-34 90-142,0 0 1,1 0-1,0 0 0,0 0 1,0 0-1,0 0 1,5-6-1,-7 10 29,1-1 1,-1 1-1,1-1 0,0 1 0,-1-1 1,1 1-1,0-1 0,-1 1 1,1 0-1,0 0 0,-1-1 0,1 1 1,0 0-1,0 0 0,-1 0 0,1-1 1,0 1-1,0 0 0,1 0 1,-1 1-9,1-1 0,-1 1 1,0-1-1,1 1 0,-1 0 1,0-1-1,1 1 0,-1 0 1,0 0-1,0 0 1,0 0-1,1 0 0,0 2 1,21 26-483,25 40 0,5 7 208,-10-22 146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5.003"/>
    </inkml:context>
    <inkml:brush xml:id="br0">
      <inkml:brushProperty name="width" value="0.05" units="cm"/>
      <inkml:brushProperty name="height" value="0.05" units="cm"/>
    </inkml:brush>
  </inkml:definitions>
  <inkml:trace contextRef="#ctx0" brushRef="#br0">135 75 13259,'0'-8'660,"1"1"1,-1-1-1,-1 0 1,0 1-1,-1-10 1,1 16-541,1 0 1,0 0 0,-1 0-1,1-1 1,-1 1 0,1 0-1,-1 0 1,1 0 0,-1 0-1,0 0 1,0 0-1,1 0 1,-1 1 0,0-1-1,0 0 1,0 0 0,-1 0-1,0 0-20,1 1-1,0 0 1,0 0 0,-1 0-1,1 0 1,0 0 0,0 0-1,0 0 1,-1 0-1,1 0 1,0 0 0,0 1-1,0-1 1,-1 0-1,1 1 1,0-1 0,0 1-1,0 0 1,0-1-1,0 1 1,-1 1 0,-4 2 1,1 0 0,0 1 0,1 0 1,-1 0-1,1 0 0,0 1 0,0-1 1,1 1-1,-1 0 0,1 0 0,1 0 0,-4 10 1,-1 8-59,0 0 1,-2 25 0,3-7-38,-2 78 0,9-96-13,0 1 0,1-1-1,2 1 1,9 35 0,-11-54-13,0 0-1,1 1 1,-1-1 0,1 0 0,0-1 0,1 1 0,-1 0 0,1-1 0,0 0 0,0 0 0,10 9 0,-9-11-41,-1 0 1,1 0-1,-1-1 1,1 1-1,0-1 1,0 0-1,0 0 1,1-1-1,-1 0 1,0 1-1,1-2 1,-1 1-1,0-1 1,11 0-1,-2-1-149,1-1-1,-1 0 0,0-2 1,-1 1-1,1-2 0,-1 1 0,16-9 1,-7 2-28,-1-2 1,0 0 0,27-23-1,12-19-390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5.544"/>
    </inkml:context>
    <inkml:brush xml:id="br0">
      <inkml:brushProperty name="width" value="0.05" units="cm"/>
      <inkml:brushProperty name="height" value="0.05" units="cm"/>
    </inkml:brush>
  </inkml:definitions>
  <inkml:trace contextRef="#ctx0" brushRef="#br0">1 10 14971,'1'5'3221,"7"22"-822,1 33-700,37 193-612,-39-229-919,-4-19 61,-5-17-5,-27-119 359,-3-13-28,31 142-590,1 1 0,0-1 0,-1 1 0,1-1 0,0 1 0,0-1 0,0 1 0,0-1 0,1 1 0,-1 0 0,0-1-1,0 1 1,1-1 0,-1 1 0,1-1 0,-1 1 0,1 0 0,0-1 0,1 0 0,0 0-88,0 1-1,0 0 1,0 0-1,0-1 1,0 2-1,0-1 1,0 0 0,0 0-1,5 0 1,7-3-218,-7 2 140,-1-1 0,1 0 0,0-1 0,-1 1 0,0-1 0,0 0 0,6-6 1,10-8-441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2.221"/>
    </inkml:context>
    <inkml:brush xml:id="br0">
      <inkml:brushProperty name="width" value="0.05" units="cm"/>
      <inkml:brushProperty name="height" value="0.05" units="cm"/>
    </inkml:brush>
  </inkml:definitions>
  <inkml:trace contextRef="#ctx0" brushRef="#br0">1 1 6726,'0'0'3716,"11"62"-2499,-11-46-672,5 1-385,-5-2-32,2 1-128,-2-2-128,4 3-225,-2-5-479,-2-2-1058,3-5-2018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6.166"/>
    </inkml:context>
    <inkml:brush xml:id="br0">
      <inkml:brushProperty name="width" value="0.05" units="cm"/>
      <inkml:brushProperty name="height" value="0.05" units="cm"/>
    </inkml:brush>
  </inkml:definitions>
  <inkml:trace contextRef="#ctx0" brushRef="#br0">119 314 15843,'0'-1'106,"0"0"-1,0 0 0,0 0 0,-1 0 0,1 0 1,-1 0-1,1 0 0,-1 0 0,1 0 0,-1 0 1,1 0-1,-1 1 0,0-1 0,1 0 0,-1 0 1,0 1-1,0-1 0,0 0 0,1 1 0,-1-1 0,0 1 1,0-1-1,0 1 0,0-1 0,0 1 0,0 0 1,0-1-1,0 1 0,0 0 0,0 0 0,0 0 1,-1 0-1,1 0 0,0 0 0,0 0 0,0 0 1,-1 1-1,-1-1-7,1 1-1,0 0 1,-1-1 0,1 1 0,0 0 0,0 0-1,0 1 1,-1-1 0,1 0 0,1 1 0,-1-1-1,0 1 1,0 0 0,0-1 0,1 1-1,-3 3 1,-3 9-34,1 0 0,1 0 1,0 1-1,0-1 0,1 1 0,-2 20 0,-6 94-124,12-126 62,-2 118-55,3-105 42,0 0 1,1 1-1,1-2 1,1 1-1,7 21 1,-10-35 9,0 0 0,0 1 0,0-1 0,0 0 0,0 0 0,0 0-1,1 0 1,-1 0 0,1-1 0,-1 1 0,1 0 0,0-1 0,0 1 0,2 1 0,-3-3 0,0 0 1,0 1 0,0-1-1,0 0 1,0 0 0,1 1-1,-1-1 1,0 0 0,0 0-1,0 0 1,0-1 0,1 1-1,-1 0 1,0 0 0,0-1-1,0 1 1,0 0 0,0-1-1,0 1 1,0-1 0,0 1-1,0-1 1,0 0 0,0 0-1,0 1 1,0-1 0,0 0-1,-1 0 1,1 0 0,1-1-1,3-5 6,0 0 0,0 0 1,-1-1-1,0 0 0,0 0 0,-1 0 0,0 0 0,0 0 0,2-14 0,-1-4 34,0 1 0,-1-28 0,-2 24 7,-2-1 0,-1 1 0,-6-30 0,5 44-28,-1 0 1,0 0 0,0 0-1,-2 1 1,0 0-1,-1 0 1,-12-20-1,14 28-83,8 11 8,12 12-37,-8-13 74,0-1 0,1 1-1,-1-1 1,0-1-1,1 0 1,0 0 0,0 0-1,0-1 1,0 0-1,-1 0 1,1-1 0,0 0-1,0 0 1,9-3-1,16-2-21,0-2-1,36-13 1,-2 0 1,-57 18 27,0-1 1,0 2 0,0-1 0,1 1 0,-1 1 0,15 1 0,-22-1 9,0 1 1,0-1 0,0 1 0,-1 0-1,1 0 1,0 0 0,-1 0 0,1 1-1,-1-1 1,0 1 0,1-1 0,-1 1-1,0 0 1,0 0 0,0 0 0,0 0 0,0 0-1,0 0 1,-1 1 0,1-1 0,-1 1-1,1-1 1,-1 1 0,0-1 0,0 1-1,0 0 1,0 4 0,2 6 43,-1 1-1,0 0 1,-1 16 0,-2-29 210,-3-6-151,-2-7 8,-24-87 451,-19-74-212,49 173-345,0-1 0,-1 0 0,1 0-1,0 0 1,-1 0 0,1 1 0,0-1 0,0 0 0,0 0 0,0 0 0,0 0-1,0 0 1,0 0 0,0 1 0,0-1 0,0 0 0,0 0 0,1 0 0,-1 0-1,0 0 1,0 1 0,1-1 0,-1 0 0,1 0 0,-1 1 0,1-1 0,0-1-1,1 2 2,0 0-1,1 0 0,-1 0 0,0 0 0,0 0 0,0 1 0,0-1 0,0 1 0,0-1 0,3 2 0,-3-1-2,3 0-15,0 1 1,0-1 0,0 0 0,0-1 0,0 1 0,0-1 0,0 0-1,0 0 1,0-1 0,0 1 0,6-2 0,-9 1 23,1 0 1,-1-1-1,0 1 1,1 0-1,-1-1 1,0 1-1,0-1 1,0 0-1,0 1 1,0-1-1,0 0 1,-1 0 0,1 0-1,0-1 1,-1 1-1,0 0 1,0-1-1,1 1 1,-2-1-1,1 1 1,0-1-1,0 1 1,0-4-1,5-56 192,-4 25-149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6.994"/>
    </inkml:context>
    <inkml:brush xml:id="br0">
      <inkml:brushProperty name="width" value="0.05" units="cm"/>
      <inkml:brushProperty name="height" value="0.05" units="cm"/>
    </inkml:brush>
  </inkml:definitions>
  <inkml:trace contextRef="#ctx0" brushRef="#br0">33 550 16436,'-10'-17'1822,"-4"-8"396,14 25-2186,-1 0-1,1 0 1,0 0-1,0 0 1,0 0-1,0 0 1,0-1 0,0 1-1,0 0 1,0 0-1,-1 0 1,1 0-1,0 0 1,0 0-1,0 0 1,0 0-1,0 0 1,0 0-1,-1 0 1,1 0-1,0 0 1,0 0-1,0 0 1,0 0-1,0 0 1,0 0-1,0 0 1,-1 0-1,1 0 1,0 0-1,0 1 1,0-1-1,0 0 1,0 0-1,0 0 1,0 0-1,0 0 1,-1 0 0,1 0-1,0 0 1,0 0-1,0 0 1,0 1-1,0-1 1,0 0-1,0 0 1,0 0-1,0 0 1,0 0-1,0 0 1,0 0-1,0 1 1,0-1-1,0 0 1,0 0-1,0 0 1,-3 14 419,3 15-844,1-15-498,0 1-1,1-1 0,1 0 0,0 0 0,1-1 1,10 25-1,-10-31 252,-1 1 0,1-1 0,0 0 0,1 0 0,0-1 0,0 1 0,0-1 0,1 0 0,0-1 0,0 1 0,0-1 0,1 0 0,10 5 1,-16-9 769,1 0 0,0 0 0,-1 0 1,1-1-1,0 1 0,-1-1 0,1 1 0,0-1 1,0 0-1,0 1 0,0-1 0,-1 0 1,1 0-1,0 0 0,0-1 0,0 1 1,0 0-1,-1-1 0,1 1 0,0-1 1,0 0-1,-1 1 0,1-1 0,-1 0 1,1 0-1,0 0 0,-1 0 0,0 0 1,1 0-1,-1-1 0,0 1 0,1 0 1,-1-1-1,1-2 0,4-5 990,-1 0 0,0-1 0,-1 0 0,6-20 0,1-1 712,-11 31-1804,1-1 0,-1 1 0,0 0 0,0-1 0,0 1 0,0-1 0,0 1 0,0 0 0,0-1 0,1 1 0,-1 0 0,0-1 0,0 1 0,0 0 0,1-1 0,-1 1 0,0 0 0,0 0 0,1-1 0,-1 1 0,0 0 1,1 0-1,-1-1 0,0 1 0,1 0 0,-1 0 0,1 0 0,-1 0 0,0-1 0,1 1 0,-1 0 0,0 0 0,1 0 0,-1 0 0,1 0 0,-1 0 0,0 0 0,1 0 0,-1 0 0,1 0 0,-1 0 0,0 1 0,1-1 0,-1 0 0,1 0 0,-1 0 0,1 1 0,12 17 179,-3-3-136,-7-14-68,-1 1-1,1-1 1,-1 0-1,1 0 1,-1 0-1,1 0 1,0 0-1,-1 0 1,1-1-1,0 1 1,0-1-1,0 0 1,-1 0-1,1 0 1,0 0-1,0-1 1,-1 1-1,1-1 1,0 1-1,0-1 1,-1 0-1,1 0 1,-1 0-1,1 0 1,-1-1-1,1 1 1,2-3-1,8-5 16,-2 1-1,1-2 1,17-18-1,14-21 49,-26 28-10,22-20 1,-38 40-51,0 0 0,0 0 0,1 0 0,-1 0 0,0 0 0,1 0 0,-1 1 0,0-1 1,1 0-1,-1 1 0,1-1 0,-1 1 0,1-1 0,-1 1 0,1 0 0,0 0 0,-1 0 0,1 0 0,-1 0 0,1 0 0,3 0 0,-1 2 7,0-1 0,0 1 0,-1 0-1,1 0 1,0 0 0,4 4-1,-5-3-30,1 0-1,-1-1 0,1 0 1,-1 0-1,1 0 1,0-1-1,0 1 0,7 1 1,-7-3-41,0 0 0,0 0 0,0-1 1,-1 1-1,1-1 0,0 0 0,0 0 1,-1 0-1,1-1 0,0 1 1,-1-1-1,1 0 0,-1 0 0,0 0 1,0 0-1,0-1 0,5-4 1,5-5-347,-1-1 1,15-21 0,-26 32 369,18-24-365,-1-2-1,-1 0 1,-2-1-1,-1 0 1,-1-1-1,-1-1 1,-2 0-1,-1-1 1,-2 0 0,5-47-1,-11 71 417,0 5 26,-1 0 0,0 0-1,1 0 1,-1-1 0,0 1-1,-1 0 1,1 0 0,-1 0 0,1 0-1,-1 0 1,0 0 0,0 0-1,-3-6 1,4 9-19,0 0 0,0 0 0,0-1 0,0 1 0,-1 0 0,1-1 0,0 1 0,0 0 0,-1 0 0,1 0 0,0-1 0,-1 1 0,1 0 0,0 0 0,-1 0 0,1 0 0,0-1 0,-1 1 0,1 0 0,0 0 0,-1 0 0,1 0 0,0 0 0,-1 0 0,1 0 0,0 0 0,-1 0 0,1 0 0,0 0 0,-1 0 0,1 0 0,0 0 0,-1 1 0,1-1 0,-11 11 575,-3 20 294,8-13-396,1 0 0,1 0 0,-3 23 0,6-32-337,1 0-1,-1 0 1,2 0 0,-1 0-1,1 1 1,1-1-1,-1 0 1,6 15 0,-7-23-135,1 1 0,0-1 0,-1 1 0,1-1 0,0 1 0,0-1-1,0 1 1,0-1 0,0 0 0,0 1 0,0-1 0,0 0 0,1 0 0,-1 0 0,0 0 0,1 0 0,-1 0 0,1 0 0,-1 0 0,1-1 0,-1 1 0,3 0 0,-2-1-10,0 0 0,0 0 0,0 0 0,0 0 0,0-1 0,0 1 0,0-1 0,0 1 0,-1-1 0,1 0 0,0 1 0,0-1 1,-1 0-1,1 0 0,0 0 0,-1-1 0,1 1 0,-1 0 0,2-2 0,4-5 7,0 0 1,-1 0-1,0-1 0,0 0 1,-1 0-1,0 0 0,-1 0 1,0-1-1,4-14 0,-3 5 68,-1 0 0,0 0 0,-2-1 0,1-21-1,-2 35-37,-1 4-36,0 1 1,1-1-1,-1 1 0,0-1 0,0 0 0,0 1 0,0-1 0,0 1 1,-1-1-1,1 1 0,0-1 0,-1 1 0,1-1 0,-1 1 1,0-1-1,1 1 0,-1-1 0,-1-1 0,2 3-12,-1 0 1,1 0-1,0 0 0,0 0 0,0 0 1,0 0-1,0 0 0,0 0 0,-1 0 1,1 0-1,0 0 0,0 0 0,0 0 1,0 0-1,0 0 0,-1 0 0,1 0 1,0 0-1,0 0 0,0 0 0,0 0 0,0 0 1,-1 0-1,1 0 0,0 0 0,0 0 1,0 0-1,0 1 0,0-1 0,0 0 1,0 0-1,0 0 0,-1 0 0,1 0 1,0 0-1,0 0 0,0 1 0,0-1 1,0 0-1,0 0 0,0 0 0,0 0 1,0 0-1,0 0 0,0 1 0,0-1 1,0 0-1,0 0 0,0 0 0,0 0 1,-2 7 27,1-1 0,-1 1 0,1-1 0,1 1 0,-1-1 0,1 1 0,1-1 0,-1 1 0,1 0 1,0-1-1,0 0 0,4 10 0,-1-5-13,0 1 0,1-1 0,0 0 1,0 0-1,15 19 0,-15-23-19,1 0 1,0 0-1,1 0 1,0-1-1,0 0 1,0 0-1,1-1 1,0 1-1,0-2 1,0 1-1,0-1 1,1-1-1,16 5 0,-19-6-28,1-1 0,-1 0-1,1-1 1,0 0-1,-1 0 1,1 0-1,-1-1 1,1 0 0,0 0-1,-1 0 1,0-1-1,1 0 1,-1-1-1,0 1 1,0-1 0,0 0-1,0-1 1,-1 1-1,1-1 1,4-5 0,-1 1-10,0 0 0,12-16 0,10-24-139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2:37.503"/>
    </inkml:context>
    <inkml:brush xml:id="br0">
      <inkml:brushProperty name="width" value="0.05" units="cm"/>
      <inkml:brushProperty name="height" value="0.05" units="cm"/>
    </inkml:brush>
  </inkml:definitions>
  <inkml:trace contextRef="#ctx0" brushRef="#br0">68 1984 15739,'-19'25'906,"13"-18"-674,-1 2 0,1-1 1,0 0-1,1 1 1,0 0-1,1 1 1,-5 11-1,9-20-202,0-1-1,0 1 1,0-1 0,-1 1-1,1-1 1,0 1-1,0-1 1,0 1 0,0-1-1,1 0 1,-1 1 0,0-1-1,0 1 1,0-1 0,0 1-1,0-1 1,1 1-1,-1-1 1,0 0 0,0 1-1,0-1 1,1 0 0,-1 1-1,0-1 1,1 0 0,-1 1-1,0-1 1,1 0-1,-1 1 1,0-1 0,1 0-1,-1 0 1,1 1 0,-1-1-1,1 0 1,-1 0 0,0 0-1,1 0 1,-1 0-1,1 0 1,0 0 0,24-3 795,-10-2-569,0 0 0,0-1 1,0-1-1,18-12 0,55-42 326,-47 32-390,975-781-986,-793 607-190,210-198-1059,-29-27 381,-301 302 1240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3.373"/>
    </inkml:context>
    <inkml:brush xml:id="br0">
      <inkml:brushProperty name="width" value="0.05" units="cm"/>
      <inkml:brushProperty name="height" value="0.05" units="cm"/>
    </inkml:brush>
  </inkml:definitions>
  <inkml:trace contextRef="#ctx0" brushRef="#br0">131 29 16139,'2'-5'524,"-2"3"-428,1 1-1,-1-1 1,1 0-1,-1 1 1,1-1 0,0 1-1,0-1 1,0 1-1,0-1 1,0 1 0,0 0-1,0-1 1,0 1 0,3-2-1,-3 9 151,0-1-1,0 1 0,0-1 1,-1 11-1,1-11-144,1 68-362,-3 0-1,-4 0 1,-2 0-1,-4 0 0,-24 86 1,32-148 213,2-1-496,-2-1 1,0 0 0,0 0-1,-7 14 1,10-22 459,-1 1 0,0-1 0,1 0-1,-1 0 1,0 0 0,0 1 0,0-1 0,0 0 0,0 0 0,0 0 0,0 0 0,0-1 0,0 1 0,0 0 0,-1 0 0,1-1 0,0 1-1,0-1 1,-1 1 0,1-1 0,-1 1 0,1-1 0,0 0 0,-1 0 0,1 1 0,-1-1 0,1 0 0,0 0 0,-1-1 0,1 1-1,-1 0 1,1 0 0,0-1 0,-1 1 0,1-1 0,0 1 0,-1-1 0,0 0 0,-23-16-838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3.810"/>
    </inkml:context>
    <inkml:brush xml:id="br0">
      <inkml:brushProperty name="width" value="0.05" units="cm"/>
      <inkml:brushProperty name="height" value="0.05" units="cm"/>
    </inkml:brush>
  </inkml:definitions>
  <inkml:trace contextRef="#ctx0" brushRef="#br0">13 201 12115,'-4'-12'232,"2"0"0,-1 0 1,1 0-1,1-1 0,1 1 1,0-20-1,1 29-176,-1-1 0,1 0-1,0 0 1,0 0 0,0 0 0,1 1-1,-1-1 1,1 1 0,0-1 0,0 1 0,0-1-1,1 1 1,-1 0 0,1 0 0,0 0-1,-1 1 1,1-1 0,0 1 0,1-1 0,-1 1-1,0 0 1,1 0 0,-1 0 0,1 1-1,4-2 1,7-2 104,0 1-1,1 1 1,-1 1 0,28-2-1,66 5 73,-93 0-212,158 13 59,-154-10-90,0 0-1,0 1 1,0 1-1,-1 0 1,0 2-1,26 13 0,-41-18 8,0-1-1,0 0 0,0 1 1,-1 0-1,1 0 0,-1 0 0,1 1 1,-1-1-1,0 1 0,-1 0 1,1-1-1,0 1 0,-1 1 0,0-1 1,0 0-1,0 0 0,-1 1 1,1-1-1,0 9 0,-1-6 53,-1 0-1,-1 0 0,1-1 1,-1 1-1,0 0 1,-1-1-1,1 1 0,-1-1 1,-1 0-1,1 1 1,-1-1-1,0 0 1,-5 7-1,-10 12 379,-2 0 1,0-1-1,-1-1 0,-1-1 0,-2-1 1,0-1-1,-1-1 0,-42 24 1,46-31-189,-2 0 1,-38 14 0,54-23-161,1-1 0,0 0 1,-1-1-1,1 1 0,-1-1 1,1 0-1,-1-1 1,0 0-1,1 0 0,-1 0 1,1-1-1,-1 0 0,0 0 1,1-1-1,-8-2 0,11 2-45,0 1-1,0-1 0,0 0 0,0 0 0,0 0 0,1-1 0,-1 1 0,1-1 0,0 1 0,-1-1 1,1 0-1,0 0 0,1 0 0,-4-6 0,-4-20 156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4.429"/>
    </inkml:context>
    <inkml:brush xml:id="br0">
      <inkml:brushProperty name="width" value="0.05" units="cm"/>
      <inkml:brushProperty name="height" value="0.05" units="cm"/>
    </inkml:brush>
  </inkml:definitions>
  <inkml:trace contextRef="#ctx0" brushRef="#br0">3 198 13211,'-1'3'450,"1"0"0,-1 0 0,1 0 1,0 0-1,0 0 0,0 0 0,0 1 0,1 2 0,0-5-349,-1 0-1,1 1 0,0-1 1,-1 0-1,1 0 0,0 0 1,0 0-1,0 0 0,0 0 0,0 0 1,0 0-1,0 0 0,0-1 1,0 1-1,0 0 0,0-1 1,0 1-1,1-1 0,-1 1 1,0-1-1,0 1 0,3-1 1,2 1 62,0 0 0,0-1 0,-1 0 0,1 0 0,0 0 0,0-1 0,0 1 0,0-2 1,0 1-1,-1-1 0,1 1 0,0-2 0,-1 1 0,0 0 0,1-1 0,-1 0 1,0-1-1,8-6 0,-3 2-31,0-1 0,-1 0-1,0 0 1,-1-1 0,0 0 0,0 0 0,10-21 0,-16 27-123,0 1 0,-1-1 1,1 0-1,-1 0 0,0 1 1,0-1-1,-1 0 0,1 0 0,-1 0 1,1 0-1,-1 0 0,-1 0 1,1 0-1,0 0 0,-1 0 1,0 0-1,0 0 0,0 0 1,0 0-1,-3-5 0,2 7-5,0-1 1,0 1-1,0 0 0,0 0 0,0-1 1,0 1-1,0 1 0,-1-1 0,1 0 1,-1 0-1,1 1 0,-1 0 1,0-1-1,1 1 0,-1 0 0,0 0 1,0 1-1,0-1 0,0 1 0,0-1 1,0 1-1,0 0 0,0 0 0,0 0 1,0 0-1,0 1 0,-4 0 0,0 1-1,0 1-1,0 0 1,0 0-1,0 0 1,1 1-1,-1 0 1,1 0-1,0 0 0,0 1 1,0 0-1,1 0 1,0 1-1,0 0 1,0-1-1,1 1 0,0 1 1,-5 8-1,6-9-13,-1 0-1,2 0 0,-1 0 1,0 0-1,1 0 0,0 1 1,1-1-1,-1 1 0,1 0 1,1-1-1,-1 1 0,1 0 1,0-1-1,1 1 0,-1 0 1,1-1-1,1 1 0,-1-1 1,5 11-1,-5-14-58,1 0-1,0 0 1,0 0-1,0 0 1,1-1-1,-1 1 0,1-1 1,-1 0-1,1 1 1,0-1-1,0 0 1,0-1-1,0 1 1,0 0-1,7 1 1,-1 0-57,0-1 0,1 0 0,-1 0 0,17 0 0,7-2-242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5.414"/>
    </inkml:context>
    <inkml:brush xml:id="br0">
      <inkml:brushProperty name="width" value="0.05" units="cm"/>
      <inkml:brushProperty name="height" value="0.05" units="cm"/>
    </inkml:brush>
  </inkml:definitions>
  <inkml:trace contextRef="#ctx0" brushRef="#br0">65 18 15859,'-1'-1'70,"1"0"0,-1 0 0,1 0 0,-1 0 0,0 0 0,0 0 0,1 0 0,-1 0 0,0 0 0,0 0-1,0 1 1,0-1 0,0 0 0,0 1 0,0-1 0,0 0 0,0 1 0,0-1 0,0 1 0,0 0 0,-1-1 0,1 1-1,-2 0 1,2 0-38,-1 1-1,1 0 1,0 0-1,0 0 0,0 0 1,0 0-1,0 0 1,0 0-1,0 0 1,1 0-1,-1 0 0,0 0 1,0 0-1,1 1 1,-1-1-1,1 0 0,-1 1 1,1-1-1,0 0 1,-1 1-1,1-1 0,0 2 1,-7 40 344,1-1 0,1 76 0,4-78-327,-4 422 720,7-444-612,-2-18-154,0 0-1,0 0 0,0 0 0,0 0 1,0 0-1,1 0 0,-1 0 0,0 0 1,0 0-1,0 0 0,0 0 0,0 0 1,0 0-1,0 0 0,0 0 0,1 0 1,-1 0-1,0 0 0,0 0 0,0 0 1,0 0-1,0 0 0,0 0 0,0 0 1,0 0-1,1 0 0,-1 0 0,0 0 1,0 0-1,0 0 0,0 0 0,0 0 1,0 0-1,0-1 0,0 1 0,0 0 1,0 0-1,0 0 0,0 0 0,0 0 1,0 0-1,0 0 0,1 0 0,-1 0 1,0-1-1,0 1 0,0 0 0,0 0 0,0 0 1,0 0-1,0 0 0,0 0 0,0 0 1,0 0-1,0-1 0,-1 1 0,1 0 1,0 0-1,0 0 0,0 0 0,0 0 1,0 0-1,0 0 0,5-35 141,-2-283 143,-3 315-285,-1 0-1,1 1 0,0-1 0,0 0 1,1 1-1,-1-1 0,0 0 0,1 1 1,0-1-1,0 1 0,1-5 0,-2 7 0,1-1 0,-1 1-1,0 0 1,0 0-1,1 0 1,-1 0 0,0-1-1,1 1 1,-1 0 0,0 0-1,0 0 1,1 0 0,-1 0-1,0 0 1,1 0-1,-1 0 1,0 0 0,1 0-1,-1 0 1,0 0 0,1 0-1,-1 0 1,0 0 0,0 0-1,1 0 1,-1 0-1,0 1 1,1-1 0,-1 0-1,1 0 1,14 15-25,-8-6 17,1 1 1,1-1-1,0-1 0,0 0 1,0 0-1,16 9 0,-22-15 7,1 0-1,-1-1 1,0 1 0,1-1-1,0 0 1,-1 0 0,1 0-1,0-1 1,-1 1 0,1-1-1,0 0 1,-1 0-1,1 0 1,0-1 0,0 1-1,-1-1 1,1 0 0,0 0-1,-1 0 1,1 0 0,-1-1-1,0 1 1,1-1 0,-1 0-1,5-4 1,1-1 5,-1-1 0,0 0 0,0-1 0,-1 0 0,0 0 0,-1-1 0,1 0 1,-2 0-1,0 0 0,4-12 0,4-3 32,-18 55 84,4-12-81,-4 10 66,2 1-1,1 0 1,1 0 0,7 56 0,-6-82-91,0-1 0,1 0 0,0 1-1,0-1 1,-1 0 0,1 0 0,0 0 0,1 0 0,-1 0 0,0 0-1,0 0 1,1 0 0,0 0 0,-1 0 0,3 1 0,-3-2-20,1-1 0,-1 1 0,0 0 0,0-1 0,0 0 1,0 1-1,1-1 0,-1 0 0,0 0 0,0 1 0,1-1 0,-1 0 0,0 0 0,0 0 1,1-1-1,-1 1 0,0 0 0,0 0 0,1-1 0,-1 1 0,0-1 0,0 1 0,0-1 1,0 1-1,1-1 0,-1 0 0,0 1 0,0-1 0,1-1 0,4-4-47,-1 0 0,0-1-1,0 1 1,-1-1 0,1 0-1,-2 0 1,1-1 0,-1 1-1,0-1 1,0 1-1,-1-1 1,0 0 0,1-13-1,6-41-146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5.943"/>
    </inkml:context>
    <inkml:brush xml:id="br0">
      <inkml:brushProperty name="width" value="0.05" units="cm"/>
      <inkml:brushProperty name="height" value="0.05" units="cm"/>
    </inkml:brush>
  </inkml:definitions>
  <inkml:trace contextRef="#ctx0" brushRef="#br0">20 0 16932,'-8'21'1632,"-1"5"-1120,6-4-240,6-2 464,9-5-520,8-7 64,2-5-120,2-5-248</inkml:trace>
  <inkml:trace contextRef="#ctx0" brushRef="#br0" timeOffset="1">433 149 18540,'-40'30'2155,"27"-22"-1583,1 1 1,0 1 0,-15 15 0,23-20-546,1-1 0,-1 1 0,1 0 0,0 0 0,0 1 0,1-1 0,0 0 0,0 1 0,0-1 0,0 1 0,1 0 0,-1 10 0,1-4-51,1 1 0,0-1 0,1 1 0,0-1-1,1 1 1,1-1 0,4 14 0,-5-20-83,0 0 0,0 0-1,1 0 1,0 0 0,0 0 0,1 0 0,-1-1-1,1 0 1,0 0 0,1 0 0,-1 0-1,1 0 1,0-1 0,0 0 0,8 5 0,-11-8-7,1 1 1,0-1 0,-1 0 0,1 0 0,0-1 0,0 1-1,-1 0 1,1-1 0,0 0 0,0 0 0,0 0 0,0 0-1,0 0 1,-1 0 0,1-1 0,0 1 0,0-1 0,0 0-1,-1 0 1,1 0 0,0 0 0,3-3 0,-1 1-41,0-1 1,0 0 0,0 0-1,-1-1 1,0 1-1,1-1 1,-2 0 0,1 0-1,5-9 1,12-28-439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6.454"/>
    </inkml:context>
    <inkml:brush xml:id="br0">
      <inkml:brushProperty name="width" value="0.05" units="cm"/>
      <inkml:brushProperty name="height" value="0.05" units="cm"/>
    </inkml:brush>
  </inkml:definitions>
  <inkml:trace contextRef="#ctx0" brushRef="#br0">54 339 13915,'-9'31'1824,"-4"5"-1111,3 6-345,-3 1 1752,7-4-1512,3 0-128,5-12-216,7-7-160,5-12-224,4-7-88,2-11-272,3-9-184,1-14 496,2-13-128,2-13-88</inkml:trace>
  <inkml:trace contextRef="#ctx0" brushRef="#br0" timeOffset="1">447 1 17796,'-4'4'228,"-1"0"0,1 1 0,0 0 0,0 0 0,0 0 0,1 0 0,0 1 0,0-1 0,0 1-1,1 0 1,-3 9 0,-1 6 120,-6 40 0,2 29-207,3 1 0,5 0-1,10 104 1,-2-143-174,-5-70-495,-5-19 137,-3 7 51,-2 1 1,-1 0-1,-22-45 0,-53-76 282,83 147 112,1 1 0,-1-1 0,1 1 0,-1-1 0,1 1 0,0-1 0,0 0 0,0 0-1,-1-4 1,2 6-37,0 1-1,0 0 1,0-1-1,1 1 0,-1 0 1,0-1-1,0 1 1,0 0-1,0-1 1,0 1-1,1 0 1,-1-1-1,0 1 0,0 0 1,1 0-1,-1-1 1,0 1-1,0 0 1,1 0-1,-1-1 0,0 1 1,1 0-1,-1 0 1,0 0-1,1-1 1,-1 1-1,1 0 1,19 0 381,15 4-33,61 6-4,-84-9-478,0-1 0,1-1-1,-1 0 1,1 0 0,17-6 0,-28 7 72,0 0 1,0-1 0,-1 0-1,1 1 1,0-1-1,0 0 1,-1 0 0,1 0-1,0 0 1,-1 0 0,1-1-1,-1 1 1,1 0-1,-1-1 1,0 1 0,0-1-1,1 1 1,-1-1-1,0 0 1,0 1 0,1-4-1,-2 3 15,0 0 0,0 0 0,0-1 0,0 1 0,0 0 0,0 0 0,0 0 0,-1 0 0,1-1 0,-1 1 0,1 0 0,-1 0 0,0 0 0,0 0 0,0 0 0,0 1 0,0-1 0,-1 0 0,-1-2 0,-22-23-407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6.984"/>
    </inkml:context>
    <inkml:brush xml:id="br0">
      <inkml:brushProperty name="width" value="0.05" units="cm"/>
      <inkml:brushProperty name="height" value="0.05" units="cm"/>
    </inkml:brush>
  </inkml:definitions>
  <inkml:trace contextRef="#ctx0" brushRef="#br0">16 7 18932,'-14'-6'1512,"13"9"-1192,5 3-136,15 0 321,4 1-585,4-2 144,5-10-96,8-17-128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2.677"/>
    </inkml:context>
    <inkml:brush xml:id="br0">
      <inkml:brushProperty name="width" value="0.05" units="cm"/>
      <inkml:brushProperty name="height" value="0.05" units="cm"/>
    </inkml:brush>
  </inkml:definitions>
  <inkml:trace contextRef="#ctx0" brushRef="#br0">0 1 8520,'0'0'6032,"3"11"-5781,1 8-235,-1-1-1,-1 1 0,0 0 0,-1 0 1,-1 0-1,-5 33 0,5-52-22,0 0 0,0 1-1,0-1 1,-1 0 0,1 1 0,0-1-1,0 1 1,0-1 0,0 0 0,0 1-1,0-1 1,0 1 0,0-1 0,0 0-1,0 1 1,0-1 0,1 0-1,-1 1 1,0-1 0,0 1 0,0-1-1,0 0 1,1 1 0,-1-1 0,0 0-1,0 1 1,1-1 0,-1 0 0,0 0-1,0 1 1,1-1 0,-1 0 0,0 0-1,1 0 1,-1 1 0,1-1 0,18-2 31,27-21 329,-36 17-302,8-2-169,0 0 0,0 1-1,1 0 1,0 2 0,38-7-1,-55 12-313,5-2-880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7.469"/>
    </inkml:context>
    <inkml:brush xml:id="br0">
      <inkml:brushProperty name="width" value="0.05" units="cm"/>
      <inkml:brushProperty name="height" value="0.05" units="cm"/>
    </inkml:brush>
  </inkml:definitions>
  <inkml:trace contextRef="#ctx0" brushRef="#br0">410 3 17012,'8'-3'1555,"-6"6"-430,-13 13 174,-23 22-108,34-37-1162,-147 146 2061,-43 48-1411,185-190-686,0 1 1,1-1-1,0 1 1,0 0-1,0 0 1,-5 12-1,9-17 2,-1 1-1,1 0 1,-1-1 0,1 1-1,0-1 1,0 1 0,0 0-1,0-1 1,0 1-1,0-1 1,0 1 0,0 0-1,1-1 1,-1 1 0,1-1-1,-1 1 1,1-1 0,-1 1-1,1-1 1,0 1 0,0-1-1,0 0 1,0 1 0,0-1-1,0 0 1,0 0-1,0 0 1,1 1 0,-1-1-1,0-1 1,0 1 0,1 0-1,2 1 1,7 3-22,0 0-1,0-1 1,0 0 0,1-1-1,-1 0 1,14 1 0,75 4-123,-77-7 103,318-6-2347,-303 1 1965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8.014"/>
    </inkml:context>
    <inkml:brush xml:id="br0">
      <inkml:brushProperty name="width" value="0.05" units="cm"/>
      <inkml:brushProperty name="height" value="0.05" units="cm"/>
    </inkml:brush>
  </inkml:definitions>
  <inkml:trace contextRef="#ctx0" brushRef="#br0">0 111 18740,'11'-6'479,"-1"0"-1,1 1 1,0 0-1,1 1 1,-1 0 0,23-5-1,-6 2 276,22-8-166,-10 2-244,1 2 1,1 2-1,76-8 0,-115 17-345,0 0-1,1 0 1,-1 1-1,0-1 1,1 1-1,-1 0 1,0-1 0,4 3-1,-6-3 0,-1 1 0,1-1 0,0 1 0,0-1 0,-1 1 0,1-1 0,-1 1 0,1-1 0,0 1 0,-1-1 0,1 1 0,-1 0 0,0-1 1,1 1-1,-1 0 0,1 0 0,-1-1 0,0 1 0,0 0 0,1 0 0,-1 0 0,0-1 0,0 1 0,0 0 0,0 0 0,0 0 0,0-1 0,0 1 0,0 0 0,0 0 0,-1 0 0,1-1 0,0 1 0,0 0 0,-1 0 0,1-1 0,0 1 0,-1 0 0,0 1 0,-3 4-10,0 1 1,-1-1-1,0 0 0,0 0 0,0 0 0,-10 8 0,-43 29-15,43-32 29,-63 38 46,78-49-49,0 0 0,-1 0 0,1 0-1,0 0 1,0 1 0,-1-1-1,1 0 1,0 0 0,0 0 0,-1 0-1,1 1 1,0-1 0,0 0 0,0 0-1,0 0 1,-1 1 0,1-1 0,0 0-1,0 0 1,0 1 0,0-1 0,0 0-1,0 0 1,0 1 0,0-1 0,0 0-1,0 1 1,0-1 0,0 0 0,0 0-1,0 1 1,0-1 0,0 0 0,0 0-1,0 1 1,10 4-137,23-2-250,-29-3 303,6 0-54,19 2-392,-1 0 1,32 7 0,-53-7 417,0 0 1,0 0-1,0 0 1,-1 1-1,1-1 1,0 2-1,-1-1 0,0 1 1,0 0-1,0 0 1,0 1-1,-1 0 1,9 9-1,-11-10 100,-1-1-1,0 1 1,0-1-1,0 1 1,0 0-1,-1 0 1,1 0-1,-1 0 1,0 0-1,0 0 1,-1 0-1,1 0 1,-1 1-1,0 4 1,-1-2 78,0 1 0,0-1 1,-1 0-1,0 0 0,0 1 1,-1-1-1,-4 9 0,-2 0 251,0-1 0,-1-1 0,0 0 0,-1 0-1,-25 24 1,25-27-92,-1-1-1,0 0 0,0-1 1,-1-1-1,0 0 1,0 0-1,-1-1 0,0-1 1,-25 8-1,38-14-256,-1 1 0,1-1 0,0 0 1,-1 1-1,1-1 0,-1 0 0,1 0 0,-1 0 0,1 0 1,-1 0-1,1-1 0,0 1 0,-1 0 0,1-1 0,-1 1 0,1-1 1,-2 0-1,3 0-5,-1 1 1,1-1 0,0 1-1,-1-1 1,1 1 0,0-1-1,0 1 1,-1-1 0,1 0-1,0 1 1,0-1 0,0 0-1,0 1 1,0-1 0,0 0-1,0 1 1,0-1 0,0 0-1,0 1 1,0-1 0,0 0-1,0 1 1,0-1 0,1 1-1,-1-2 1,4-5-151,-1 0 1,1 0 0,0 0-1,9-10 1,16-20-373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8.545"/>
    </inkml:context>
    <inkml:brush xml:id="br0">
      <inkml:brushProperty name="width" value="0.05" units="cm"/>
      <inkml:brushProperty name="height" value="0.05" units="cm"/>
    </inkml:brush>
  </inkml:definitions>
  <inkml:trace contextRef="#ctx0" brushRef="#br0">617 220 15931,'0'3'1441,"-21"15"-921,-8 7-144,-11 13 816,-4 11-320,-2 9-240,-3 2-47,4 0-129,7-4-176,9-7-560,8-9-368,7-25 568,9-15-145,8-30-127</inkml:trace>
  <inkml:trace contextRef="#ctx0" brushRef="#br0" timeOffset="1">192 16 16876,'-15'5'297,"0"0"1,1 1 0,0 1 0,0 0 0,1 1-1,-14 10 1,20-12-232,0-1-1,0 1 0,0 1 0,1-1 0,-1 1 1,2 0-1,-1 1 0,1 0 0,0-1 0,0 1 1,-4 12-1,8-18-68,1 0 0,-1-1 0,1 1 0,-1 0 0,1 0 0,0 0 0,-1-1 0,1 1 0,0 0 1,0 0-1,0 0 0,0-1 0,1 1 0,-1 0 0,1 0 0,-1 0 0,1-1 0,-1 1 0,1 0 0,0-1 0,0 1 0,1 1 0,0-1-3,0 0-1,0 0 0,0-1 0,0 1 0,0-1 0,0 1 1,1-1-1,-1 0 0,0 0 0,1 0 0,-1 0 1,1-1-1,4 2 0,3-1-12,-1 0 0,1-1-1,0 0 1,-1-1 0,1 0 0,-1 0 0,15-4 0,-8 0 72,0-1-1,0-1 1,0 0 0,28-19 0,-34 19 65,-1 1 0,0-2 0,0 0 0,-1 0 0,0 0 0,0-1 0,-1 0-1,8-13 1,-13 19-64,-1 1 0,1-1-1,-1 1 1,0-1-1,0 1 1,0-1-1,0 0 1,0 1-1,-1-1 1,1 0-1,-1 0 1,0 1-1,0-1 1,0 0 0,0 0-1,0 0 1,-1 1-1,1-1 1,-1 0-1,0 0 1,0 1-1,-1-4 1,0 4-17,1 0-1,-1 1 1,1-1-1,-1 1 1,0-1 0,0 1-1,1 0 1,-1 0 0,0-1-1,0 1 1,0 1 0,0-1-1,-1 0 1,1 0-1,0 1 1,0-1 0,0 1-1,-1 0 1,1 0 0,0 0-1,0 0 1,-1 0-1,1 0 1,0 0 0,0 1-1,0-1 1,-1 1 0,-2 1-1,-3 0-72,0 1 0,0 1-1,0-1 1,1 2 0,-1-1-1,1 1 1,0 0 0,0 0-1,0 0 1,1 1 0,-9 11-1,11-13-22,1-1 0,0 1 0,0 1 0,1-1 0,-1 0-1,1 1 1,0-1 0,0 1 0,0 0 0,1 0-1,-1-1 1,1 1 0,0 0 0,1 0 0,-1 0 0,1 0-1,0 1 1,0-1 0,1 0 0,0 0 0,1 6 0,15 20-318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29.122"/>
    </inkml:context>
    <inkml:brush xml:id="br0">
      <inkml:brushProperty name="width" value="0.05" units="cm"/>
      <inkml:brushProperty name="height" value="0.05" units="cm"/>
    </inkml:brush>
  </inkml:definitions>
  <inkml:trace contextRef="#ctx0" brushRef="#br0">103 37 15579,'-62'99'1956,"55"-85"-1686,0 0-1,1 1 1,1 0-1,0 0 1,-4 22-1,8-32-171,1-1-1,-1 1 1,1 0 0,0 0-1,0 0 1,1-1-1,0 1 1,1 7 0,-1-9-73,0-1 0,0 0 0,0 0 0,0 1 0,0-1 0,0 0 0,1 0 0,-1-1 0,1 1 1,0 0-1,-1 0 0,1-1 0,0 1 0,0-1 0,0 1 0,0-1 0,0 0 0,0 0 0,4 1 0,0 1-15,0-2-1,0 1 0,1-1 0,-1 0 1,1 0-1,-1-1 0,1 0 0,-1 0 1,1-1-1,-1 1 0,1-2 0,-1 1 1,0 0-1,1-1 0,-1-1 0,0 1 1,0-1-1,0 0 0,-1 0 0,1 0 1,7-7-1,-6 5 40,0-1 0,-1 0 0,0 0 0,0-1 1,0 0-1,-1 0 0,0 0 0,0 0 0,-1-1 0,0 0 0,0 0 0,-1 0 1,0 0-1,0-1 0,1-12 0,-3 12-6,0 0 1,-1 0-1,0 1 1,-1-1-1,0 0 1,0 0-1,-1 1 1,0-1-1,-1 1 1,1-1-1,-2 1 1,1 0-1,-8-11 1,9 15-87,0 1 0,0 0 1,-1-1-1,1 1 0,-1 0 1,0 1-1,0-1 0,0 0 0,0 1 1,-1-1-1,1 1 0,-1 0 1,1 1-1,-1-1 0,0 0 1,0 1-1,1 0 0,-1 0 0,0 0 1,0 0-1,0 1 0,0-1 1,0 1-1,-1 0 0,1 1 1,0-1-1,0 0 0,0 1 1,0 0-1,1 0 0,-6 2 0,-19 10-281,6 1-104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0.417"/>
    </inkml:context>
    <inkml:brush xml:id="br0">
      <inkml:brushProperty name="width" value="0.05" units="cm"/>
      <inkml:brushProperty name="height" value="0.05" units="cm"/>
    </inkml:brush>
  </inkml:definitions>
  <inkml:trace contextRef="#ctx0" brushRef="#br0">1 0 14643,'12'9'1168,"-3"17"-888,6 10-120,-2 23 577,-1 16-793,-1 13 32,-1 0-24,-8-6-40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0.957"/>
    </inkml:context>
    <inkml:brush xml:id="br0">
      <inkml:brushProperty name="width" value="0.05" units="cm"/>
      <inkml:brushProperty name="height" value="0.05" units="cm"/>
    </inkml:brush>
  </inkml:definitions>
  <inkml:trace contextRef="#ctx0" brushRef="#br0">16 291 12867,'0'-2'47,"-5"-19"589,1-1 0,1 0 0,-1-34 0,5 50-424,-1-1-1,0 1 1,1 0 0,0-1 0,1 1-1,0 0 1,0 0 0,0 0 0,0 1-1,1-1 1,0 0 0,0 1 0,0 0-1,1-1 1,0 1 0,0 1 0,8-8-1,-3 5-119,0 0 0,1 1 0,-1 1 0,1-1 0,1 2 0,-1-1 0,1 1 0,-1 1 0,1 0 0,0 1 0,0 0 0,0 0 0,1 1 0,-1 1 0,0 0 0,0 0 0,1 1 0,-1 0 0,0 1-1,0 1 1,11 3 0,-9-2-87,0 1 0,0 0 0,-1 0 0,0 2 0,0-1 0,0 2 0,-1-1 0,0 2 0,0-1 0,-1 2 0,0-1 0,-1 1 0,0 1 0,0 0 0,-1 0 0,12 23 0,-14-20 30,-1 1 0,0-1 0,-1 1 0,-1 1 0,0-1 0,-1 0 0,-1 1 0,0-1 0,-1 1 0,-1 0 0,0-1 0,-1 0 0,-1 1 0,-1-1 0,-7 21 0,2-10 123,-1-1 0,-2 0 0,0-1 0,-2-1 0,0 0 0,-2 0 1,0-2-1,-20 20 0,25-30-31,0 0 0,0-2 0,-1 1 0,-18 10 0,25-17-149,0 0-1,0 0 1,0-1 0,0 0-1,0 0 1,-1 0 0,1-1-1,-1 0 1,1 0-1,-1 0 1,0-1 0,1 0-1,-1 0 1,-10-1 0,14 0-15,0 1 0,0-1-1,0 1 1,0-1 0,0 0 0,0 0 0,0 0 0,1 0 0,-1 0 0,0 0 0,1-1 0,-1 1-1,1-1 1,-1 1 0,1-1 0,0 1 0,-1-1 0,1 0 0,0 1 0,0-1 0,0 0 0,1 0 0,-2-3-1,0-1-21,1-1 0,0 0 0,0 0 0,0 0 0,2-14 0,3-31-367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1.440"/>
    </inkml:context>
    <inkml:brush xml:id="br0">
      <inkml:brushProperty name="width" value="0.05" units="cm"/>
      <inkml:brushProperty name="height" value="0.05" units="cm"/>
    </inkml:brush>
  </inkml:definitions>
  <inkml:trace contextRef="#ctx0" brushRef="#br0">1 167 11875,'3'2'156,"0"0"0,0 0 1,1 0-1,-1 0 0,1 0 0,0-1 1,-1 1-1,1-1 0,0 0 1,0 0-1,0 0 0,0-1 1,-1 1-1,1-1 0,0 0 1,0 0-1,0-1 0,0 1 1,0-1-1,0 0 0,0 0 1,0 0-1,-1 0 0,1-1 1,0 0-1,-1 1 0,7-5 1,-5 2-76,-1 1 0,1-1 1,0 0-1,-1 0 1,0-1-1,0 1 0,0-1 1,0 0-1,-1 0 1,0 0-1,0-1 1,0 1-1,-1-1 0,1 1 1,-1-1-1,-1 0 1,3-10-1,-4 13-42,0 1 0,0-1 0,0 0 0,0 1 0,0-1 0,0 0 1,-1 1-1,1-1 0,-1 1 0,0-1 0,1 1 0,-1-1 0,0 1 0,-1-1 0,1 1 0,0 0 0,-1 0 0,1 0 0,-1-1 0,0 2 0,0-1 0,0 0 0,0 0 0,0 0 0,0 1 1,0-1-1,0 1 0,-3-1 0,2 0 2,0 1 0,0 0 0,0 1 0,-1-1 0,1 0 0,0 1 0,0 0 0,0 0 0,-1 0-1,1 0 1,0 0 0,0 1 0,0-1 0,-1 1 0,1 0 0,0 0 0,0 0 0,0 1 0,0-1 0,1 0 0,-1 1 0,-5 4 0,4-3-23,0 1 1,0 1-1,0-1 0,0 0 0,1 1 0,0 0 1,0 0-1,0 0 0,0 0 0,1 0 1,0 1-1,-2 8 0,2-6-15,0 0 0,1 0-1,0 0 1,0 1 0,1-1 0,0 0 0,1 1-1,2 12 1,-2-15-20,1 0 1,-1-1-1,1 1 0,0-1 1,1 0-1,-1 1 0,1-1 1,0 0-1,0-1 0,1 1 1,-1 0-1,6 4 0,-5-6-8,-1 0-1,0-1 0,1 0 0,-1 0 1,1 0-1,0 0 0,0 0 0,0-1 1,0 1-1,0-1 0,0 0 0,0-1 1,0 1-1,0-1 0,0 1 0,1-1 1,-1 0-1,6-2 0,-2 1-2,0 0 1,0-1-1,13-5 0,25-15-117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1.925"/>
    </inkml:context>
    <inkml:brush xml:id="br0">
      <inkml:brushProperty name="width" value="0.05" units="cm"/>
      <inkml:brushProperty name="height" value="0.05" units="cm"/>
    </inkml:brush>
  </inkml:definitions>
  <inkml:trace contextRef="#ctx0" brushRef="#br0">50 25 16716,'-6'17'429,"0"1"0,0 0 0,2 1 0,0-1 0,-1 33 0,1-17 241,-3 14-354,3 1 0,1-1 0,3 1-1,9 81 1,-8-123-307,1 0-1,0 0 1,0 0-1,0 0 1,1-1-1,0 1 1,0-1-1,6 8 1,-8-12-13,0-1 1,0 1-1,0-1 0,1 0 0,-1 1 1,0-1-1,1 0 0,-1 0 1,1 0-1,-1 0 0,1 0 1,-1 0-1,1-1 0,-1 1 0,1 0 1,0-1-1,0 1 0,-1-1 1,1 0-1,0 0 0,0 1 1,-1-1-1,1 0 0,0-1 0,0 1 1,0 0-1,-1 0 0,1-1 1,0 1-1,-1-1 0,1 1 0,0-1 1,-1 0-1,1 0 0,-1 0 1,1 0-1,1-1 0,8-6-59,-1-2 0,0 1 0,-1-1-1,0 0 1,0-1 0,8-13 0,3-4-126,-10 19 0,-7 15 69,-7 18 47,-4-2 249,-1 0 1,-1 0-1,-1-1 0,-1-1 1,-1 0-1,-1-1 1,0 0-1,-2-1 1,-22 22-1,35-38-149,-1 1 1,1 0-1,-1-1 1,1 0-1,-1 0 0,0 0 1,1 0-1,-7 2 0,9-4-5,0 0 0,1 0 0,-1 0 0,1 1 0,-1-1 0,0 0 0,1 0 0,-1 0 0,0 0 0,1-1 0,-1 1 0,1 0 0,-1 0 0,0 0 0,1 0 0,-1-1 0,1 1 0,-1 0-1,1 0 1,-1-1 0,1 1 0,-1 0 0,0-1 0,0 0 2,1-1 1,-1 1-1,1 0 0,0 0 0,-1 0 0,1 0 0,0 0 1,-1 0-1,1-1 0,0 1 0,0 0 0,0 0 0,0 0 1,0-1-1,0 1 0,1 0 0,-1-2 0,11-28 34,12-10-41</inkml:trace>
  <inkml:trace contextRef="#ctx0" brushRef="#br0" timeOffset="1">427 0 17380,'-2'13'674,"-1"0"0,-1-1 1,0 1-1,-10 22 0,-5 11 521,4 2-614,2 1 1,-11 82-1,21-105-745,1 0-1,1 0 1,2 1-1,0-1 0,2 0 1,10 47-1,-11-68-71,-1 1 0,1-1-1,0-1 1,0 1 0,5 8 0,-7-13 217,1 1 1,-1-1 0,0 0 0,0 0 0,0 0 0,0 0 0,0 0 0,0 0 0,0 0 0,0 0-1,0 0 1,0 0 0,0 0 0,0 0 0,0 0 0,0 0 0,0 0 0,0 1 0,0-1-1,0 0 1,0 0 0,1 0 0,-1 0 0,0 0 0,0 0 0,0 0 0,0 0 0,0 0 0,0 0-1,0 0 1,0 0 0,0 0 0,0 0 0,0 0 0,0 0 0,1 0 0,-1 0 0,0 0 0,0 0-1,0 0 1,0 0 0,0 0 0,0 0 0,0 0 0,0-1 0,0 1 0,0 0 0,0 0 0,0 0-1,0 0 1,1 0 0,-1 0 0,0 0 0,0 0 0,0 0 0,0 0 0,0 0 0,0 0 0,0 0-1,0 0 1,0-1 0,0 1 0,0 0 0,0 0 0,0 0 0,0 0 0,1-9-509,-3-11 78,-7-12 407,-1-1 0,-2 1 0,-26-50 0,-3-6 2108,41 87-2035,-1 1 0,1-1-1,0 1 1,-1-1 0,1 1 0,0-1 0,-1 1 0,1-1 0,0 0 0,0 1 0,0-1-1,0 1 1,0-1 0,0 0 0,0 1 0,0-1 0,0 0 0,0 1 0,0-1 0,0 1-1,0-1 1,0 0 0,0 1 0,1-1 0,-1 1 0,0-1 0,0 0 0,1 1 0,-1-1-1,0 1 1,1-1 0,-1 1 0,1-1 0,-1 1 0,0 0 0,1-1 0,-1 1 0,1-1-1,0 1 1,-1 0 0,1-1 0,-1 1 0,1 0 0,-1 0 0,1 0 0,1-1 0,3 1-50,0-1 0,0 1 1,0 0-1,0 1 0,6 0 1,4 1-270,68 1-81,-25-11 85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2.626"/>
    </inkml:context>
    <inkml:brush xml:id="br0">
      <inkml:brushProperty name="width" value="0.05" units="cm"/>
      <inkml:brushProperty name="height" value="0.05" units="cm"/>
    </inkml:brush>
  </inkml:definitions>
  <inkml:trace contextRef="#ctx0" brushRef="#br0">43 83 19404,'-8'17'516,"1"0"-1,1 1 1,1 0-1,0 0 1,1 0 0,-2 34-1,4-8-331,7 76 0,-4-111-129,0 0 1,0 0-1,5 15 0,-6-23-49,0-1-1,0 0 0,0 1 0,0-1 1,0 0-1,0 0 0,0 1 0,0-1 0,1 0 1,-1 1-1,0-1 0,0 0 0,0 0 1,0 1-1,1-1 0,-1 0 0,0 0 1,0 0-1,1 1 0,-1-1 0,0 0 0,0 0 1,1 0-1,-1 0 0,0 0 0,1 1 1,-1-1-1,0 0 0,0 0 0,1 0 1,-1 0-1,0 0 0,1 0 0,-1 0 0,0 0 1,1 0-1,-1 0 0,0 0 0,1 0 1,-1 0-1,0-1 0,0 1 0,1 0 1,-1 0-1,0 0 0,1 0 0,-1 0 0,0-1 1,0 1-1,1 0 0,-1 0 0,0 0 1,0-1-1,0 1 0,1 0 0,-1 0 1,0-1-1,0 1 0,0 0 0,0 0 0,0-1 1,1 1-1,-1-1 0,12-21 187,-3-7-12,-1 0 1,8-58-1,-4-65 142,-4 48-271,-4 88-67,-4 16 14,0 0 0,0 0 0,0-1 0,0 1 1,0 0-1,0 0 0,0 0 0,0 0 0,0 0 0,1-1 0,-1 1 0,0 0 1,0 0-1,0 0 0,0 0 0,0 0 0,1 0 0,-1 0 0,0 0 0,0-1 0,0 1 1,0 0-1,1 0 0,-1 0 0,0 0 0,0 0 0,0 0 0,0 0 0,1 0 1,-1 0-1,0 0 0,0 0 0,0 0 0,1 0 0,-1 0 0,0 1 0,15 16-249,-7-6 101,-2-3-124,0-1-1,1 1 1,0-1-1,1 0 1,-1-1 0,1 0-1,1 0 1,-1-1-1,1 0 1,10 5 0,-12-8-51,0 0 0,-1 0 1,1-1-1,0 0 0,0 0 1,0 0-1,-1-1 1,1 0-1,0 0 0,0-1 1,0 0-1,0 0 0,0 0 1,-1-1-1,12-5 0,27-15-2091,-43 21 2350,0 0 0,1-1 0,-1 1 0,0-1 0,0 1 0,0-1 0,-1 0 0,1 1 0,0-1 0,-1 0 0,1 0 0,-1 0 0,1-1 0,-1 1 0,0 0 0,1-5 0,-1 7 88,-1 0 0,0 0 0,0 0 0,0-1 0,0 1 0,0 0 0,0 0 0,0 0 0,0-1-1,0 1 1,0 0 0,-1 0 0,1 0 0,0-1 0,0 1 0,0 0 0,0 0 0,0 0 0,0 0-1,0-1 1,0 1 0,0 0 0,-1 0 0,1 0 0,0 0 0,0-1 0,0 1 0,0 0 0,-1 0-1,1 0 1,0 0 0,0 0 0,0 0 0,0 0 0,-1 0 0,1 0 0,0 0 0,0-1 0,-11 3 708,-8 8 662,11-3-1048,0 0-1,1 0 1,0 1 0,0 0-1,1 0 1,0 0 0,1 1-1,-1 0 1,2 0 0,-1 0-1,1 1 1,1 0 0,0 0-1,0 0 1,-1 13 0,3-22-322,1 0 0,0 0 0,0 0 0,0 0 0,0 0 0,0 0 0,0 0 0,0 0 0,0 0 0,0 0 0,0 0 0,1 0 0,-1 0 0,0 0 0,1 0 1,-1 0-1,1 0 0,-1 0 0,2 1 0,-2-1-13,1-1 0,0 1 0,-1-1 1,1 0-1,0 0 0,-1 1 0,1-1 1,0 0-1,-1 0 0,1 0 0,0 0 1,-1 0-1,1 0 0,0 0 0,0 0 1,-1 0-1,1 0 0,0 0 0,-1 0 1,1-1-1,1 1 0,3-2-3,0-1 0,-1 1 0,1-1 0,0 0 0,-1 0 0,5-4 0,13-16 21,-1 0 0,-1-1-1,-2 0 1,0-2 0,-2 0-1,21-45 1,-37 72-21,0-1-1,0 0 1,0 0-1,1 0 1,-1 0-1,0 0 1,0 0-1,0 0 1,0 0-1,0 0 1,0 0-1,0 0 1,0 0 0,0 0-1,0 0 1,0 0-1,0 0 1,1 0-1,-1 0 1,0 0-1,0 0 1,0 0-1,0 0 1,0 0-1,0 0 1,0 0 0,0 0-1,0 0 1,0 0-1,0 0 1,0 0-1,1 0 1,-1 0-1,0 0 1,0 0-1,0 0 1,-2 17 82,-7 26-9,9-41-68,-4 15-23,0 1 0,2-1 0,0 1 1,1 0-1,0 0 0,4 23 0,-3-39-34,0 0 0,1 0 0,-1-1 0,1 1 0,-1 0 0,1 0 1,0 0-1,0 0 0,0-1 0,0 1 0,0 0 0,0-1 0,0 1 0,0-1 0,1 1 0,-1-1 0,1 1 0,-1-1 0,1 0 0,-1 0 0,4 1 0,-3-1-6,0 0-1,1-1 1,-1 1-1,0-1 1,1 0-1,-1 1 1,1-1-1,-1 0 1,0-1-1,1 1 1,-1 0-1,0-1 1,1 1-1,-1-1 1,0 0-1,1 0 1,-1 0-1,2-1 1,26-19-307,2-13-140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3.125"/>
    </inkml:context>
    <inkml:brush xml:id="br0">
      <inkml:brushProperty name="width" value="0.05" units="cm"/>
      <inkml:brushProperty name="height" value="0.05" units="cm"/>
    </inkml:brush>
  </inkml:definitions>
  <inkml:trace contextRef="#ctx0" brushRef="#br0">96 1 17876,'-17'36'516,"1"1"0,3 1 0,0 1 0,3-1 0,1 2 0,2-1 0,2 1 0,-1 62-1,6-88-436,1 1 0,4 18-1,-5-30-79,1 0 1,-1 0-1,1-1 0,0 1 1,-1 0-1,1-1 0,1 1 1,-1-1-1,0 1 0,0-1 1,1 0-1,0 0 0,-1 1 1,1-1-1,0 0 0,0 0 1,0-1-1,5 4 0,-7-5 0,1 1-1,0-1 1,0 0-1,0 0 1,-1 0-1,1 0 1,0 0 0,0 0-1,-1 0 1,1 0-1,0 0 1,0 0-1,0-1 1,-1 1-1,1 0 1,0 0 0,-1-1-1,1 1 1,0-1-1,-1 1 1,1 0-1,0-1 1,-1 1-1,1-1 1,-1 0 0,1 1-1,0-1 1,-1 1-1,0-1 1,1 0-1,-1 1 1,1-1-1,-1 0 1,0 0-1,0 1 1,1-2 0,9-31-20,-10 31 19,7-39-26,-1-1-1,-3 1 1,-2-65 0,-5 78-30,1 20 15,1 13-30,2 9 55,0 0 0,1 0 0,0 0 0,1 0-1,1 0 1,0-1 0,1 1 0,0-1 0,9 18 0,-11-26 14,0-1 0,1 1 0,-1-1 0,1 0 0,0 0 1,0 0-1,1 0 0,-1 0 0,1-1 0,0 0 1,0 0-1,0 0 0,0 0 0,0 0 0,0-1 1,1 0-1,0 0 0,-1 0 0,1 0 0,0-1 1,0 0-1,0 0 0,0 0 0,0-1 0,0 1 1,0-1-1,0 0 0,0-1 0,6 0 0,0-2-38,0 0-1,-1-1 0,0 1 0,0-2 0,0 0 0,0 0 0,-1 0 1,0-1-1,0-1 0,12-10 0,-10 6-74,0 0-1,-1 0 1,0-1 0,0-1 0,-2 1-1,13-24 1,-20 33 91,0 1 1,0 0-1,0-1 0,0 1 1,0 0-1,-1-1 0,1 1 1,-1-1-1,0 1 0,0-1 0,0 1 1,0-5-1,0 7 23,-1 0 1,1-1-1,0 1 1,0 0-1,0-1 1,0 1-1,0 0 0,0 0 1,-1-1-1,1 1 1,0 0-1,0 0 1,0-1-1,-1 1 0,1 0 1,0 0-1,0-1 1,0 1-1,-1 0 1,1 0-1,0 0 0,-1 0 1,1 0-1,0-1 1,0 1-1,-1 0 1,1 0-1,0 0 0,-1 0 1,1 0-1,0 0 1,-1 0-1,-1 0 9,1 1-1,0-1 0,-1 1 1,1 0-1,0-1 0,-1 1 1,1 0-1,0 0 0,0 0 1,0-1-1,0 1 0,-1 2 1,-11 11 202,1 0 1,0 1 0,1 0 0,1 1 0,0 0-1,2 1 1,0 0 0,0 0 0,2 1-1,-7 25 1,13-42-203,-1 0 0,1 0 0,0 0 0,0 0 0,0 0 0,0 0 0,0 0 0,0 0 0,0 0 0,0 0 0,0 0 0,0 0 1,0 0-1,0 0 0,1 0 0,0 2 0,-1-3-29,1 0 0,-1 0 1,0 1-1,1-1 0,-1 0 1,0 0-1,1 0 0,-1 0 1,1 0-1,-1 0 1,0 0-1,1 0 0,-1 0 1,0 0-1,1 0 0,-1 0 1,1 0-1,-1 0 0,0-1 1,1 1-1,-1 0 0,0 0 1,1 0-1,-1 0 1,0-1-1,1 1 0,-1 0 1,1-1-1,2-2-284,1 0 1,0-1-1,-1 1 1,0-1-1,5-7 0,3-8-127,-1-1 1,11-30-1,-2-9-429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3.072"/>
    </inkml:context>
    <inkml:brush xml:id="br0">
      <inkml:brushProperty name="width" value="0.05" units="cm"/>
      <inkml:brushProperty name="height" value="0.05" units="cm"/>
    </inkml:brush>
  </inkml:definitions>
  <inkml:trace contextRef="#ctx0" brushRef="#br0">0 48 7783,'0'0'7527,"55"-32"-6726,-20 28-545,4 3-159,-3-1-129,3 2-1378,-4-1-1312,-12-2-1506,-1-1-3299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3.637"/>
    </inkml:context>
    <inkml:brush xml:id="br0">
      <inkml:brushProperty name="width" value="0.05" units="cm"/>
      <inkml:brushProperty name="height" value="0.05" units="cm"/>
    </inkml:brush>
  </inkml:definitions>
  <inkml:trace contextRef="#ctx0" brushRef="#br0">0 1 13187,'1'10'196,"1"1"1,0-1 0,0 1 0,1-1-1,0 0 1,1 0 0,8 16-1,-9-20-167,1 0 1,0-1-1,1 1 0,-1-1 0,1 0 0,0-1 0,0 1 0,1-1 1,-1 0-1,1 0 0,0 0 0,12 4 0,-5-2-75,1-1 0,0-1 0,0-1-1,0 0 1,1-1 0,-1 0 0,0-1 0,1 0 0,0-2-1,21-2 1,-35 3 94,0 0 1,1-1-1,-1 1 0,0 0 0,1-1 1,-1 1-1,0-1 0,0 0 0,0 1 1,1-1-1,-1 0 0,0 0 1,0 0-1,1-1 0,-3-4 800,-11 4-102,5 3-545,-1 0 0,0 1 0,1 0 0,-1 0 0,1 1 0,0 0 0,-1 0 0,1 0-1,1 1 1,-1 0 0,1 1 0,-1 0 0,1 0 0,1 0 0,-1 0 0,1 1 0,0 0 0,0 0 0,0 0 0,1 1 0,0 0 0,0 0 0,1 0 0,-3 8 0,5-14-183,1 1 0,0-1 0,-1 1 1,1-1-1,0 1 0,0-1 0,0 1 1,0 0-1,0-1 0,0 1 0,0-1 0,0 1 1,1-1-1,-1 1 0,1-1 0,-1 1 1,1-1-1,1 3 0,-2-3-7,1 0 0,0 0 0,0-1 0,0 1 0,0 0 0,0 0 0,1-1-1,-1 1 1,0 0 0,0-1 0,0 1 0,1-1 0,-1 0 0,0 1 0,0-1 0,1 0 0,1 1 0,3-1-14,-1-1-1,1 1 1,0-1 0,-1 0 0,1 0 0,-1 0 0,0-1 0,11-4-1,0-3-69,0-1-1,0 0 1,-2-1-1,1-1 1,15-16-1,21-17-231,-51 45 305,0 0-1,0 0 1,0 0 0,0 0 0,0 0 0,0-1 0,0 1 0,0 0 0,1 0 0,-1 0 0,0 0-1,0 0 1,0 0 0,0 0 0,0 0 0,0 0 0,0 0 0,1 0 0,-1 0 0,0-1 0,0 1-1,0 0 1,0 0 0,0 0 0,0 0 0,1 0 0,-1 0 0,0 0 0,0 0 0,0 0-1,0 0 1,0 0 0,0 0 0,1 0 0,-1 1 0,0-1 0,0 0 0,0 0 0,0 0 0,0 0-1,0 0 1,0 0 0,1 0 0,-1 0 0,0 0 0,0 0 0,0 0 0,0 1 0,0-1 0,0 0-1,0 0 1,0 9 58,-6 12 86,6-20-142,-16 59-658,26-74 508,5-12-103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4.153"/>
    </inkml:context>
    <inkml:brush xml:id="br0">
      <inkml:brushProperty name="width" value="0.05" units="cm"/>
      <inkml:brushProperty name="height" value="0.05" units="cm"/>
    </inkml:brush>
  </inkml:definitions>
  <inkml:trace contextRef="#ctx0" brushRef="#br0">501 1 18812,'0'0'29,"1"0"-1,-1 0 0,0 0 1,0 0-1,0 0 1,0 0-1,0 0 1,0 0-1,0 0 1,1 0-1,-1 0 1,0 0-1,0 0 1,0 0-1,0 0 1,0 0-1,0 0 1,1 0-1,-1 0 1,0 0-1,0 0 1,0 0-1,0 0 1,0 0-1,0 0 1,0 0-1,1 0 1,-1 1-1,0-1 1,0 0-1,0 0 1,0 0-1,0 0 1,0 0-1,0 0 1,0 0-1,0 0 1,0 0-1,0 1 1,1-1-1,-1 0 1,0 0-1,0 0 1,0 0-1,0 0 1,0 0-1,0 1 1,0-1-1,0 0 1,0 0-1,0 0 1,0 0-1,0 0 1,0 0-1,0 0 1,0 1-1,0-1 1,0 0-1,-1 0 0,1 0 1,-8 12 719,-23 19-341,21-21 71,-380 349 1127,376-349-1605,-18 17-5,30-26 2,0 1-1,0 0 1,1 0 0,-1 0 0,1-1 0,-1 1-1,1 1 1,0-1 0,0 0 0,0 0 0,0 0-1,-1 5 1,2-6 1,0 0 0,0 0 1,0 0-1,1 0 0,-1 0 0,0-1 0,1 1 1,-1 0-1,1 0 0,-1 0 0,1 0 0,-1-1 1,1 1-1,-1 0 0,1-1 0,0 1 0,0 0 1,-1-1-1,1 1 0,0-1 0,0 1 0,-1-1 1,1 1-1,0-1 0,0 0 0,0 1 0,2-1 1,29 9-23,-26-8 17,71 14-40,58 14 7,-111-22-211,-1 0 1,0 2-1,32 16 0,-33-11 87,-7-4-69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6.506"/>
    </inkml:context>
    <inkml:brush xml:id="br0">
      <inkml:brushProperty name="width" value="0.05" units="cm"/>
      <inkml:brushProperty name="height" value="0.05" units="cm"/>
    </inkml:brush>
  </inkml:definitions>
  <inkml:trace contextRef="#ctx0" brushRef="#br0">439 27 17228,'-2'-2'100,"1"0"0,-1 0-1,0 0 1,0 0 0,0 0 0,0 1 0,0-1 0,0 0 0,0 1 0,-1 0 0,1 0 0,-1-1 0,1 1 0,-1 1 0,1-1 0,-1 0 0,1 1-1,-1-1 1,0 1 0,-3-1 0,1 2 9,0-1-1,0 1 1,-1 0 0,1 1-1,0-1 1,0 1-1,0 0 1,0 0 0,-7 5-1,-6 5 86,1 0-1,0 1 0,1 1 1,-15 17-1,6-4-165,1 1 0,1 2 0,2 0 0,1 1 0,1 1 0,2 1-1,1 0 1,2 1 0,1 1 0,2 0 0,-12 63 0,21-86-74,1 1 1,0 0-1,1 0 1,0-1-1,1 1 0,3 15 1,-3-25 22,-1 1-1,1 0 1,1 0 0,-1-1 0,1 1 0,-1-1-1,1 1 1,0-1 0,0 0 0,0 1 0,1-1 0,-1 0-1,1-1 1,0 1 0,0 0 0,0-1 0,0 1-1,0-1 1,0 0 0,0 0 0,1-1 0,-1 1-1,1 0 1,4 0 0,2 0-15,1 0 0,0-1 0,1 0 0,-1-1-1,0 0 1,0-1 0,0 0 0,0-1 0,0 0 0,-1-1 0,1 0 0,0 0-1,14-8 1,-4 1 191,-1-1-1,0 0 0,0-2 1,-2 0-1,27-24 0,-40 32-32,0 0 0,0 0 0,0-1-1,-1 1 1,1-1 0,-1 0 0,-1-1 0,1 1 0,-1-1-1,3-9 1,-5 13-56,0 0-1,-1 1 0,1-1 1,-1 0-1,0 0 1,0 0-1,0 0 0,0 0 1,-1 0-1,1 0 1,-1 1-1,0-1 0,0 0 1,0 0-1,0 1 1,0-1-1,0 1 0,-1-1 1,1 1-1,-1-1 1,0 1-1,0 0 0,0 0 1,0 0-1,0 0 1,0 0-1,0 0 0,-5-2 1,-2-1-103,-1 0-1,1 1 1,-1 0 0,0 1-1,0 0 1,-1 1 0,1 0-1,0 0 1,-1 1 0,1 0-1,-1 1 1,1 1 0,-1-1 0,1 2-1,-1-1 1,1 1 0,0 1-1,0 0 1,0 0 0,-10 6-1,-3 8 445,22-17-416,1 1-1,-1-1 0,0 1 1,0 0-1,0-1 0,1 1 1,-1 0-1,0 0 0,1 0 0,-1-1 1,1 1-1,-1 0 0,1 0 1,-1 0-1,1 0 0,0 0 1,-1 0-1,1 0 0,0 0 0,0 0 1,0 0-1,0 2 0,4-1-253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7.033"/>
    </inkml:context>
    <inkml:brush xml:id="br0">
      <inkml:brushProperty name="width" value="0.05" units="cm"/>
      <inkml:brushProperty name="height" value="0.05" units="cm"/>
    </inkml:brush>
  </inkml:definitions>
  <inkml:trace contextRef="#ctx0" brushRef="#br0">328 47 15915,'0'-2'79,"0"0"0,0 0 0,-1 0 0,1 0 0,0 0 0,-1 0 0,1 0-1,-1 1 1,0-1 0,1 0 0,-1 0 0,0 0 0,0 1 0,0-1 0,-1 1 0,1-1-1,0 1 1,-1-1 0,1 1 0,0 0 0,-1-1 0,0 1 0,1 0 0,-1 0 0,0 0-1,1 0 1,-1 1 0,0-1 0,0 0 0,0 1 0,0-1 0,0 1 0,0 0-1,1 0 1,-1-1 0,0 1 0,0 1 0,0-1 0,-3 0 0,-3 2 130,0 0 0,0 1 1,1 0-1,-1 0 0,1 1 1,-1 0-1,1 0 0,0 0 1,1 1-1,-1 0 0,-8 9 1,-4 4 106,2 1 0,-23 31 0,27-30-255,0 0-1,1 1 0,1 1 0,1 0 1,-12 37-1,17-42-63,0 1 0,1 0-1,1 0 1,1 0 0,1 0 0,0 1 0,2-1 0,2 19 0,-3-32-4,1 0 1,0-1-1,0 1 1,0 0-1,0-1 0,1 1 1,0-1-1,0 1 1,0-1-1,1 0 1,-1 0-1,1 0 0,0 0 1,0 0-1,0-1 1,1 1-1,-1-1 1,1 0-1,0 0 0,0 0 1,0-1-1,0 1 1,0-1-1,1 0 0,-1 0 1,1-1-1,-1 1 1,9 1-1,-4-3 10,1 0-1,0 0 0,0-1 1,-1 0-1,1 0 1,-1-1-1,1-1 1,-1 0-1,0 0 0,0 0 1,0-1-1,0-1 1,0 0-1,-1 0 1,10-8-1,1-1 90,-1-1 0,0-2 0,0 1 0,-2-2 0,16-21 0,-24 27-8,-1 0-1,0 0 1,0 0-1,-1-1 1,-1 0 0,0 0-1,-1 0 1,0-1-1,-1 1 1,-1-1 0,2-24-1,-4 31-124,0 1 0,0 0-1,-1 0 1,1-1-1,-2 1 1,1 0 0,0 0-1,-1 0 1,0 0 0,-1 0-1,1 0 1,-1 1 0,0-1-1,-1 1 1,1 0 0,-1 0-1,0 0 1,0 0 0,-1 1-1,1-1 1,-1 1-1,0 0 1,0 1 0,0-1-1,-1 1 1,1 0 0,-1 0-1,-7-2 1,9 4-17,-1-1-1,0 1 1,0-1-1,1 1 1,-1 0 0,0 1-1,0 0 1,0-1-1,0 1 1,0 1 0,0-1-1,0 1 1,0 0 0,0 0-1,0 0 1,1 1-1,-8 3 1,-10 12-539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7.609"/>
    </inkml:context>
    <inkml:brush xml:id="br0">
      <inkml:brushProperty name="width" value="0.05" units="cm"/>
      <inkml:brushProperty name="height" value="0.05" units="cm"/>
    </inkml:brush>
  </inkml:definitions>
  <inkml:trace contextRef="#ctx0" brushRef="#br0">508 242 16476,'-1'34'1648,"-25"18"-968,-5 5-280,-9 15 624,0 7-47,-1-1-201,4-3-240,7-10-360,4-9-320,10-21-600,6-10 1224,8-34-576,1-19-48,1-19-96</inkml:trace>
  <inkml:trace contextRef="#ctx0" brushRef="#br0" timeOffset="1">168 1 14459,'-5'1'342,"-1"0"0,1 1 0,0 0 0,-1 0 0,1 1 0,0 0 0,0 0 0,0 0 0,1 0 0,-1 1 0,1-1 0,0 1 0,-6 8 0,0-1 30,1 1 0,0 0 0,-13 27 0,14-22-265,1 0 0,0 1 0,2 0 0,-6 24-1,9-30-90,1 0-1,-1 0 1,2 1 0,0-1-1,0 0 1,1 0-1,4 20 1,-4-28-17,0-1 1,0 1-1,0-1 1,0 0-1,0 1 0,1-1 1,-1 0-1,1 0 1,0 0-1,0 0 0,0 0 1,1 0-1,-1 0 1,1-1-1,-1 1 0,1-1 1,0 0-1,0 0 1,0 0-1,0 0 1,0 0-1,0-1 0,1 0 1,-1 1-1,1-1 1,-1 0-1,1 0 0,-1-1 1,1 1-1,-1-1 1,1 0-1,-1 0 0,1 0 1,0 0-1,-1-1 1,1 1-1,6-3 0,0 0 33,1 0 0,-1-1 0,1 0 0,-1-1 0,0 0 0,-1-1 0,1 0-1,-1 0 1,0-1 0,-1 0 0,10-10 0,-11 9 38,-1 0 0,0-1 0,0 0 0,-1 0 0,0 0 0,0 0 0,-1-1 0,-1 1 0,1-1 0,2-15 0,-6 21-63,1 0-1,0 0 0,-1 0 0,0 0 0,0-1 0,0 1 0,0 0 1,-1 0-1,0 0 0,1 0 0,-1 1 0,-1-1 0,1 0 0,-1 0 1,1 0-1,-1 1 0,0-1 0,0 1 0,-1 0 0,1-1 1,-1 1-1,0 0 0,1 0 0,-1 1 0,-1-1 0,1 1 0,0-1 1,-1 1-1,-3-2 0,3 2-94,0 1 1,0 0-1,0 0 1,0 0 0,0 0-1,0 1 1,0-1-1,0 1 1,0 0-1,-1 1 1,1-1-1,0 1 1,0-1-1,0 1 1,0 0 0,0 1-1,0-1 1,1 1-1,-1 0 1,0 0-1,1 0 1,-1 0-1,-5 5 1,1 0-80,-1 0-1,2 0 1,-1 1 0,1 0 0,0 0 0,0 0-1,-9 20 1,11-20 10,1 1 0,0 0 0,-3 14 0,-1 31-531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38.154"/>
    </inkml:context>
    <inkml:brush xml:id="br0">
      <inkml:brushProperty name="width" value="0.05" units="cm"/>
      <inkml:brushProperty name="height" value="0.05" units="cm"/>
    </inkml:brush>
  </inkml:definitions>
  <inkml:trace contextRef="#ctx0" brushRef="#br0">312 26 14939,'-18'10'894,"-1"0"0,2 2 1,-1 0-1,-23 22 0,34-28-654,0 1 0,0 0 0,1 0 0,0 1-1,0 0 1,1 0 0,0 1 0,0-1 0,1 1 0,0 0 0,-4 17 0,8-25-229,-1 0 1,1 0 0,0 0-1,-1 0 1,1 0-1,0 0 1,0 0 0,0 0-1,0 0 1,0-1-1,0 1 1,0 0 0,0 0-1,0 0 1,0 0-1,1 0 1,-1 0 0,0 0-1,1 0 1,-1 0 0,1 0-1,-1 0 1,1-1-1,-1 1 1,1 0 0,-1 0-1,1-1 1,0 1-1,0 0 1,-1-1 0,1 1-1,0-1 1,0 1-1,0-1 1,-1 1 0,1-1-1,0 1 1,0-1-1,0 0 1,0 1 0,0-1-1,0 0 1,0 0-1,0 0 1,0 0 0,1 0-1,3 0-5,0-1-1,-1 1 0,1-1 1,0 0-1,0-1 0,-1 1 1,1-1-1,6-3 0,0-1-10,1-1 1,-1 0-1,0-1 0,0-1 0,14-14 1,-20 17 18,0 1 0,1-2 1,-2 1-1,1 0 0,-1-1 1,0 0-1,0 0 1,-1 0-1,0 0 0,4-14 1,-7 18-12,1 1 0,-1-1 1,0 0-1,0 0 0,0 0 1,0 0-1,0 1 0,0-1 1,-1 0-1,0 0 0,1 0 1,-1 1-1,0-1 0,0 0 1,-1 1-1,1-1 0,0 1 1,-1-1-1,0 1 0,1 0 1,-1 0-1,0-1 0,0 1 1,0 1-1,-1-1 0,1 0 1,0 0-1,-1 1 0,1-1 1,-1 1-1,1 0 0,-1 0 1,0 0-1,-4-1 0,-2-1-59,-1 1 0,1 0 0,-1 1 0,0 0 1,0 0-1,0 1 0,0 0 0,-18 4 0,10 0 203,0 2 1,1 0-1,0 1 0,0 0 1,-31 20-1,9-3-155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44.643"/>
    </inkml:context>
    <inkml:brush xml:id="br0">
      <inkml:brushProperty name="width" value="0.05" units="cm"/>
      <inkml:brushProperty name="height" value="0.05" units="cm"/>
    </inkml:brush>
  </inkml:definitions>
  <inkml:trace contextRef="#ctx0" brushRef="#br0">0 353 14763,'3'1'147,"-1"0"0,1 0 0,0 0 0,-1-1 0,1 1 0,0-1 0,0 0 0,0 0 0,-1 0 0,1 0 0,0 0 1,4-2-1,1 1 96,42-2 538,420-40 2440,-3-39-3063,-197 9-172,142-32 11,-325 88-17,1 3 0,153-3-1,-186 18-161,0 3 0,0 3 0,80 19 0,-125-23 83,0-1 1,1 1-1,-1-2 0,1 0 0,-1 0 0,1-1 0,0 0 1,20-3-1,-6-8-136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45.424"/>
    </inkml:context>
    <inkml:brush xml:id="br0">
      <inkml:brushProperty name="width" value="0.05" units="cm"/>
      <inkml:brushProperty name="height" value="0.05" units="cm"/>
    </inkml:brush>
  </inkml:definitions>
  <inkml:trace contextRef="#ctx0" brushRef="#br0">28 952 13667,'-2'1'52,"1"-1"0,0 0-1,0 0 1,0 0 0,-1-1 0,1 1 0,0 0-1,0 0 1,0-1 0,-1 1 0,1 0-1,0-1 1,0 1 0,0-1 0,0 0 0,0 1-1,0-1 1,0 0 0,0 0 0,0 1 0,0-1-1,1 0 1,-2-2 0,1 1-23,1 0 0,0 1-1,0-1 1,0 0 0,0 0 0,1 1 0,-1-1-1,0 0 1,1 1 0,-1-1 0,1 0 0,0 1-1,-1-1 1,1 0 0,0 1 0,0-1 0,0 1-1,0 0 1,2-2 0,5-8 125,1 1 0,0 1 1,0 0-1,1 0 0,1 0 0,-1 2 0,18-11 0,8-2-196,46-18 1,-14 12-105,2 2 1,82-16-1,151-15-327,-79 16 316,492-140 1104,-1 1 417,533 4-1459,-827 132-546,-310 33 437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36:54.655"/>
    </inkml:context>
    <inkml:brush xml:id="br0">
      <inkml:brushProperty name="width" value="0.05" units="cm"/>
      <inkml:brushProperty name="height" value="0.05" units="cm"/>
    </inkml:brush>
  </inkml:definitions>
  <inkml:trace contextRef="#ctx0" brushRef="#br0">2170 302 6793,'-14'-19'614,"-1"1"0,-1 1-1,0 0 1,-2 1-1,0 1 1,0 0-1,-2 2 1,1 0-1,-38-18 1,10 10 102,0 3 0,-1 1 1,-73-15-1,44 17-498,0 4 1,0 3-1,-127 3 0,103 10-194,1 5 0,-131 29-1,171-25-27,1 3-1,1 2 1,0 3-1,2 2 0,-106 62 1,131-65-11,0 0 1,2 2-1,0 1 0,1 1 1,2 2-1,1 0 1,1 2-1,1 1 0,2 1 1,1 0-1,-17 36 1,27-45 3,2 0 1,0 1 0,1-1 0,2 2-1,0-1 1,1 0 0,2 1-1,0 0 1,2-1 0,3 35 0,0-31-13,2-1 0,1 0 1,1 0-1,1 0 0,1-1 0,2 0 1,0-1-1,30 45 0,-23-42-20,2-1-1,0-1 0,2-1 1,1-1-1,1-2 1,0 0-1,43 28 1,-25-25-19,0-1-1,1-2 1,1-1 0,69 19 0,-43-21 38,1-3-1,0-3 1,1-2 0,0-5-1,0-2 1,1-3-1,84-12 1,-38-5 242,-2-4 0,0-6 0,178-66-1,-181 49 376,145-78-1,-199 89-262,-1-4-1,-2-1 1,99-90 0,-134 107-238,-1 0 0,-1-2 0,-1-1 0,-1 0 0,16-29 0,-27 41-67,-1-1 0,0 0-1,-1 0 1,0-1 0,-1 0-1,-1 0 1,0 0 0,-1 0-1,0 0 1,-1-1 0,-1 1 0,-2-26-1,-2 20-41,0 1-1,-2 0 0,0 1 1,-1-1-1,-1 1 0,0 0 1,-1 1-1,-1 0 0,-1 1 1,-23-27-1,9 15-117,-2 1 1,0 0-1,-2 3 1,-52-36-1,41 36-90,0 1-1,-1 2 0,-2 2 1,-83-26-1,67 30 29,-2 2 0,0 3 0,-76-4 0,7 11-100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40.264"/>
    </inkml:context>
    <inkml:brush xml:id="br0">
      <inkml:brushProperty name="width" value="0.05" units="cm"/>
      <inkml:brushProperty name="height" value="0.05" units="cm"/>
    </inkml:brush>
  </inkml:definitions>
  <inkml:trace contextRef="#ctx0" brushRef="#br0">4 305 10626,'0'1'66,"-1"1"-1,1-1 0,-1 1 1,1-1-1,-1 1 1,1-1-1,0 1 0,0-1 1,0 1-1,0-1 0,0 1 1,0 0-1,0-1 1,1 1-1,-1-1 0,1 1 1,-1-1-1,1 1 1,-1-1-1,1 1 0,0-1 1,-1 0-1,1 1 0,0-1 1,0 0-1,0 0 1,0 0-1,1 1 0,-1-1 1,0 0-1,0 0 0,1-1 1,-1 1-1,0 0 1,1 0-1,-1-1 0,1 1 1,2 0-1,10 5 137,1-1 1,1-1-1,-1 0 0,1-1 0,22 2 1,84-2 147,-95-3-284,522-38 345,-410 23-290,1459-120 1546,-1330 116-1616,898-51 97,-1087 68-150,457-21-32,-5-37 111,-507 57-95,-1 2-1,1 0 1,0 1 0,36 6-1,-40-4-90,-7-1-167,0 0 0,1-1 0,-1-1 1,0 0-1,0-1 0,0 0 0,0-1 1,25-8-1,-21 3-123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2:53.445"/>
    </inkml:context>
    <inkml:brush xml:id="br0">
      <inkml:brushProperty name="width" value="0.05" units="cm"/>
      <inkml:brushProperty name="height" value="0.05" units="cm"/>
    </inkml:brush>
  </inkml:definitions>
  <inkml:trace contextRef="#ctx0" brushRef="#br0">94 1 9705,'0'0'3620,"66"59"-2595,-37-37-321,1 1-351,1 1-225,-7 1 0,-6 1-128,-12 4 32,-6 1-32,-13 5 0,-20 3 96,-9 5-352,-10 0-833,-1 0-865,-4-2-993,10-10-1890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48.422"/>
    </inkml:context>
    <inkml:brush xml:id="br0">
      <inkml:brushProperty name="width" value="0.05" units="cm"/>
      <inkml:brushProperty name="height" value="0.05" units="cm"/>
    </inkml:brush>
  </inkml:definitions>
  <inkml:trace contextRef="#ctx0" brushRef="#br0">1 259 10562,'2'1'108,"-1"0"0,1-1 0,0 1-1,0-1 1,0 0 0,0 1 0,0-1-1,0 0 1,0 0 0,0 0 0,0-1-1,0 1 1,0 0 0,0-1 0,-1 1-1,4-2 1,31-16 630,-18 9-454,1 1-166,0 1 0,1 0 0,0 2 0,0 0 0,0 2 0,0 0 0,41 0 0,-25 4-31,-1 2 1,0 1-1,62 16 1,-28-4-58,140 13 0,74-17-19,-39-2-24,-162-4-18,304 16-124,2-27 69,99-37 49,257-14-59,-338 46 37,346-18 37,-86-29 56,449-27 89,-1014 79-101,437-12 652,-537 17-666,0 0 0,1 0 0,-1 0 0,0 0 0,0 0 0,0 0 0,0 0 0,1 0 0,-1 0 0,0-1 0,0 1 0,0 0 0,0-1 0,0 1 0,2-2 0,-12-3 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53.190"/>
    </inkml:context>
    <inkml:brush xml:id="br0">
      <inkml:brushProperty name="width" value="0.05" units="cm"/>
      <inkml:brushProperty name="height" value="0.05" units="cm"/>
    </inkml:brush>
  </inkml:definitions>
  <inkml:trace contextRef="#ctx0" brushRef="#br0">3542 421 10338,'-491'-116'-1347,"134"26"92,262 71 1212,-173-13 1,165 31-57,0 4-1,1 5 1,-102 21 0,-299 85 700,375-81 164,1 7 0,-158 71 0,225-82-651,1 3 0,1 2 0,2 2 0,2 3 0,2 2 0,-73 73 0,83-68-138,2 1 1,1 2-1,-37 65 1,59-84-13,0 1 0,2 0 0,2 1 1,1 1-1,1 0 0,1 1 0,-5 42 1,13-54-13,0 0 1,2 0 0,0 1-1,2-1 1,0 0 0,1 0 0,2 0-1,12 39 1,-6-34-61,0-1 1,2-1-1,1 0 1,0-1-1,2-1 0,24 28 1,-9-16-92,1-2-1,2-1 1,46 32 0,-20-21-79,80 42 0,249 104-272,10-25 395,-284-122 137,2-5 0,1-4 0,1-6 0,211 20 1,-137-36 90,1-8 1,277-31-1,-238-4-251,378-101 0,853-326-445,-336 20-1260,-1065 409 1619,63-39 1,-91 46 437,-1 0 1,-1-3 0,37-36 0,-54 45 51,0 0 0,-1-1 0,-2 0 0,0-1 0,0 0 1,-2-1-1,10-24 0,-15 28 29,0-1 0,-1 0 0,-1 1 0,-1-2 0,-1 1 0,0 0 0,-1 0 0,0-1 0,-2 1 0,-3-25 0,1 27-113,0 0 0,-1 1 1,0-1-1,-1 1 0,-1 0 0,0 1 0,-1-1 1,-13-18-1,8 15-136,-2 0 1,1 2-1,-2 0 1,0 0-1,-25-17 0,-5 2-331,0 3-1,-2 1 1,-1 3-1,-51-18 1,-338-111-1694,-9 22 1754,372 109 420,-201-52 575,-3 13 0,-2 13 0,-2 11 0,-478 2 0,533 41-819,-252 41 0,237-5-97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57.377"/>
    </inkml:context>
    <inkml:brush xml:id="br0">
      <inkml:brushProperty name="width" value="0.05" units="cm"/>
      <inkml:brushProperty name="height" value="0.05" units="cm"/>
    </inkml:brush>
  </inkml:definitions>
  <inkml:trace contextRef="#ctx0" brushRef="#br0">1882 294 8226,'-14'-4'219,"-129"-30"896,120 30-1189,0 2 0,0 0-1,0 1 1,-33 4 0,-2 6-144,0 2 0,1 3 0,-101 38 0,-157 88 1089,284-125-718,-99 45 553,-118 59 658,192-88-1061,2 2-1,-66 51 1,91-60-267,1 2 0,1 0 0,2 2 0,0 1 0,2 1-1,-31 53 1,42-61-59,0 0 0,2 1 0,1 1 0,0-1 0,2 2 0,1-1 0,0 1-1,2 0 1,1 0 0,0 47 0,5-57 2,-1 0 0,2-1 0,0 1 0,0 0 0,2-1 0,0 0 0,0 0 0,10 17 0,-4-12-33,1-1-1,1 0 1,0-1 0,1-1 0,18 18 0,5-2-35,2-2 0,1-1 0,1-2 0,61 30 0,-10-14 88,2-3 0,2-5-1,0-4 1,185 33 0,-52-30 0,235 3 0,824-21 81,-722-17 52,-497 1-93,769-4-54,-2-55-881,-25-81 340,-479 42 534,-286 80 18,-2-1 0,0-2 1,-1-2-1,-1-2 0,42-33 1,-76 51 48,0 1 1,-1-1-1,0 0 1,0-1-1,-1 0 1,0 0-1,0 0 1,0-1-1,-1 0 1,-1 0-1,6-16 1,-5 9 125,-1-1 0,-1 0 1,-1-1-1,0 1 0,-2-33 0,-1-45 386,-6-155-591,5 231-38,0 0 1,-1 0-1,0 0 0,-2 0 0,0 1 0,-2-1 0,1 1 0,-2 1 1,-1 0-1,0 0 0,-1 0 0,-1 1 0,0 1 0,-1 0 1,-22-21-1,-18-10 113,-2 3 1,-74-46 0,-131-53 429,150 91-768,-3 5 1,-149-40-1,-253-21-1034,-7 34 725,-404-1 640,620 70 77,-318 38 0,-915 197 322,926-86 298,476-102-573,2 6 0,-174 90-1,210-85-141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04.333"/>
    </inkml:context>
    <inkml:brush xml:id="br0">
      <inkml:brushProperty name="width" value="0.05" units="cm"/>
      <inkml:brushProperty name="height" value="0.05" units="cm"/>
    </inkml:brush>
  </inkml:definitions>
  <inkml:trace contextRef="#ctx0" brushRef="#br0">575 123 6353,'-52'-14'721,"1"-3"-489,2-1-128,3 0 880,0-1-880,-3 1-96,-10 7-352,-6 4 296,-13 7-24,-1 7-40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05.268"/>
    </inkml:context>
    <inkml:brush xml:id="br0">
      <inkml:brushProperty name="width" value="0.05" units="cm"/>
      <inkml:brushProperty name="height" value="0.05" units="cm"/>
    </inkml:brush>
  </inkml:definitions>
  <inkml:trace contextRef="#ctx0" brushRef="#br0">468 922 6889,'-71'44'373,"9"-7"-158,-67 53-1,110-74-186,0 1 1,2 0 0,0 1 0,1 1-1,0 0 1,2 1 0,-17 30-1,22-33-25,1 0 0,1 1 0,0-1-1,1 1 1,1 1 0,0-1 0,2 1 0,0 0-1,1 0 1,1 0 0,1 0 0,1 0-1,0 0 1,1 0 0,1 0 0,1-1 0,1 1-1,0-1 1,2 0 0,0 0 0,1-1-1,0 0 1,22 32 0,-9-22-17,2 0 0,0-1 0,2-2 0,0 0 0,30 20 0,-16-17-1,2-1 1,1-1-1,46 18 0,10-5-63,0-3 0,174 34 0,652 105 221,-816-156-52,1217 155 500,-927-149-1785,538-36 0,184-86 321,-847 71 1386,117-17 322,-6-26-69,-319 53-599,-1-2-1,0-3 0,70-36 1,-101 42-103,-1-2-1,0-1 1,-2-2 0,0-1-1,-2-1 1,0-1-1,31-37 1,-46 44-7,0 0 0,-1-1 0,-1 0 0,0-1 0,-2 0 0,0-1 0,-1 0 0,-1 0 0,-1-1 0,-1 0 0,6-42 0,-10 33 23,0 1 1,-2 0 0,-1-1-1,-1 1 1,-2 0 0,-1 0-1,-1 1 1,-13-35 0,-4 2-69,-3 0 0,-2 2 0,-3 1-1,-2 1 1,-3 2 0,-2 1 0,-2 3 0,-3 1 0,-1 2 0,-3 2 0,-2 2 0,-2 3 0,-1 2 0,-77-43-1,7 18 6,-3 5-1,-256-80 1,-286-18 91,-478 8-1261,-10 102 172,760 54 893,1 18 0,2 17 0,-459 110 0,344-15 56,393-98-2,1 5 1,-136 74 0,140-49 4,108-67 29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3.852"/>
    </inkml:context>
    <inkml:brush xml:id="br0">
      <inkml:brushProperty name="width" value="0.05" units="cm"/>
      <inkml:brushProperty name="height" value="0.05" units="cm"/>
    </inkml:brush>
  </inkml:definitions>
  <inkml:trace contextRef="#ctx0" brushRef="#br0">7978 513 7138,'-549'-92'1460,"8"-41"-82,70 15-426,-8 27-395,-360 20-419,-5 64 127,311 25-67,-621 103 0,366 32-229,21 78 61,677-197-31,1 5 0,2 3 0,2 4 0,3 4 0,-103 80 0,148-99-95,2 2-1,1 1 1,2 2-1,2 1 0,1 1 1,1 2-1,3 1 1,1 0-1,2 2 1,-18 50-1,27-57-120,2 0 0,1 1 0,2 0 0,2 0-1,1 1 1,2 0 0,1 0 0,2 0 0,2 0 0,1 0 0,2-1-1,2 1 1,14 44 0,-6-40 64,1 0-1,3-2 1,1 0 0,2-2-1,2 0 1,1-1-1,2-2 1,1 0 0,2-2-1,1-2 1,42 34-1,-16-21 59,3-2-1,1-3 0,2-3 0,1-3 0,1-2 1,79 25-1,701 183-232,-741-213 321,1564 298-65,-676-238 130,4-51 295,315-39 158,-3-92 564,-714-1-295,-420 56-454,230-84 0,132-107 170,-401 160-497,227-159-1,-301 186-35,265-212-630,-289 223 659,-1-2 1,-2-1 0,-2-2-1,-1-1 1,-2-2 0,26-50-1,-47 77 117,0 0 0,-2 0 0,0-1 0,-1 0-1,0 0 1,-1 0 0,-1 0 0,-1-1 0,0 1 0,-1-1 0,-1 0 0,0 1-1,-1-1 1,-1 1 0,-1-1 0,0 1 0,-1 0 0,-13-31 0,1 13 63,-2 0 1,-1 1-1,-2 1 0,-1 0 1,-2 2-1,-1 1 1,-1 1-1,-1 1 1,-47-35-1,-7 3-106,-2 4-1,-129-64 0,79 54-26,-268-88 0,-158 8 34,16 50-410,-5 26-909,238 32 926,70 5-50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35.954"/>
    </inkml:context>
    <inkml:brush xml:id="br0">
      <inkml:brushProperty name="width" value="0.05" units="cm"/>
      <inkml:brushProperty name="height" value="0.05" units="cm"/>
    </inkml:brush>
  </inkml:definitions>
  <inkml:trace contextRef="#ctx0" brushRef="#br0">4086 228 10394,'-37'-37'1479,"-60"-46"-1,81 71-1270,-1 1 0,0 0 1,-1 2-1,0 0 0,-1 1 0,-36-11 0,11 9-62,-2 3-1,1 1 0,-1 2 0,-48 2 0,-188 21 92,171-9-213,-337 5 11,-1-25-25,398 8-8,-64 0-15,-133 14 0,183-5-31,1 4-1,0 2 1,-99 35 0,55-5-90,3 4-1,-130 78 1,103-42-27,-144 119 0,219-154 141,2 2 1,2 2-1,3 3 0,2 1 1,2 3-1,-67 115 1,85-122 10,2 2 1,2 0 0,3 2 0,2 1 0,3 0 0,2 1 0,3 0 0,-7 117 0,17-123-1,2-1 0,3 1-1,2 0 1,21 86-1,-15-97 3,1 0 0,3-1 0,1-1 0,1 0 0,3-2-1,28 40 1,-14-30-5,2-2-1,3-2 0,1-1 1,2-2-1,2-3 1,1-1-1,2-2 1,61 32-1,-14-16-15,1-5 0,3-4 0,166 45 0,-72-39-142,342 38 0,206-38-517,277-21 320,-317-10 214,-471-10 153,1510 27 26,-1-92-4,-247-97-553,-1340 138 299,-150 18 230,721-94-1038,-14-52 596,-577 107 563,-1-6 0,140-69 0,-174 65-22,-2-4-1,-2-4 0,102-82 0,-134 87-59,-2-3 0,-2-3 0,-2-2 0,47-68 0,-79 94-156,0 0-1,-3-1 1,-1-2 0,-1 0-1,18-58 1,-27 66-71,-2 0 0,-1 0 0,-1-1-1,-2 0 1,-1 1 0,-1-1 0,-2 0 0,-4-36 0,-9-9-278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36.466"/>
    </inkml:context>
    <inkml:brush xml:id="br0">
      <inkml:brushProperty name="width" value="0.05" units="cm"/>
      <inkml:brushProperty name="height" value="0.05" units="cm"/>
    </inkml:brush>
  </inkml:definitions>
  <inkml:trace contextRef="#ctx0" brushRef="#br0">6623 337 11322,'-1606'-207'1446,"993"137"-1497,-720 10-1,-744 137-284,2062-76 299,-781 66-1798,614-42 1332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2.516"/>
    </inkml:context>
    <inkml:brush xml:id="br0">
      <inkml:brushProperty name="width" value="0.05" units="cm"/>
      <inkml:brushProperty name="height" value="0.05" units="cm"/>
    </inkml:brush>
  </inkml:definitions>
  <inkml:trace contextRef="#ctx0" brushRef="#br0">57 2 11666,'0'-1'251,"1"8"-76,-1 25 10,-1 50 5,3 1128 1573,-1-1117-1590,-16 1016 598,-6-863-723,-1 50-257,21-281 105,2-20 62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3.530"/>
    </inkml:context>
    <inkml:brush xml:id="br0">
      <inkml:brushProperty name="width" value="0.05" units="cm"/>
      <inkml:brushProperty name="height" value="0.05" units="cm"/>
    </inkml:brush>
  </inkml:definitions>
  <inkml:trace contextRef="#ctx0" brushRef="#br0">0 110 12499,'14'4'283,"0"0"0,0-1 0,0 0 0,1-2 0,17 1 0,-12 0-126,611 10 404,2-44-427,-601 30-119,650-38 591,0 22 212,-324 22-559,465-14-101,-808 9-25,-7 1-334,0-1 1,0 0 0,12-3 0,-18 3 66,1 1 0,-1-1 0,1 0 0,-1-1-1,0 1 1,0 0 0,0-1 0,0 1 0,0-1 0,0 0 0,0 1 0,0-1 0,-1 0 0,4-4 0,2-5-337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09.564"/>
    </inkml:context>
    <inkml:brush xml:id="br0">
      <inkml:brushProperty name="width" value="0.05" units="cm"/>
      <inkml:brushProperty name="height" value="0.05" units="cm"/>
    </inkml:brush>
  </inkml:definitions>
  <inkml:trace contextRef="#ctx0" brushRef="#br0">0 47 3555,'0'0'8221,"8"-7"-7986,25-20 27,-30 25-157,1 0 1,0 1-1,-1-1 1,1 1-1,0 0 1,0 0-1,0 0 0,0 0 1,0 1-1,0-1 1,8 2-1,-3-2 162,9 2-126,-1-1 1,1 2-1,-1 1 1,0 0-1,0 1 1,30 11-1,-24-8 42,0 0-1,43 5 1,52-5 1175,51 5-620,-144-8-677,0 0 0,-1 2 1,0 1-1,42 18 0,93 44 275,93 46-149,-60-33-54,1 0-53,-85-31-43,-54-26-7,70 42 0,-14 0 13,-63-41-7,-2 1 1,-2 3-1,0 2 0,43 41 0,60 56 92,-104-95-64,-1 1 0,-2 2 0,50 62 0,5 9-11,11 17-42,-49-52 20,70 69-1,27 35-27,-99-116 13,1-1 0,4-3 0,110 83 0,-122-99-2,79 87-1,80 121 35,-188-224-37,0 1-1,-2 1 1,-1 1 0,16 40-1,-29-59-3,0 0 0,0 0 0,-1 0 0,0 16 0,-1-18-3,0 0-1,1 0 1,0 1 0,0-1-1,0 0 1,1 0 0,4 9 0,-1-11 811,-7-13-2392,0 2-4020,-4-5-632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4.059"/>
    </inkml:context>
    <inkml:brush xml:id="br0">
      <inkml:brushProperty name="width" value="0.05" units="cm"/>
      <inkml:brushProperty name="height" value="0.05" units="cm"/>
    </inkml:brush>
  </inkml:definitions>
  <inkml:trace contextRef="#ctx0" brushRef="#br0">2 0 11594,'-1'2'109,"1"0"0,0 0 0,0 0 0,0 0 0,0 0 0,0 0 0,0 0 0,0 0 0,1 0 0,-1 0 0,1 0 0,-1 0 0,1 0 0,0 0 0,0-1-1,0 1 1,0 0 0,0-1 0,0 1 0,0 0 0,0-1 0,1 1 0,-1-1 0,1 0 0,-1 0 0,1 1 0,3 1 0,4 2 233,1 1 0,0-2 0,20 8 0,-19-8-285,52 17 277,1-2 0,123 18 0,136-5-71,-217-23-250,-100-9-12,1 1 2,0-1 0,0 1 1,1 0-1,-1 0 0,0 1 0,0 0 0,11 5 0,-17-7 0,-1 0-1,1 1 0,-1-1 0,1 1 1,-1-1-1,0 1 0,1-1 1,-1 1-1,1-1 0,-1 1 0,0-1 1,0 1-1,1-1 0,-1 1 0,0 0 1,0-1-1,0 1 0,1-1 1,-1 1-1,0 0 0,0-1 0,0 1 1,0 0-1,0-1 0,0 1 0,0-1 1,-1 1-1,1 0 0,0 0 1,-12 19 70,-11 2 66,-1-1-1,0-2 1,-43 28 0,8-7 85,-16 15-29,2 3 0,2 3 0,-96 109 0,93-76-214,59-74-41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4.868"/>
    </inkml:context>
    <inkml:brush xml:id="br0">
      <inkml:brushProperty name="width" value="0.05" units="cm"/>
      <inkml:brushProperty name="height" value="0.05" units="cm"/>
    </inkml:brush>
  </inkml:definitions>
  <inkml:trace contextRef="#ctx0" brushRef="#br0">1 791 13267,'347'-421'1940,"-320"386"-1705,146-215 1291,-162 229-1337,-7 14-96,-1 0 1,1 1 0,0-1-1,0 1 1,1 0 0,0 1-1,0-1 1,8-7 0,-13 13-92,0 0 0,0 0 0,0 0 1,0 0-1,1 0 0,-1 0 0,0 0 0,0 0 1,0 0-1,0 0 0,0 0 0,0 0 1,0 0-1,0 0 0,0 0 0,0 0 0,1 0 1,-1 0-1,0 0 0,0 0 0,0 0 0,0 0 1,0 0-1,0 0 0,0 0 0,0 0 0,0 0 1,0 0-1,1 0 0,-1 0 0,0 0 0,0 0 1,0 0-1,0 0 0,0 0 0,0 0 0,0 0 1,0 0-1,0 0 0,0 1 0,0-1 0,0 0 1,0 0-1,0 0 0,0 0 0,1 0 0,-1 0 1,0 0-1,0 0 0,0 0 0,0 0 1,0 1-1,0-1 0,0 0 0,0 0 0,0 0 1,0 11 31,-5 21-97,3-15 39,-2 41-175,3 0-1,7 66 0,-2-45 124,-1-10-14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5.510"/>
    </inkml:context>
    <inkml:brush xml:id="br0">
      <inkml:brushProperty name="width" value="0.05" units="cm"/>
      <inkml:brushProperty name="height" value="0.05" units="cm"/>
    </inkml:brush>
  </inkml:definitions>
  <inkml:trace contextRef="#ctx0" brushRef="#br0">1 2523 14827,'219'-147'1686,"-90"58"-1414,243-164 147,197-131-254,-147 106-134,607-383 387,-520 339 261,-187 115 15,-287 186-619,48-33-4,-73 46-65,0-1 0,0 0 1,-1 0-1,0-1 0,9-13 1,-5-1 5,-13 23-14,0 0 0,1 0 0,-1 0 0,0 0 0,-1 0 0,1 0 0,0 1 0,0-1 1,0 0-1,0 0 0,-1 0 0,1 0 0,0 1 0,-1-1 0,0-1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6.118"/>
    </inkml:context>
    <inkml:brush xml:id="br0">
      <inkml:brushProperty name="width" value="0.05" units="cm"/>
      <inkml:brushProperty name="height" value="0.05" units="cm"/>
    </inkml:brush>
  </inkml:definitions>
  <inkml:trace contextRef="#ctx0" brushRef="#br0">46 1 16820,'9'44'1008,"-9"7"-960,-4 2-80,-3 15-192,1 2-248,-4-1 400,-3-5-72,-2-12-64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6.645"/>
    </inkml:context>
    <inkml:brush xml:id="br0">
      <inkml:brushProperty name="width" value="0.05" units="cm"/>
      <inkml:brushProperty name="height" value="0.05" units="cm"/>
    </inkml:brush>
  </inkml:definitions>
  <inkml:trace contextRef="#ctx0" brushRef="#br0">1 254 15955,'4'-14'192,"0"0"-1,1 0 0,1 1 0,0 0 0,1 0 0,1 0 0,0 1 0,1 0 1,0 0-1,0 1 0,1 0 0,1 1 0,0 0 0,0 0 0,1 2 0,0-1 1,1 1-1,23-10 0,-24 12-106,1 2 0,-1-1 0,1 2 1,-1-1-1,1 2 0,0 0 0,0 0 0,1 1 0,14 1 1,-23 1-83,-1-1 1,1 1 0,0 0 0,0 0 0,-1 0 0,1 1 0,-1-1 0,1 1 0,-1 0 0,1 0 0,-1 1 0,0 0 0,0-1-1,0 1 1,-1 0 0,1 1 0,-1-1 0,0 1 0,1-1 0,-2 1 0,1 0 0,0 0 0,-1 1 0,0-1 0,0 0 0,0 1-1,2 7 1,-2-4-12,0 1 0,-1-1 0,0 1 0,0-1 0,-1 1 0,0-1 0,0 1 0,-3 10 0,-2 5-15,-12 35 0,0-3-23,17-54 33,-1 1-1,1-1 0,0 1 0,0-1 1,0 1-1,0-1 0,0 1 0,0 0 1,1-1-1,-1 1 0,1-1 0,0 1 1,-1-1-1,1 0 0,0 1 0,1-1 1,-1 0-1,0 0 0,1 1 0,1 1 1,4 3-82,0 0 1,0 0 0,17 11 0,5 5-136,-19-13 145,1 0 0,-2 1 0,1 0 0,-2 1 0,11 16 0,-17-24 78,0-1-1,0 1 1,-1-1 0,1 1 0,-1 0 0,0-1 0,0 1 0,0 0 0,0 0 0,-1 0 0,0 0 0,1 0 0,-1 0 0,-1 0-1,1 0 1,-1-1 0,1 1 0,-1 0 0,0 0 0,-1 0 0,1-1 0,0 1 0,-1 0 0,0-1 0,-2 4 0,-3 0 99,1 0 1,-1 0 0,-1 0-1,1-1 1,-1 0 0,0-1-1,0 0 1,-1 0 0,0-1-1,1 0 1,-1 0 0,-14 3-1,-4 0 344,0-1 0,-1-1-1,-30 1 1,35-4 122,-39-3 0,56 1-501,1 0 0,-1-1 0,0 0 0,1 0 0,-1-1 0,1 0 0,-1 0 0,1 0 0,0 0-1,0-1 1,0 0 0,-5-4 0,8 6-96,1 0 0,0 0 0,0 0 0,0 0 0,0-1 0,0 1 0,0 0 0,1 0-1,-1-1 1,0 1 0,1-1 0,-1 1 0,1-1 0,-1 1 0,1-1 0,-1 1 0,1-1-1,0 1 1,0-1 0,0 1 0,0-1 0,0 1 0,0-1 0,1 1 0,-1-1 0,1-2-1,0 1-11,0 1-1,1-1 0,-1 0 1,1 1-1,0-1 0,0 1 0,-1-1 1,2 1-1,-1 0 0,0 0 0,0 0 1,4-3-1,20-9-373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7.349"/>
    </inkml:context>
    <inkml:brush xml:id="br0">
      <inkml:brushProperty name="width" value="0.05" units="cm"/>
      <inkml:brushProperty name="height" value="0.05" units="cm"/>
    </inkml:brush>
  </inkml:definitions>
  <inkml:trace contextRef="#ctx0" brushRef="#br0">560 78 15755,'4'-5'380,"0"1"0,0-1-1,0 1 1,-1-1 0,0 0-1,4-8 1,-6 12-314,-1 0 0,0 0 0,1 0 0,-1 0-1,0 0 1,1 0 0,-1 0 0,0 0 0,0 0 0,0 0-1,0 0 1,0 0 0,0 0 0,0 0 0,0 0 0,0 0-1,-1 0 1,1 0 0,0 0 0,-1 0 0,1 1 0,0-1-1,-1 0 1,1 0 0,-1 0 0,0 0 0,1 0 0,-1 1 0,0-1-1,1 0 1,-1 1 0,0-1 0,0 0 0,1 1 0,-1-1-1,0 1 1,0-1 0,0 1 0,0 0 0,0-1 0,0 1-1,0 0 1,0 0 0,0-1 0,0 1 0,0 0 0,0 0-1,-1 0 1,-10-1 121,0 1-1,0 0 1,0 0-1,1 1 0,-1 1 1,0 0-1,1 1 1,-1 0-1,1 0 0,0 1 1,-19 10-1,4 0-170,1 0 0,1 2 0,-39 33 0,35-24-6,1 2 0,0 0 0,3 2 0,0 1 0,2 1 0,-23 42-1,34-52-8,0 0-1,1 1 1,2 0-1,0 0 1,1 1-1,2 1 0,0-1 1,1 0-1,2 1 1,0 0-1,2 25 0,1-41-16,0 0 0,0 0 0,1 0 0,0 0 0,0 0 0,1-1-1,0 1 1,1-1 0,-1 0 0,1 0 0,1 0 0,-1-1-1,1 1 1,7 6 0,-10-11 7,1 1 0,0-1 0,0 0-1,0 1 1,1-1 0,-1-1 0,0 1 0,1 0 0,-1-1-1,1 0 1,0 0 0,-1 0 0,1 0 0,0 0-1,0-1 1,-1 0 0,1 0 0,0 0 0,0 0 0,0 0-1,-1-1 1,1 1 0,0-1 0,-1 0 0,1-1-1,0 1 1,-1 0 0,0-1 0,1 0 0,-1 0 0,4-2-1,0-2 17,0 0-1,0 0 1,0 0-1,0-1 1,-1 0 0,0 0-1,-1-1 1,0 0-1,0 1 1,0-2-1,-1 1 1,4-12-1,-3 6 19,-1-1-1,0 1 1,0-1-1,-2 0 0,0 0 1,0-29-1,-2 40-39,0-1-1,-1 0 0,1 0 0,-1 0 0,0 1 0,0-1 0,-1 0 1,-2-5-1,54 42-494,-40-27 415,2 0-1,-1-1 1,0 0-1,1-1 1,-1 0-1,21 2 1,-26-4 83,-1-1 1,0 0 0,0 0-1,0 0 1,0 0-1,1-1 1,-1 0-1,0 0 1,0-1-1,0 1 1,-1-1-1,1 0 1,0 0-1,-1-1 1,1 1-1,-1-1 1,8-6-1,-15 15 90,1-1 1,-1 1-1,1 0 0,1-1 0,-1 1 0,-1 12 0,-7 50 40,8-43-73,1 37 0,1-55-78,0 0 0,1-1 0,0 1 0,1-1 0,-1 1 0,1-1-1,0 0 1,1 1 0,-1-1 0,7 10 0,-8-16 1,-1 1 0,1 0 0,0 0 0,-1 0 0,1-1 0,0 1 0,0 0 0,0-1 0,0 1 1,-1 0-1,1-1 0,0 1 0,0-1 0,0 0 0,0 1 0,0-1 0,0 0 0,0 0 0,0 1 0,0-1 0,0 0 0,1 0 0,-1 0 0,0 0 0,1-1 0,1 1 4,-1-1 0,1 0 0,-1 0 0,0 0-1,1 0 1,-1 0 0,0-1 0,4-2 0,16-15-233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7.850"/>
    </inkml:context>
    <inkml:brush xml:id="br0">
      <inkml:brushProperty name="width" value="0.05" units="cm"/>
      <inkml:brushProperty name="height" value="0.05" units="cm"/>
    </inkml:brush>
  </inkml:definitions>
  <inkml:trace contextRef="#ctx0" brushRef="#br0">288 38 15139,'3'13'1769,"-3"4"-1201,-6 12-296,-3 3 1944,4 12-2176,0 4-256,5 5-440,0 2-616,-1-3 984,-5-1-224,-8-10-193</inkml:trace>
  <inkml:trace contextRef="#ctx0" brushRef="#br0" timeOffset="1">0 179 10914,'0'-3'147,"0"-12"297,1-1 0,1 1 0,5-24 0,-6 35-294,0-1-1,0 1 0,1 0 0,0 0 1,0 0-1,0 0 0,1 1 1,-1-1-1,1 0 0,0 1 1,0 0-1,0-1 0,0 1 0,0 1 1,1-1-1,0 0 0,5-2 1,2 0 29,0 1 0,0 0 0,0 1 0,1 0 0,0 1 0,-1 0-1,1 1 1,0 1 0,20 0 0,-7 2-36,1 1 0,-1 1 0,37 12 0,-49-12-134,0 0 0,-1 1 0,0 0 0,0 1 0,-1 1 0,0 0 0,0 0 0,0 1 0,-1 1 0,16 16 0,-20-17 2,0-1-1,-1 0 0,0 1 0,0 0 0,-1 1 1,0-1-1,0 1 0,-1-1 0,0 1 0,-1 0 0,0 0 1,0 0-1,-1 1 0,0-1 0,-1 0 0,0 10 1,-2-5 97,0-1 0,-1 0 0,0 1 0,0-1 1,-2-1-1,0 1 0,0 0 0,-1-1 1,-1 0-1,0-1 0,0 0 0,-1 0 1,-1 0-1,0-1 0,0 0 0,-1-1 0,-15 12 1,13-12 39,0 0 1,-1-1 0,0 0 0,-1-1-1,0 0 1,0-1 0,0-1-1,-1 0 1,0-1 0,0-1 0,0 0-1,0-1 1,0-1 0,-1 0-1,-17-2 1,29 1-232,-1-1 0,0 1 0,1-1 0,-1 0 0,1 0 0,-1-1 0,1 1 0,0-1 0,-1 0 0,1 0 0,0 0 0,0-1-1,-6-5 1,8 6-23,0-1-1,0 1 0,1-1 1,-1 0-1,1 1 0,-1-1 1,1 0-1,0 0 0,0 0 0,1 0 1,-1 0-1,0 0 0,1-1 1,0 1-1,0 0 0,0 0 1,0 0-1,0 0 0,1 0 0,-1 0 1,2-5-1,1-2-63,0 0-1,1 0 1,5-11 0,21-35-761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18.367"/>
    </inkml:context>
    <inkml:brush xml:id="br0">
      <inkml:brushProperty name="width" value="0.05" units="cm"/>
      <inkml:brushProperty name="height" value="0.05" units="cm"/>
    </inkml:brush>
  </inkml:definitions>
  <inkml:trace contextRef="#ctx0" brushRef="#br0">288 160 15555,'-8'46'1417,"-11"6"-1089,-8 11-128,1 7 520,6 7-408,3-2-32,10-3-312,3-3-272,6-13-168,3-7 384,-4-17-128,1-13-96</inkml:trace>
  <inkml:trace contextRef="#ctx0" brushRef="#br0" timeOffset="1">4 137 17204,'-1'-2'70,"1"0"1,-1-1 0,1 1 0,-1 0 0,1 0 0,0-1-1,-1 1 1,1-1 0,0 1 0,1 0 0,-1-1-1,0 1 1,1 0 0,-1 0 0,1-1 0,0 1 0,0 0-1,0 0 1,0 0 0,0 0 0,0 0 0,0 0-1,1 0 1,-1 0 0,1 0 0,-1 1 0,1-1-1,0 0 1,2-1 0,7-3 120,0 0 0,0 1 1,1 0-1,-1 0 0,1 2 0,18-4 0,78-10 248,-96 16-406,175-14 196,-156 14-215,1 2 1,0 1-1,58 12 1,-85-13-19,-1 0 0,1 1 0,-1-1 0,1 1 0,-1 0 0,0 0 0,1 0 0,-1 1 0,-1 0 0,1-1 0,0 2 0,4 3 0,-6-5 2,-1 1 0,1-1 0,-1 1-1,1-1 1,-1 1 0,0-1 0,0 1 0,0 0 0,-1-1 0,1 1-1,-1 0 1,1 0 0,-1-1 0,0 1 0,0 0 0,0 0 0,0 0-1,-1-1 1,1 1 0,-1 0 0,-1 4 0,-3 5 13,0 0 0,0-1 1,-1 0-1,-1 0 0,0-1 0,0 1 1,-16 15-1,-1 0 219,-42 32-1,52-46-114,-44 33 214,52-41-360,-1 0 0,0 0 0,0 0-1,0-1 1,0 0 0,-14 4 0,9-6 27,12-1 4,-1 0 0,1 0 0,0 0 0,0 0 0,0 0 0,-1 0 0,1 0 0,0 0 0,0 0 0,0 0 0,-1 0-1,1 0 1,0 0 0,0 0 0,0 0 0,0 0 0,-1 0 0,1 0 0,0 0 0,0 0 0,0 0 0,-1 0 0,1 0 0,0 0 0,0 0 0,0-1 0,0 1 0,-1 0 0,1 0 0,0 0 0,0 0 0,0 0 0,0 0 0,0-1 0,0 1 0,-1 0 0,1 0 0,0 0 0,0 0 0,0-1 0,0 1 0,0 0 0,0 0 0,0 0 0,0-1 0,0 1 0,0 0 0,0 0 0,0 0 0,0-1 0,0 1-1,0 0 1,0 0 0,0 0 0,14-16-106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20.103"/>
    </inkml:context>
    <inkml:brush xml:id="br0">
      <inkml:brushProperty name="width" value="0.05" units="cm"/>
      <inkml:brushProperty name="height" value="0.05" units="cm"/>
    </inkml:brush>
  </inkml:definitions>
  <inkml:trace contextRef="#ctx0" brushRef="#br0">41 2588 12155,'-3'-4'140,"-1"1"1,1 0 0,0-1-1,0 0 1,0 0 0,1 1-1,-1-2 1,1 1 0,0 0-1,0 0 1,0-1 0,1 1-1,-1-1 1,1 0 0,0 1 0,0-8-1,-1-8 164,2 0-1,2-31 1,-1 37-175,3-41 264,3 1 1,2 0-1,2 0 1,20-53-1,-19 72-239,2 0-1,1 1 1,2 1-1,2 0 1,0 2-1,46-56 1,-14 28-138,16-20-30,150-137 1,-205 207-2,1 0 0,0 1 0,0 0 0,1 1 0,0 1 0,1 0 0,-1 0 0,1 2-1,0 0 1,0 1 0,1 0 0,-1 1 0,0 1 0,21 0 0,-6 3-6,1 1-1,-1 1 1,0 2 0,0 1 0,0 1 0,36 16 0,-48-16 15,0 0 1,0 2-1,0 0 1,-1 1-1,21 18 0,-7-1-16,43 49 0,-36-32 24,3-2 0,1-2-1,55 41 1,-80-70 7,0-1 1,1-1-1,1 0 1,0-1-1,23 7 1,-28-12 19,0 0 0,0-2 0,0 1 0,0-2 0,0 0 0,0 0 0,1-2 1,21-2-1,-24 0 11,-1 0 0,1 0 1,-1-1-1,0 0 1,0-1-1,-1-1 0,1 0 1,-1 0-1,-1-1 0,1 0 1,-1 0-1,0-1 1,-1-1-1,1 1 0,-2-1 1,12-18-1,5-11 41,-1-1 0,-3-2 0,17-43 0,-27 60-78,16-37 81,2 2-1,3 1 0,76-107 1,-57 100 224,-2-3 0,-4-2 1,64-134-1,-80 139-23,49-104 192,-58 132-430,1 2 1,39-51-1,-23 42-17,3 1 0,57-49 0,101-60-1617,-178 140 1106,-12 7 305,1 0 1,-1 0-1,0 0 0,0-1 0,9-10 1,-12 3-380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22.727"/>
    </inkml:context>
    <inkml:brush xml:id="br0">
      <inkml:brushProperty name="width" value="0.05" units="cm"/>
      <inkml:brushProperty name="height" value="0.05" units="cm"/>
    </inkml:brush>
  </inkml:definitions>
  <inkml:trace contextRef="#ctx0" brushRef="#br0">0 2754 11546,'38'-22'1103,"0"-1"-1,34-30 0,21-13-505,485-332 140,-72 88-710,-221 146-22,535-365 768,-555 338-572,112-72-209,-201 167 5,-93 53 159,115-80 0,-30-15 102,-102 80-247,91-60-1,-124 99-116,2 2 0,71-27 1,24-10 30,-128 53 58,1-1 0,-1 1 0,1-1 0,-1 1 0,0-1 0,1 0 0,-1 0 0,3-3 0,-5 5 13,0 0 0,0 0-1,0-1 1,0 1 0,0 0 0,0 0 0,0 0-1,0 0 1,0 0 0,0-1 0,0 1 0,0 0-1,0 0 1,0 0 0,0 0 0,0 0 0,0-1-1,0 1 1,0 0 0,0 0 0,0 0 0,0 0 0,0-1-1,0 1 1,0 0 0,0 0 0,0 0 0,0 0-1,0 0 1,-1 0 0,1-1 0,0 1 0,0 0-1,0 0 1,0 0 0,0 0 0,0 0 0,-1 0-1,1 0 1,0 0 0,0 0 0,0 0 0,0 0-1,-1-1 1,-16 1-189,1 2-11,0 0-1,1 2 1,0 0 0,0 0-1,0 2 1,0 0-1,-14 8 1,-95 62 345,97-58-338,-393 287-491,367-265 584,-1-2 0,-75 37 0,-127 42-85,144-70 125,-166 95 1,-390 320-932,528-358 88,-100 86-1392,14-9 508,93-94 1584,66-49 177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2.120"/>
    </inkml:context>
    <inkml:brush xml:id="br0">
      <inkml:brushProperty name="width" value="0.05" units="cm"/>
      <inkml:brushProperty name="height" value="0.05" units="cm"/>
    </inkml:brush>
  </inkml:definitions>
  <inkml:trace contextRef="#ctx0" brushRef="#br0">0 78 8840,'0'0'5595,"7"-2"-5339,-4 1-317,-1 1 173,0 0 0,0-1 0,0 1 0,0-1 0,0 0 0,0 1 0,0-1 0,-1 0 0,1 0 0,0 0 0,-1 0 0,1 0 0,-1 0 0,1-1 0,-1 1 0,1 0 0,-1-1 0,0 0 0,0 1 0,1-1 0,-1 1 0,-1-1 0,1 0 1,0 0-1,0 0 0,-1 1 0,1-1 0,-1 0 0,1 0 0,-1 0 0,0 0 0,0 0 0,0-4 0,-5-16 1177,5 22-1271,0 0 0,0-1 0,-1 1 0,1 0-1,0 0 1,-1-1 0,1 1 0,0 0 0,0 0 0,-1 0 0,1 0 0,-1-1 0,1 1-1,0 0 1,-1 0 0,1 0 0,0 0 0,-1 0 0,1 0 0,0 0 0,-1 0 0,1 0-1,-1 0 1,1 0 0,0 0 0,-1 0 0,1 0 0,0 1 0,-1-1 0,1 0 0,-1 0-1,0 2-8,-1-1 0,1 0 0,-1 0 0,1 1-1,0-1 1,-1 1 0,1-1 0,0 1-1,0 0 1,0 0 0,0-1 0,1 1 0,-1 0-1,0 0 1,1 0 0,-1 0 0,1-1 0,0 4-1,-1-1-5,0-1-1,1 0 1,0 1 0,0-1-1,0 1 1,0-1-1,1 1 1,-1-1-1,1 1 1,0-1 0,0 0-1,0 1 1,2 3-1,-1-6-21,-1 0-1,0 0 0,1 0 1,-1 0-1,1 0 1,0 0-1,-1 0 1,1 0-1,0-1 0,-1 1 1,1-1-1,0 1 1,0-1-1,-1 0 0,1 0 1,0 1-1,0-1 1,0-1-1,-1 1 1,1 0-1,0 0 0,0-1 1,-1 1-1,1-1 1,0 1-1,-1-1 0,4-1 1,17-10-695,-20 11 186,0-1 1,0 1-1,0 0 0,0 0 0,0 0 1,0 0-1,0 0 0,1 0 0,-1 0 1,0 1-1,5-1 0,0 16-11964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23.256"/>
    </inkml:context>
    <inkml:brush xml:id="br0">
      <inkml:brushProperty name="width" value="0.05" units="cm"/>
      <inkml:brushProperty name="height" value="0.05" units="cm"/>
    </inkml:brush>
  </inkml:definitions>
  <inkml:trace contextRef="#ctx0" brushRef="#br0">1 2389 9050,'18'-33'712,"10"-9"-536,4 0-64,11-4 472,10-2-216,18-1-104,8-4 0,13-7-15,8-6-9,13-6-8,8-3-208,6-3 64,-6 0-32,-6-2-72</inkml:trace>
  <inkml:trace contextRef="#ctx0" brushRef="#br0" timeOffset="1">2900 479 11354,'84'-52'1145,"-7"0"-841,-8 6-120,-4 2 528,-3 4-360,-6 2-96,-2 7-120,-5 2-88,-8 3-104,-1 3-72,-6 2-120,-4 1-656,-7 3-216,-4 2 872,-6 2-225,-3 1-111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24.409"/>
    </inkml:context>
    <inkml:brush xml:id="br0">
      <inkml:brushProperty name="width" value="0.05" units="cm"/>
      <inkml:brushProperty name="height" value="0.05" units="cm"/>
    </inkml:brush>
  </inkml:definitions>
  <inkml:trace contextRef="#ctx0" brushRef="#br0">481 0 13211,'-1'4'172,"1"-1"1,-1 1 0,1-1-1,-1 0 1,0 1 0,-3 5-1,-2 8-57,-46 186 888,-93 301-501,59-278-478,-98 298-393,186-592 874,-1 22-397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0:24.920"/>
    </inkml:context>
    <inkml:brush xml:id="br0">
      <inkml:brushProperty name="width" value="0.05" units="cm"/>
      <inkml:brushProperty name="height" value="0.05" units="cm"/>
    </inkml:brush>
  </inkml:definitions>
  <inkml:trace contextRef="#ctx0" brushRef="#br0">0 536 11114,'4'-19'444,"0"0"-1,1 0 0,1 1 0,1 0 1,1 0-1,0 0 0,2 1 0,14-20 1,7-6 204,64-69-1,-76 92-533,74-75 462,-77 81-416,0 0 1,1 1 0,1 0-1,19-9 1,-35 21-146,-1 0 0,1 0 0,-1 1 0,1-1 0,0 0 0,-1 1-1,1 0 1,-1-1 0,1 1 0,0 0 0,0 0 0,-1 0 0,1 0 0,0 0 0,-1 0 0,1 0 0,0 1 0,-1-1 0,1 1 0,0-1 0,-1 1 0,1 0 0,-1-1 0,1 1-1,-1 0 1,1 0 0,-1 0 0,0 0 0,0 0 0,1 1 0,-1-1 0,0 0 0,0 1 0,0-1 0,1 3 0,4 5 10,-2 0 0,1 1 0,-1 0 1,5 17-1,-4-12-9,19 66 98,18 118 0,-14-57-2278,-25-130 1926,0-1-1,1 0 1,6 16 0,2-7-354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6.093"/>
    </inkml:context>
    <inkml:brush xml:id="br0">
      <inkml:brushProperty name="width" value="0.05" units="cm"/>
      <inkml:brushProperty name="height" value="0.05" units="cm"/>
    </inkml:brush>
  </inkml:definitions>
  <inkml:trace contextRef="#ctx0" brushRef="#br0">38 0 10954,'-1'4'234,"1"-1"-1,-1 0 0,1 0 1,-1 1-1,1-1 0,0 0 0,0 1 1,0-1-1,1 0 0,-1 1 1,1-1-1,0 0 0,2 5 1,1 14 411,6 247-92,-11-182-522,16 123 0,-5-159 425,-12-107 1823,-21-308-1030,12 153-1454,11 166 174,-22 342-262,11-192 380,1 137-1,12-231 64,2-17 1,2-21 74,8-71-15,1-109 0,-13 168-303,-1 36 84,0-20-112,0-1-1,-2 1 1,-3-24 0,0 36-38,-1 15 38,-3 19 17,3 14-309,1 0 0,2 0 0,2 0 0,2 0 0,1 0 0,1 0-1,11 37 1,-7-42-96,2-11-182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6.787"/>
    </inkml:context>
    <inkml:brush xml:id="br0">
      <inkml:brushProperty name="width" value="0.05" units="cm"/>
      <inkml:brushProperty name="height" value="0.05" units="cm"/>
    </inkml:brush>
  </inkml:definitions>
  <inkml:trace contextRef="#ctx0" brushRef="#br0">29 346 11867,'0'1'72,"0"-1"0,0 1 1,0-1-1,0 1 1,0 0-1,0-1 1,0 1-1,1-1 0,-1 1 1,0-1-1,0 1 1,0-1-1,0 1 1,1-1-1,-1 1 1,0-1-1,1 1 0,-1-1 1,0 1-1,1-1 1,-1 1-1,1-1 1,-1 0-1,0 1 1,1-1-1,-1 0 0,1 1 1,-1-1-1,1 0 1,-1 0-1,1 1 1,-1-1-1,1 0 1,0 0-1,-1 0 0,1 0 1,-1 0-1,1 0 1,29 3 1055,-26-3-989,19 0 91,0-2 0,0 0 0,-1-2-1,1 0 1,34-12 0,106-49 64,-123 46-258,-21 9-6,0 1 1,1 1-1,0 1 0,0 0 0,28-5 0,-49 12-28,1 0 0,0 0 1,0 0-1,0 0 0,0 0 0,0 0 0,0 0 0,0 0 0,0 0 0,0 0 1,0-1-1,0 1 0,0 0 0,0 0 0,0 0 0,0 0 0,0 0 1,0 0-1,0 0 0,0 0 0,0 0 0,0-1 0,0 1 0,0 0 0,0 0 1,0 0-1,0 0 0,0 0 0,0 0 0,0 0 0,0 0 0,1 0 1,-1 0-1,0-1 0,0 1 0,0 0 0,0 0 0,0 0 0,0 0 0,0 0 1,0 0-1,0 0 0,0 0 0,0 0 0,1 0 0,-1 0 0,0 0 1,0 0-1,0 0 0,0 0 0,0 0 0,0 0 0,0 0 0,0 0 0,0 0 1,1 0-1,-1 0 0,0 0 0,0 0 0,0 0 0,0 0 0,0 0 1,0 0-1,0 0 0,0 0 0,0 0 0,1 0 0,-1 0 0,-11-4 102,-14-4 101,-2 3-43,1 1-1,-1 2 0,0 1 1,0 1-1,0 1 0,0 1 1,-33 8-1,-4 4-40,-109 40 0,260-89-512,53-18 74,-120 46 155,0 2 1,1 0-1,0 2 0,40-2 0,-43 5-187,-20 1-50,-33-1 258,-187-42 889,75 11-481,137 29-278,5 2-54,-1-1 0,1 0-1,0-1 1,0 1 0,0-1 0,-7-3 0,11 5 55,1-1 1,-1 1-1,1 0 0,0-1 1,-1 1-1,1 0 1,0-1-1,-1 1 0,1 0 1,0-1-1,0 1 1,-1-1-1,1 1 0,0 0 1,0-1-1,-1 1 0,1-1 1,0 1-1,0-1 1,0 1-1,0-1 0,0 1 1,0-1-1,0 1 1,0-1-1,0 1 0,0-1 1,0 1-1,0-1 1,0 1-1,0-1 0,1 1 1,-1 0-1,0-1 0,0 1 1,0-1-1,1 1 1,-1-1-1,0 1 0,1 0 1,-1-1-1,0 1 1,1 0-1,-1-1 0,0 1 1,1 0-1,0-1 1,23-16-156,10 0-81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7.462"/>
    </inkml:context>
    <inkml:brush xml:id="br0">
      <inkml:brushProperty name="width" value="0.05" units="cm"/>
      <inkml:brushProperty name="height" value="0.05" units="cm"/>
    </inkml:brush>
  </inkml:definitions>
  <inkml:trace contextRef="#ctx0" brushRef="#br0">196 258 14179,'-5'4'473,"-10"10"534,14-11-601,11-7-37,37-21 166,45-33-1,-23 14-469,-25 17-46,-9 5-2,0 1 1,2 1-1,0 2 1,48-16-1,-66 29 43,-23 6 131,-31 7 181,-387 58 2125,393-62-2411,8-1-42,-1 0 0,1 2 0,-1 0 0,1 1 0,1 1-1,-26 13 1,44-19-61,1-1 0,-1 1 1,1 0-1,0 0 0,0 0 0,-1 0 0,1 0 0,0 0 0,0 0 0,0 0 1,0 0-1,0 0 0,0 1 0,0-1 0,1 0 0,-1 1 0,0-1 0,1 1 0,-1 2 1,1-4 0,0 1 1,0-1-1,0 1 1,0-1-1,0 0 1,0 1 0,0-1-1,1 1 1,-1-1-1,0 1 1,0-1 0,1 1-1,-1-1 1,0 0-1,0 1 1,1-1-1,-1 0 1,1 1 0,-1-1-1,0 0 1,1 1-1,0-1 1,20 5-294,12-5-120,1-2 0,-1-2 1,0-1-1,0-2 0,36-11 0,-10 3-366,8-3-670,28-6-2339,-86 25 2459,-12 4 763,-11 7 343,-31 10 1664,-2-2 0,-89 27 0,124-44-1107,-4 3 68,1-2 0,-1 0 0,-19 2 0,32-6-340,0 0 1,0 1-1,0-1 1,0 0-1,0-1 1,0 1-1,-1 0 1,1-1-1,0 0 1,0 1-1,0-1 1,1 0-1,-1-1 1,0 1-1,0-1 1,0 1-1,1-1 0,-1 0 1,1 0-1,0 0 1,-1 0-1,-3-4 1,4 2-6,0 0 0,0 0 0,1 0 0,-1-1 0,-1-6 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8.358"/>
    </inkml:context>
    <inkml:brush xml:id="br0">
      <inkml:brushProperty name="width" value="0.05" units="cm"/>
      <inkml:brushProperty name="height" value="0.05" units="cm"/>
    </inkml:brush>
  </inkml:definitions>
  <inkml:trace contextRef="#ctx0" brushRef="#br0">81 353 11634,'-10'5'520,"3"-3"-317,1 1 1,0-1-1,0 2 1,0-1-1,1 1 0,-1 0 1,1 0-1,0 0 0,0 1 1,-5 5-1,10-10-177,-1 1-1,1-1 1,0 0-1,0 0 1,0 1-1,-1-1 1,1 0-1,0 0 1,0 1-1,0-1 1,-1 0 0,1 1-1,0-1 1,0 0-1,0 1 1,0-1-1,0 0 1,0 1-1,0-1 1,0 0-1,0 1 1,0-1-1,0 0 1,0 1 0,0-1-1,0 0 1,0 1-1,0-1 1,0 0-1,0 1 1,1-1-1,-1 0 1,0 0-1,0 1 1,0-1-1,0 0 1,1 1-1,-1-1 1,19 1 602,11-8-444,0 0-1,53-22 0,59-34 44,-62 25-19,526-199 1084,-586 231-1265,-12 5-15,0-1-1,-1-1 0,1 1 0,-1-1 0,13-8 1,-20 11-15,0 0-1,0 0 1,0 0 0,1 0 0,-1 0 0,0 0 0,0 0 0,0 0 0,0 0 0,0 0 0,0 0 0,0 0 0,0 0 0,0 0 0,0-1 0,0 1 0,0 0 0,0 0 0,0 0 0,0 0-1,0 0 1,1 0 0,-1 0 0,0 0 0,0 0 0,0 0 0,0 0 0,0 0 0,0-1 0,0 1 0,0 0 0,0 0 0,0 0 0,0 0 0,0 0 0,0 0 0,0 0 0,0 0 0,0 0-1,0 0 1,0 0 0,0-1 0,-1 1 0,1 0 0,0 0 0,0 0 0,0 0 0,0 0 0,0 0 0,0 0 0,0 0 0,0 0 0,0 0 0,0 0 0,0 0 0,0 0 0,0 0 0,0 0-1,0 0 1,-1 0 0,-7-2-187,-10 1-240,-54 4-776,44 1 787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8.822"/>
    </inkml:context>
    <inkml:brush xml:id="br0">
      <inkml:brushProperty name="width" value="0.05" units="cm"/>
      <inkml:brushProperty name="height" value="0.05" units="cm"/>
    </inkml:brush>
  </inkml:definitions>
  <inkml:trace contextRef="#ctx0" brushRef="#br0">12 1 14091,'-11'2'1630,"17"1"-641,20 4-374,19-3-337,74-2-1,-32-2-168,-83 1-98,1-1-1,-1 0 1,0 1-1,1 0 1,-1 0 0,0 0-1,0 0 1,1 1-1,-1-1 1,0 1 0,5 4-1,-8-5 11,0 0 0,0 0-1,0 0 1,0 0 0,0 0 0,0 0-1,0 1 1,0-1 0,-1 0-1,1 1 1,-1-1 0,1 1 0,-1-1-1,1 0 1,-1 1 0,0-1 0,1 1-1,-1-1 1,0 1 0,0 0 0,0-1-1,0 1 1,0-1 0,-1 1 0,1-1-1,0 1 1,-1-1 0,1 0 0,-1 1-1,0-1 1,1 1 0,-1-1-1,0 0 1,0 0 0,-2 3 0,-8 11 223,-1 1 0,-1-2 1,0 0-1,-21 17 1,-22 22-20,28-20-358,-23 24 19,31-41 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9.410"/>
    </inkml:context>
    <inkml:brush xml:id="br0">
      <inkml:brushProperty name="width" value="0.05" units="cm"/>
      <inkml:brushProperty name="height" value="0.05" units="cm"/>
    </inkml:brush>
  </inkml:definitions>
  <inkml:trace contextRef="#ctx0" brushRef="#br0">232 19 15355,'9'-14'1361,"-9"10"-953,-3 4-176,-8 16 552,0 9-160,-8 15-240,-3 1-128,-5 7-176,-3 1-8,0-2-24,2-1-16,5-9-16,0-7-80,11-14-352,11-15-184,2-9 496,13-15-88,9-21-96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19.921"/>
    </inkml:context>
    <inkml:brush xml:id="br0">
      <inkml:brushProperty name="width" value="0.05" units="cm"/>
      <inkml:brushProperty name="height" value="0.05" units="cm"/>
    </inkml:brush>
  </inkml:definitions>
  <inkml:trace contextRef="#ctx0" brushRef="#br0">317 10 10786,'11'-10'1297,"-6"29"-625,-5 11-272,-5 16 1592,2 3-1376,3 5-184,0-1-7,9-4-129,2-1-56,4-11-152,2-5-40,2-8-192,-1-1-104,-3-6-240,-1-3-289,-8-5 569,-3-1-136,-6-4-80</inkml:trace>
  <inkml:trace contextRef="#ctx0" brushRef="#br0" timeOffset="1">1 614 12531,'0'5'1080,"15"-4"-648,12-1-128,19-6 720,6-1-432,14-4-159,2-1-25,1-4-56,-4 1-232,-11-2-8,-10 0-8,-16 5-128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3.614"/>
    </inkml:context>
    <inkml:brush xml:id="br0">
      <inkml:brushProperty name="width" value="0.05" units="cm"/>
      <inkml:brushProperty name="height" value="0.05" units="cm"/>
    </inkml:brush>
  </inkml:definitions>
  <inkml:trace contextRef="#ctx0" brushRef="#br0">48 38 10634,'0'0'3096,"-8"6"-2711,-22 22-161,29-28-216,0 1 1,1-1-1,-1 1 1,0 0-1,1-1 0,-1 1 1,0 0-1,1 0 1,-1 0-1,1-1 1,0 1-1,-1 0 0,1 0 1,0 0-1,-1 0 1,1 0-1,0 0 1,0 0-1,0 0 1,0 1-1,12 1-104,23-15-1,-29 8 201,-1-1 1,0 1-1,0-1 0,0 0 1,-1-1-1,1 1 0,-1-1 1,-1 0-1,1 0 0,4-12 1,-8 17-65,1 1 0,-1-1 1,0 1-1,0 0 1,-1-1-1,1 1 0,0 0 1,0-1-1,0 1 1,0-1-1,0 1 0,0 0 1,0-1-1,-1 1 1,1 0-1,0-1 1,0 1-1,0 0 0,-1-1 1,1 1-1,0 0 1,0 0-1,-1-1 0,1 1 1,0 0-1,-1 0 1,1 0-1,0-1 0,-1 1 1,1 0-1,0 0 1,-1 0-1,1 0 0,-1 0 1,1 0-1,0-1 1,-1 1-1,1 0 0,0 0 1,-1 0-1,1 0 1,-1 1-1,1-1 0,0 0 1,-1 0-1,1 0 1,0 0-1,-1 0 0,1 0 1,0 0-1,-1 1 1,1-1-1,0 0 0,-1 0 1,1 1-1,0-1 1,-1 0-1,-22 13 409,18-10-413,0 2 0,0-1 1,0 0-1,0 1 1,1 0-1,0 0 1,0 1-1,1-1 0,-1 1 1,1-1-1,0 1 1,1 0-1,-1 0 1,1 1-1,0-1 0,-1 10 1,3-15-100,1-1 0,-1 1 0,0-1 0,1 1 0,-1-1 0,1 1 1,-1-1-1,0 1 0,1-1 0,-1 0 0,1 1 0,-1-1 0,1 0 0,0 1 0,-1-1 1,1 0-1,-1 0 0,1 1 0,-1-1 0,1 0 0,0 0 0,-1 0 0,1 0 0,-1 0 0,1 0 1,0 0-1,-1 0 0,1 0 0,0 0 0,-1 0 0,1 0 0,-1 0 0,1-1 0,0 1 0,-1 0 1,1 0-1,-1-1 0,1 1 0,-1 0 0,1-1 0,-1 1 0,1-1 0,27-14-4514,-11-3-1290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38.725"/>
    </inkml:context>
    <inkml:brush xml:id="br0">
      <inkml:brushProperty name="width" value="0.05" units="cm"/>
      <inkml:brushProperty name="height" value="0.05" units="cm"/>
    </inkml:brush>
  </inkml:definitions>
  <inkml:trace contextRef="#ctx0" brushRef="#br0">61 91 13483,'0'-7'1994,"1"9"-748,1 11-123,-5 51 365,1 31-839,2-85-614,1 0 0,0 0 0,1-1 0,0 1 0,1-1 0,0 1 0,5 11 0,-7-20-28,-1 0 0,0 0 1,1 0-1,-1 0 0,1 0 0,0 0 0,-1-1 1,1 1-1,0 0 0,-1 0 0,1-1 0,0 1 1,0 0-1,0-1 0,0 1 0,0-1-3,-1 0 0,0 0 0,1 0 0,-1 0 0,0 0 0,1 0 0,-1 0 0,0 0 0,1 0 0,-1 0 0,0 0 0,0 0 0,1 0 0,-1 0 0,0-1 0,1 1 0,-1 0 0,0 0 0,0 0 0,1 0 0,-1-1-1,0 1 1,0 0 0,1 0 0,-1-1 0,0 1 0,0 0 0,0 0 0,1-1 0,0-1 8,0-1 0,0 1-1,-1 0 1,1 0 0,0-1-1,-1 1 1,0 0 0,1-1 0,-1 1-1,0-1 1,0-2 0,-3-11-10,-1-1 1,-1 1 0,0-1 0,-1 2-1,-1-1 1,-13-23 0,8 15-45,-14-37 1,23 52 30,-9-34-37,12 41 42,-1 0 0,1 0 0,0 0 0,0 0-1,0-1 1,0 1 0,0 0 0,0 0 0,0 0 0,1 0 0,-1 0 0,1 0 0,0 0 0,-1 0 0,1 0 0,0 0 0,2-2 0,-3 4 4,0 0 1,0 0-1,0-1 1,1 1-1,-1 0 1,0 0-1,0 0 1,0 0-1,1-1 1,-1 1-1,0 0 1,0 0-1,0 0 1,1 0-1,-1 0 0,0 0 1,0 0-1,1 0 1,-1 0-1,0 0 1,0-1-1,1 1 1,-1 0-1,0 0 1,0 0-1,1 1 1,-1-1-1,0 0 1,0 0-1,0 0 1,1 0-1,-1 0 1,0 0-1,0 0 1,1 0-1,-1 0 1,0 1-1,8 9-26,0 14 5,-8-24 22,6 28-11,-1-1-1,1 34 1,-2-14 7,-2 26 44,-2-57 59,1-13 213,2-7-191,1-6 2,1-23 60,-1 0 0,-2-34-1,-2 49-250,-1-1 0,0 1 0,-2 0 0,0 0 0,-8-22 0,11 38 48,-1 0 0,0 1 0,1-1 0,-1 0 0,0 1 0,0-1-1,0 1 1,0-1 0,0 1 0,0-1 0,-1 1 0,-1-2 0,3 3 17,0 0-1,0 0 1,0 0 0,-1 0 0,1 0-1,0 0 1,0 0 0,0 0 0,-1-1-1,1 1 1,0 0 0,0 0 0,-1 0-1,1 0 1,0 0 0,0 0-1,0 0 1,-1 1 0,1-1 0,0 0-1,0 0 1,-1 0 0,1 0 0,0 0-1,0 0 1,0 0 0,0 0 0,-1 0-1,1 1 1,0-1 0,0 0 0,0 0-1,-1 0 1,-3 15-37,3-1 8,1 0 0,0 1 0,1-1 0,0 0 0,7 26 0,0-10-977,19 46 0,-26-74 799,0 1-1,0-1 1,0 1 0,0-1-1,-1 1 1,1-1-1,-1 1 1,0-1-1,0 1 1,0 0 0,0-1-1,-1 5 1,-3 5-507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39.422"/>
    </inkml:context>
    <inkml:brush xml:id="br0">
      <inkml:brushProperty name="width" value="0.05" units="cm"/>
      <inkml:brushProperty name="height" value="0.05" units="cm"/>
    </inkml:brush>
  </inkml:definitions>
  <inkml:trace contextRef="#ctx0" brushRef="#br0">10 75 12083,'-9'11'1890,"9"-11"-1842,0 0 0,0 0 0,0 1 0,0-1 0,1 0 0,-1 0 0,0 0 0,0 1 0,0-1 0,1 0 0,-1 0 0,0 0 0,0 1 0,1-1 1,-1 0-1,0 0 0,0 0 0,1 0 0,-1 0 0,0 0 0,1 0 0,-1 0 0,0 0 0,0 0 0,1 0 0,-1 0 0,0 0 0,1 0 0,-1 0 0,34-3 1318,-27 1-1381,25-2 237,372-66 424,-372 61-650,-40 8-4,-8 4 17,-48 13 248,0-2-1,-1-3 0,-1-3 1,-87-1-1,137-9-112,16 2-142,0 0-1,0 0 0,0 0 0,0 0 0,0 0 1,0-1-1,0 1 0,0 0 0,0 0 1,0 0-1,0 0 0,0 0 0,0-1 0,0 1 1,0 0-1,0 0 0,0 0 0,0 0 0,0 0 1,0 0-1,0-1 0,1 1 0,-1 0 1,0 0-1,0 0 0,0 0 0,0 0 0,0 0 1,0 0-1,0-1 0,0 1 0,1 0 0,-1 0 1,0 0-1,0 0 0,0 0 0,0 0 0,0 0 1,0 0-1,1 0 0,-1 0 0,0 0 1,0 0-1,0 0 0,0 0 0,1 0 0,28-9-58,47-6-253,0 3-1,126-2 1,-200 14 149,-13-1-66,0 1 0,-20 2-1,-1 0 66,6-2 188,-251 2-1423,248-3 1179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7:41:39.920"/>
    </inkml:context>
    <inkml:brush xml:id="br0">
      <inkml:brushProperty name="width" value="0.05" units="cm"/>
      <inkml:brushProperty name="height" value="0.05" units="cm"/>
    </inkml:brush>
  </inkml:definitions>
  <inkml:trace contextRef="#ctx0" brushRef="#br0">0 201 14083,'8'-8'266,"1"1"1,-1 1-1,1-1 0,1 1 1,-1 1-1,19-8 0,-4 1 86,38-18 119,1 3-1,118-35 0,-158 57-429,-16 3 113,-20 3 61,-40 6 160,0 3-1,0 2 1,1 2 0,-66 27 0,112-39-377,1 0-1,0 1 1,0-1 0,0 1 0,1 0 0,-8 6 0,12-9-1,0 0 0,0 0 0,-1 0 0,1 0-1,0 0 1,0 0 0,0 0 0,0 1 0,0-1 0,0 0 0,0 0 0,0 0 0,0 0-1,0 0 1,-1 0 0,1 1 0,0-1 0,0 0 0,0 0 0,0 0 0,0 0 0,0 0-1,0 0 1,0 1 0,0-1 0,0 0 0,0 0 0,0 0 0,0 0 0,0 0 0,0 1 0,1-1-1,-1 0 1,0 0 0,0 0 0,0 0 0,0 0 0,0 0 0,0 1 0,0-1 0,0 0-1,0 0 1,0 0 0,1 0 0,-1 0 0,0 0 0,0 0 0,0 0 0,0 0 0,0 0-1,0 1 1,0-1 0,1 0 0,-1 0 0,0 0 0,0 0 0,0 0 0,0 0 0,0 0 0,1 0-1,-1 0 1,0 0 0,11 0-146,20-6-248,-1-2 1,0 0 0,-1-2 0,30-15 0,-30 13 116,92-44-1642,-146 69 1533,-1-1 0,-1-2 0,-29 9 0,40-15 269,0 0 0,-1-1 0,1-1 0,-1-1 0,0 0 0,-29-3 0,-8-9-204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0:53:14.025"/>
    </inkml:context>
    <inkml:brush xml:id="br0">
      <inkml:brushProperty name="width" value="0.05" units="cm"/>
      <inkml:brushProperty name="height" value="0.05" units="cm"/>
    </inkml:brush>
  </inkml:definitions>
  <inkml:trace contextRef="#ctx0" brushRef="#br0">0 69 2947,'0'0'13009,"1"-33"-11754,13 21-2969,-10 16 1576,-15 27 2305,3-8-560,10-24-1605,0 1 1,0-1-1,0 0 1,-1 0-1,1 1 1,0-1-1,0 0 0,-1 0 1,1-1-1,-1 1 1,1 0-1,1-2 1,19-25 220,10-10-638,-32 37 339,0 1 0,0 0 0,1 0 0,-1 0 0,0 0 0,0 0 0,0 0 0,0 0 0,1 0 0,-1 0 1,0 0-1,0 0 0,0 0 0,1 0 0,-1 0 0,0 0 0,0 0 0,0 0 0,0 0 0,1 0 0,-1 0 0,0 0 1,0 0-1,0 0 0,1 0 0,-1 0 0,0 0 0,0 0 0,0 0 0,0 1 0,0-1 0,1 0 0,-1 0 0,0 0 0,0 0 1,0 0-1,0 1 0,0-1 0,0 0 0,0 0 0,0 0 0,1 0 0,-1 1 0,0-1 0,0 0 0,0 0 0,0 0 1,0 0-1,0 1 0,0-1 0,0 0 0,0 0 0,0 0 0,0 1 0,0-1 0,0 0 0,0 0 0,0 0 0,0 0 1,-1 1-1,1-1 0,0 14-2108,0-14 2007,-5 26-5130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5907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556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042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785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448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202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5845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5642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675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816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46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211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966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577.png"/><Relationship Id="rId21" Type="http://schemas.openxmlformats.org/officeDocument/2006/relationships/customXml" Target="../ink/ink627.xml"/><Relationship Id="rId34" Type="http://schemas.openxmlformats.org/officeDocument/2006/relationships/image" Target="../media/image581.png"/><Relationship Id="rId42" Type="http://schemas.openxmlformats.org/officeDocument/2006/relationships/image" Target="../media/image585.png"/><Relationship Id="rId47" Type="http://schemas.openxmlformats.org/officeDocument/2006/relationships/customXml" Target="../ink/ink640.xml"/><Relationship Id="rId50" Type="http://schemas.openxmlformats.org/officeDocument/2006/relationships/image" Target="../media/image589.png"/><Relationship Id="rId55" Type="http://schemas.openxmlformats.org/officeDocument/2006/relationships/customXml" Target="../ink/ink644.xml"/><Relationship Id="rId63" Type="http://schemas.openxmlformats.org/officeDocument/2006/relationships/customXml" Target="../ink/ink648.xml"/><Relationship Id="rId68" Type="http://schemas.openxmlformats.org/officeDocument/2006/relationships/image" Target="../media/image598.png"/><Relationship Id="rId7" Type="http://schemas.openxmlformats.org/officeDocument/2006/relationships/customXml" Target="../ink/ink620.xml"/><Relationship Id="rId2" Type="http://schemas.openxmlformats.org/officeDocument/2006/relationships/notesSlide" Target="../notesSlides/notesSlide9.xml"/><Relationship Id="rId16" Type="http://schemas.openxmlformats.org/officeDocument/2006/relationships/image" Target="../media/image572.png"/><Relationship Id="rId29" Type="http://schemas.openxmlformats.org/officeDocument/2006/relationships/customXml" Target="../ink/ink631.xml"/><Relationship Id="rId11" Type="http://schemas.openxmlformats.org/officeDocument/2006/relationships/customXml" Target="../ink/ink622.xml"/><Relationship Id="rId24" Type="http://schemas.openxmlformats.org/officeDocument/2006/relationships/image" Target="../media/image576.png"/><Relationship Id="rId32" Type="http://schemas.openxmlformats.org/officeDocument/2006/relationships/image" Target="../media/image580.png"/><Relationship Id="rId37" Type="http://schemas.openxmlformats.org/officeDocument/2006/relationships/customXml" Target="../ink/ink635.xml"/><Relationship Id="rId40" Type="http://schemas.openxmlformats.org/officeDocument/2006/relationships/image" Target="../media/image584.png"/><Relationship Id="rId45" Type="http://schemas.openxmlformats.org/officeDocument/2006/relationships/customXml" Target="../ink/ink639.xml"/><Relationship Id="rId53" Type="http://schemas.openxmlformats.org/officeDocument/2006/relationships/customXml" Target="../ink/ink643.xml"/><Relationship Id="rId58" Type="http://schemas.openxmlformats.org/officeDocument/2006/relationships/image" Target="../media/image593.png"/><Relationship Id="rId66" Type="http://schemas.openxmlformats.org/officeDocument/2006/relationships/image" Target="../media/image597.png"/><Relationship Id="rId5" Type="http://schemas.openxmlformats.org/officeDocument/2006/relationships/customXml" Target="../ink/ink619.xml"/><Relationship Id="rId61" Type="http://schemas.openxmlformats.org/officeDocument/2006/relationships/customXml" Target="../ink/ink647.xml"/><Relationship Id="rId19" Type="http://schemas.openxmlformats.org/officeDocument/2006/relationships/customXml" Target="../ink/ink626.xml"/><Relationship Id="rId14" Type="http://schemas.openxmlformats.org/officeDocument/2006/relationships/image" Target="../media/image571.png"/><Relationship Id="rId22" Type="http://schemas.openxmlformats.org/officeDocument/2006/relationships/image" Target="../media/image575.png"/><Relationship Id="rId27" Type="http://schemas.openxmlformats.org/officeDocument/2006/relationships/customXml" Target="../ink/ink630.xml"/><Relationship Id="rId30" Type="http://schemas.openxmlformats.org/officeDocument/2006/relationships/image" Target="../media/image579.png"/><Relationship Id="rId35" Type="http://schemas.openxmlformats.org/officeDocument/2006/relationships/customXml" Target="../ink/ink634.xml"/><Relationship Id="rId43" Type="http://schemas.openxmlformats.org/officeDocument/2006/relationships/customXml" Target="../ink/ink638.xml"/><Relationship Id="rId48" Type="http://schemas.openxmlformats.org/officeDocument/2006/relationships/image" Target="../media/image588.png"/><Relationship Id="rId56" Type="http://schemas.openxmlformats.org/officeDocument/2006/relationships/image" Target="../media/image592.png"/><Relationship Id="rId64" Type="http://schemas.openxmlformats.org/officeDocument/2006/relationships/image" Target="../media/image596.png"/><Relationship Id="rId8" Type="http://schemas.openxmlformats.org/officeDocument/2006/relationships/image" Target="../media/image568.png"/><Relationship Id="rId51" Type="http://schemas.openxmlformats.org/officeDocument/2006/relationships/customXml" Target="../ink/ink642.xml"/><Relationship Id="rId3" Type="http://schemas.openxmlformats.org/officeDocument/2006/relationships/hyperlink" Target="https://www.destatis.de/DE/Service/Bibliothek/_publikationen-fachserienliste-18.html?nn=206136" TargetMode="External"/><Relationship Id="rId12" Type="http://schemas.openxmlformats.org/officeDocument/2006/relationships/image" Target="../media/image570.png"/><Relationship Id="rId17" Type="http://schemas.openxmlformats.org/officeDocument/2006/relationships/customXml" Target="../ink/ink625.xml"/><Relationship Id="rId25" Type="http://schemas.openxmlformats.org/officeDocument/2006/relationships/customXml" Target="../ink/ink629.xml"/><Relationship Id="rId33" Type="http://schemas.openxmlformats.org/officeDocument/2006/relationships/customXml" Target="../ink/ink633.xml"/><Relationship Id="rId38" Type="http://schemas.openxmlformats.org/officeDocument/2006/relationships/image" Target="../media/image583.png"/><Relationship Id="rId46" Type="http://schemas.openxmlformats.org/officeDocument/2006/relationships/image" Target="../media/image587.png"/><Relationship Id="rId59" Type="http://schemas.openxmlformats.org/officeDocument/2006/relationships/customXml" Target="../ink/ink646.xml"/><Relationship Id="rId67" Type="http://schemas.openxmlformats.org/officeDocument/2006/relationships/customXml" Target="../ink/ink650.xml"/><Relationship Id="rId20" Type="http://schemas.openxmlformats.org/officeDocument/2006/relationships/image" Target="../media/image574.png"/><Relationship Id="rId41" Type="http://schemas.openxmlformats.org/officeDocument/2006/relationships/customXml" Target="../ink/ink637.xml"/><Relationship Id="rId54" Type="http://schemas.openxmlformats.org/officeDocument/2006/relationships/image" Target="../media/image591.png"/><Relationship Id="rId62" Type="http://schemas.openxmlformats.org/officeDocument/2006/relationships/image" Target="../media/image595.png"/><Relationship Id="rId1" Type="http://schemas.openxmlformats.org/officeDocument/2006/relationships/slideLayout" Target="../slideLayouts/slideLayout7.xml"/><Relationship Id="rId6" Type="http://schemas.openxmlformats.org/officeDocument/2006/relationships/image" Target="../media/image567.png"/><Relationship Id="rId15" Type="http://schemas.openxmlformats.org/officeDocument/2006/relationships/customXml" Target="../ink/ink624.xml"/><Relationship Id="rId23" Type="http://schemas.openxmlformats.org/officeDocument/2006/relationships/customXml" Target="../ink/ink628.xml"/><Relationship Id="rId28" Type="http://schemas.openxmlformats.org/officeDocument/2006/relationships/image" Target="../media/image578.png"/><Relationship Id="rId36" Type="http://schemas.openxmlformats.org/officeDocument/2006/relationships/image" Target="../media/image582.png"/><Relationship Id="rId49" Type="http://schemas.openxmlformats.org/officeDocument/2006/relationships/customXml" Target="../ink/ink641.xml"/><Relationship Id="rId57" Type="http://schemas.openxmlformats.org/officeDocument/2006/relationships/customXml" Target="../ink/ink645.xml"/><Relationship Id="rId10" Type="http://schemas.openxmlformats.org/officeDocument/2006/relationships/image" Target="../media/image569.png"/><Relationship Id="rId31" Type="http://schemas.openxmlformats.org/officeDocument/2006/relationships/customXml" Target="../ink/ink632.xml"/><Relationship Id="rId44" Type="http://schemas.openxmlformats.org/officeDocument/2006/relationships/image" Target="../media/image586.png"/><Relationship Id="rId52" Type="http://schemas.openxmlformats.org/officeDocument/2006/relationships/image" Target="../media/image590.png"/><Relationship Id="rId60" Type="http://schemas.openxmlformats.org/officeDocument/2006/relationships/image" Target="../media/image594.png"/><Relationship Id="rId65" Type="http://schemas.openxmlformats.org/officeDocument/2006/relationships/customXml" Target="../ink/ink649.xml"/><Relationship Id="rId4" Type="http://schemas.openxmlformats.org/officeDocument/2006/relationships/image" Target="../media/image566.png"/><Relationship Id="rId9" Type="http://schemas.openxmlformats.org/officeDocument/2006/relationships/customXml" Target="../ink/ink621.xml"/><Relationship Id="rId13" Type="http://schemas.openxmlformats.org/officeDocument/2006/relationships/customXml" Target="../ink/ink623.xml"/><Relationship Id="rId18" Type="http://schemas.openxmlformats.org/officeDocument/2006/relationships/image" Target="../media/image573.png"/><Relationship Id="rId39" Type="http://schemas.openxmlformats.org/officeDocument/2006/relationships/customXml" Target="../ink/ink636.xml"/></Relationships>
</file>

<file path=ppt/slides/_rels/slide11.xml.rels><?xml version="1.0" encoding="UTF-8" standalone="yes"?>
<Relationships xmlns="http://schemas.openxmlformats.org/package/2006/relationships"><Relationship Id="rId117" Type="http://schemas.openxmlformats.org/officeDocument/2006/relationships/customXml" Target="../ink/ink707.xml"/><Relationship Id="rId21" Type="http://schemas.openxmlformats.org/officeDocument/2006/relationships/customXml" Target="../ink/ink659.xml"/><Relationship Id="rId42" Type="http://schemas.openxmlformats.org/officeDocument/2006/relationships/image" Target="../media/image618.png"/><Relationship Id="rId63" Type="http://schemas.openxmlformats.org/officeDocument/2006/relationships/customXml" Target="../ink/ink680.xml"/><Relationship Id="rId84" Type="http://schemas.openxmlformats.org/officeDocument/2006/relationships/image" Target="../media/image639.png"/><Relationship Id="rId138" Type="http://schemas.openxmlformats.org/officeDocument/2006/relationships/image" Target="../media/image666.png"/><Relationship Id="rId107" Type="http://schemas.openxmlformats.org/officeDocument/2006/relationships/customXml" Target="../ink/ink702.xml"/><Relationship Id="rId11" Type="http://schemas.openxmlformats.org/officeDocument/2006/relationships/customXml" Target="../ink/ink654.xml"/><Relationship Id="rId32" Type="http://schemas.openxmlformats.org/officeDocument/2006/relationships/image" Target="../media/image613.png"/><Relationship Id="rId53" Type="http://schemas.openxmlformats.org/officeDocument/2006/relationships/customXml" Target="../ink/ink675.xml"/><Relationship Id="rId74" Type="http://schemas.openxmlformats.org/officeDocument/2006/relationships/image" Target="../media/image634.png"/><Relationship Id="rId128" Type="http://schemas.openxmlformats.org/officeDocument/2006/relationships/image" Target="../media/image661.png"/><Relationship Id="rId149" Type="http://schemas.openxmlformats.org/officeDocument/2006/relationships/customXml" Target="../ink/ink723.xml"/><Relationship Id="rId5" Type="http://schemas.openxmlformats.org/officeDocument/2006/relationships/customXml" Target="../ink/ink651.xml"/><Relationship Id="rId95" Type="http://schemas.openxmlformats.org/officeDocument/2006/relationships/customXml" Target="../ink/ink696.xml"/><Relationship Id="rId22" Type="http://schemas.openxmlformats.org/officeDocument/2006/relationships/image" Target="../media/image608.png"/><Relationship Id="rId27" Type="http://schemas.openxmlformats.org/officeDocument/2006/relationships/customXml" Target="../ink/ink662.xml"/><Relationship Id="rId43" Type="http://schemas.openxmlformats.org/officeDocument/2006/relationships/customXml" Target="../ink/ink670.xml"/><Relationship Id="rId48" Type="http://schemas.openxmlformats.org/officeDocument/2006/relationships/image" Target="../media/image621.png"/><Relationship Id="rId64" Type="http://schemas.openxmlformats.org/officeDocument/2006/relationships/image" Target="../media/image629.png"/><Relationship Id="rId69" Type="http://schemas.openxmlformats.org/officeDocument/2006/relationships/customXml" Target="../ink/ink683.xml"/><Relationship Id="rId113" Type="http://schemas.openxmlformats.org/officeDocument/2006/relationships/customXml" Target="../ink/ink705.xml"/><Relationship Id="rId118" Type="http://schemas.openxmlformats.org/officeDocument/2006/relationships/image" Target="../media/image656.png"/><Relationship Id="rId134" Type="http://schemas.openxmlformats.org/officeDocument/2006/relationships/image" Target="../media/image664.png"/><Relationship Id="rId139" Type="http://schemas.openxmlformats.org/officeDocument/2006/relationships/customXml" Target="../ink/ink718.xml"/><Relationship Id="rId80" Type="http://schemas.openxmlformats.org/officeDocument/2006/relationships/image" Target="../media/image637.png"/><Relationship Id="rId85" Type="http://schemas.openxmlformats.org/officeDocument/2006/relationships/customXml" Target="../ink/ink691.xml"/><Relationship Id="rId150" Type="http://schemas.openxmlformats.org/officeDocument/2006/relationships/image" Target="../media/image672.png"/><Relationship Id="rId12" Type="http://schemas.openxmlformats.org/officeDocument/2006/relationships/image" Target="../media/image603.png"/><Relationship Id="rId17" Type="http://schemas.openxmlformats.org/officeDocument/2006/relationships/customXml" Target="../ink/ink657.xml"/><Relationship Id="rId33" Type="http://schemas.openxmlformats.org/officeDocument/2006/relationships/customXml" Target="../ink/ink665.xml"/><Relationship Id="rId38" Type="http://schemas.openxmlformats.org/officeDocument/2006/relationships/image" Target="../media/image616.png"/><Relationship Id="rId59" Type="http://schemas.openxmlformats.org/officeDocument/2006/relationships/customXml" Target="../ink/ink678.xml"/><Relationship Id="rId103" Type="http://schemas.openxmlformats.org/officeDocument/2006/relationships/customXml" Target="../ink/ink700.xml"/><Relationship Id="rId108" Type="http://schemas.openxmlformats.org/officeDocument/2006/relationships/image" Target="../media/image651.png"/><Relationship Id="rId124" Type="http://schemas.openxmlformats.org/officeDocument/2006/relationships/image" Target="../media/image659.png"/><Relationship Id="rId129" Type="http://schemas.openxmlformats.org/officeDocument/2006/relationships/customXml" Target="../ink/ink713.xml"/><Relationship Id="rId54" Type="http://schemas.openxmlformats.org/officeDocument/2006/relationships/image" Target="../media/image624.png"/><Relationship Id="rId70" Type="http://schemas.openxmlformats.org/officeDocument/2006/relationships/image" Target="../media/image632.png"/><Relationship Id="rId75" Type="http://schemas.openxmlformats.org/officeDocument/2006/relationships/customXml" Target="../ink/ink686.xml"/><Relationship Id="rId91" Type="http://schemas.openxmlformats.org/officeDocument/2006/relationships/customXml" Target="../ink/ink694.xml"/><Relationship Id="rId96" Type="http://schemas.openxmlformats.org/officeDocument/2006/relationships/image" Target="../media/image645.png"/><Relationship Id="rId140" Type="http://schemas.openxmlformats.org/officeDocument/2006/relationships/image" Target="../media/image667.png"/><Relationship Id="rId145" Type="http://schemas.openxmlformats.org/officeDocument/2006/relationships/customXml" Target="../ink/ink721.xml"/><Relationship Id="rId1" Type="http://schemas.openxmlformats.org/officeDocument/2006/relationships/slideLayout" Target="../slideLayouts/slideLayout7.xml"/><Relationship Id="rId6" Type="http://schemas.openxmlformats.org/officeDocument/2006/relationships/image" Target="../media/image600.png"/><Relationship Id="rId23" Type="http://schemas.openxmlformats.org/officeDocument/2006/relationships/customXml" Target="../ink/ink660.xml"/><Relationship Id="rId28" Type="http://schemas.openxmlformats.org/officeDocument/2006/relationships/image" Target="../media/image611.png"/><Relationship Id="rId49" Type="http://schemas.openxmlformats.org/officeDocument/2006/relationships/customXml" Target="../ink/ink673.xml"/><Relationship Id="rId114" Type="http://schemas.openxmlformats.org/officeDocument/2006/relationships/image" Target="../media/image654.png"/><Relationship Id="rId119" Type="http://schemas.openxmlformats.org/officeDocument/2006/relationships/customXml" Target="../ink/ink708.xml"/><Relationship Id="rId44" Type="http://schemas.openxmlformats.org/officeDocument/2006/relationships/image" Target="../media/image619.png"/><Relationship Id="rId60" Type="http://schemas.openxmlformats.org/officeDocument/2006/relationships/image" Target="../media/image627.png"/><Relationship Id="rId65" Type="http://schemas.openxmlformats.org/officeDocument/2006/relationships/customXml" Target="../ink/ink681.xml"/><Relationship Id="rId81" Type="http://schemas.openxmlformats.org/officeDocument/2006/relationships/customXml" Target="../ink/ink689.xml"/><Relationship Id="rId86" Type="http://schemas.openxmlformats.org/officeDocument/2006/relationships/image" Target="../media/image640.png"/><Relationship Id="rId130" Type="http://schemas.openxmlformats.org/officeDocument/2006/relationships/image" Target="../media/image662.png"/><Relationship Id="rId135" Type="http://schemas.openxmlformats.org/officeDocument/2006/relationships/customXml" Target="../ink/ink716.xml"/><Relationship Id="rId151" Type="http://schemas.openxmlformats.org/officeDocument/2006/relationships/customXml" Target="../ink/ink724.xml"/><Relationship Id="rId13" Type="http://schemas.openxmlformats.org/officeDocument/2006/relationships/customXml" Target="../ink/ink655.xml"/><Relationship Id="rId18" Type="http://schemas.openxmlformats.org/officeDocument/2006/relationships/image" Target="../media/image606.png"/><Relationship Id="rId39" Type="http://schemas.openxmlformats.org/officeDocument/2006/relationships/customXml" Target="../ink/ink668.xml"/><Relationship Id="rId109" Type="http://schemas.openxmlformats.org/officeDocument/2006/relationships/customXml" Target="../ink/ink703.xml"/><Relationship Id="rId34" Type="http://schemas.openxmlformats.org/officeDocument/2006/relationships/image" Target="../media/image614.png"/><Relationship Id="rId50" Type="http://schemas.openxmlformats.org/officeDocument/2006/relationships/image" Target="../media/image622.png"/><Relationship Id="rId55" Type="http://schemas.openxmlformats.org/officeDocument/2006/relationships/customXml" Target="../ink/ink676.xml"/><Relationship Id="rId76" Type="http://schemas.openxmlformats.org/officeDocument/2006/relationships/image" Target="../media/image635.png"/><Relationship Id="rId97" Type="http://schemas.openxmlformats.org/officeDocument/2006/relationships/customXml" Target="../ink/ink697.xml"/><Relationship Id="rId104" Type="http://schemas.openxmlformats.org/officeDocument/2006/relationships/image" Target="../media/image649.png"/><Relationship Id="rId120" Type="http://schemas.openxmlformats.org/officeDocument/2006/relationships/image" Target="../media/image657.png"/><Relationship Id="rId125" Type="http://schemas.openxmlformats.org/officeDocument/2006/relationships/customXml" Target="../ink/ink711.xml"/><Relationship Id="rId141" Type="http://schemas.openxmlformats.org/officeDocument/2006/relationships/customXml" Target="../ink/ink719.xml"/><Relationship Id="rId146" Type="http://schemas.openxmlformats.org/officeDocument/2006/relationships/image" Target="../media/image670.png"/><Relationship Id="rId7" Type="http://schemas.openxmlformats.org/officeDocument/2006/relationships/customXml" Target="../ink/ink652.xml"/><Relationship Id="rId71" Type="http://schemas.openxmlformats.org/officeDocument/2006/relationships/customXml" Target="../ink/ink684.xml"/><Relationship Id="rId92" Type="http://schemas.openxmlformats.org/officeDocument/2006/relationships/image" Target="../media/image643.png"/><Relationship Id="rId2" Type="http://schemas.openxmlformats.org/officeDocument/2006/relationships/notesSlide" Target="../notesSlides/notesSlide10.xml"/><Relationship Id="rId29" Type="http://schemas.openxmlformats.org/officeDocument/2006/relationships/customXml" Target="../ink/ink663.xml"/><Relationship Id="rId24" Type="http://schemas.openxmlformats.org/officeDocument/2006/relationships/image" Target="../media/image609.png"/><Relationship Id="rId40" Type="http://schemas.openxmlformats.org/officeDocument/2006/relationships/image" Target="../media/image617.png"/><Relationship Id="rId45" Type="http://schemas.openxmlformats.org/officeDocument/2006/relationships/customXml" Target="../ink/ink671.xml"/><Relationship Id="rId66" Type="http://schemas.openxmlformats.org/officeDocument/2006/relationships/image" Target="../media/image630.png"/><Relationship Id="rId87" Type="http://schemas.openxmlformats.org/officeDocument/2006/relationships/customXml" Target="../ink/ink692.xml"/><Relationship Id="rId110" Type="http://schemas.openxmlformats.org/officeDocument/2006/relationships/image" Target="../media/image652.png"/><Relationship Id="rId115" Type="http://schemas.openxmlformats.org/officeDocument/2006/relationships/customXml" Target="../ink/ink706.xml"/><Relationship Id="rId131" Type="http://schemas.openxmlformats.org/officeDocument/2006/relationships/customXml" Target="../ink/ink714.xml"/><Relationship Id="rId136" Type="http://schemas.openxmlformats.org/officeDocument/2006/relationships/image" Target="../media/image665.png"/><Relationship Id="rId61" Type="http://schemas.openxmlformats.org/officeDocument/2006/relationships/customXml" Target="../ink/ink679.xml"/><Relationship Id="rId82" Type="http://schemas.openxmlformats.org/officeDocument/2006/relationships/image" Target="../media/image638.png"/><Relationship Id="rId152" Type="http://schemas.openxmlformats.org/officeDocument/2006/relationships/image" Target="../media/image673.png"/><Relationship Id="rId19" Type="http://schemas.openxmlformats.org/officeDocument/2006/relationships/customXml" Target="../ink/ink658.xml"/><Relationship Id="rId14" Type="http://schemas.openxmlformats.org/officeDocument/2006/relationships/image" Target="../media/image604.png"/><Relationship Id="rId30" Type="http://schemas.openxmlformats.org/officeDocument/2006/relationships/image" Target="../media/image612.png"/><Relationship Id="rId35" Type="http://schemas.openxmlformats.org/officeDocument/2006/relationships/customXml" Target="../ink/ink666.xml"/><Relationship Id="rId56" Type="http://schemas.openxmlformats.org/officeDocument/2006/relationships/image" Target="../media/image625.png"/><Relationship Id="rId77" Type="http://schemas.openxmlformats.org/officeDocument/2006/relationships/customXml" Target="../ink/ink687.xml"/><Relationship Id="rId100" Type="http://schemas.openxmlformats.org/officeDocument/2006/relationships/image" Target="../media/image647.png"/><Relationship Id="rId105" Type="http://schemas.openxmlformats.org/officeDocument/2006/relationships/customXml" Target="../ink/ink701.xml"/><Relationship Id="rId126" Type="http://schemas.openxmlformats.org/officeDocument/2006/relationships/image" Target="../media/image660.png"/><Relationship Id="rId147" Type="http://schemas.openxmlformats.org/officeDocument/2006/relationships/customXml" Target="../ink/ink722.xml"/><Relationship Id="rId8" Type="http://schemas.openxmlformats.org/officeDocument/2006/relationships/image" Target="../media/image601.png"/><Relationship Id="rId51" Type="http://schemas.openxmlformats.org/officeDocument/2006/relationships/customXml" Target="../ink/ink674.xml"/><Relationship Id="rId72" Type="http://schemas.openxmlformats.org/officeDocument/2006/relationships/image" Target="../media/image633.png"/><Relationship Id="rId93" Type="http://schemas.openxmlformats.org/officeDocument/2006/relationships/customXml" Target="../ink/ink695.xml"/><Relationship Id="rId98" Type="http://schemas.openxmlformats.org/officeDocument/2006/relationships/image" Target="../media/image646.png"/><Relationship Id="rId121" Type="http://schemas.openxmlformats.org/officeDocument/2006/relationships/customXml" Target="../ink/ink709.xml"/><Relationship Id="rId142" Type="http://schemas.openxmlformats.org/officeDocument/2006/relationships/image" Target="../media/image668.png"/><Relationship Id="rId3" Type="http://schemas.openxmlformats.org/officeDocument/2006/relationships/hyperlink" Target="https://www.bundesbank.de/dynamic/action/de/statistiken/zeitreihen-datenbanken/zeitreihen-datenbank/759778/759778?listId=www_sdks_b01012_3" TargetMode="External"/><Relationship Id="rId25" Type="http://schemas.openxmlformats.org/officeDocument/2006/relationships/customXml" Target="../ink/ink661.xml"/><Relationship Id="rId46" Type="http://schemas.openxmlformats.org/officeDocument/2006/relationships/image" Target="../media/image620.png"/><Relationship Id="rId67" Type="http://schemas.openxmlformats.org/officeDocument/2006/relationships/customXml" Target="../ink/ink682.xml"/><Relationship Id="rId116" Type="http://schemas.openxmlformats.org/officeDocument/2006/relationships/image" Target="../media/image655.png"/><Relationship Id="rId137" Type="http://schemas.openxmlformats.org/officeDocument/2006/relationships/customXml" Target="../ink/ink717.xml"/><Relationship Id="rId20" Type="http://schemas.openxmlformats.org/officeDocument/2006/relationships/image" Target="../media/image607.png"/><Relationship Id="rId41" Type="http://schemas.openxmlformats.org/officeDocument/2006/relationships/customXml" Target="../ink/ink669.xml"/><Relationship Id="rId62" Type="http://schemas.openxmlformats.org/officeDocument/2006/relationships/image" Target="../media/image628.png"/><Relationship Id="rId83" Type="http://schemas.openxmlformats.org/officeDocument/2006/relationships/customXml" Target="../ink/ink690.xml"/><Relationship Id="rId88" Type="http://schemas.openxmlformats.org/officeDocument/2006/relationships/image" Target="../media/image641.png"/><Relationship Id="rId111" Type="http://schemas.openxmlformats.org/officeDocument/2006/relationships/customXml" Target="../ink/ink704.xml"/><Relationship Id="rId132" Type="http://schemas.openxmlformats.org/officeDocument/2006/relationships/image" Target="../media/image663.png"/><Relationship Id="rId15" Type="http://schemas.openxmlformats.org/officeDocument/2006/relationships/customXml" Target="../ink/ink656.xml"/><Relationship Id="rId36" Type="http://schemas.openxmlformats.org/officeDocument/2006/relationships/image" Target="../media/image615.png"/><Relationship Id="rId57" Type="http://schemas.openxmlformats.org/officeDocument/2006/relationships/customXml" Target="../ink/ink677.xml"/><Relationship Id="rId106" Type="http://schemas.openxmlformats.org/officeDocument/2006/relationships/image" Target="../media/image650.png"/><Relationship Id="rId127" Type="http://schemas.openxmlformats.org/officeDocument/2006/relationships/customXml" Target="../ink/ink712.xml"/><Relationship Id="rId10" Type="http://schemas.openxmlformats.org/officeDocument/2006/relationships/image" Target="../media/image602.png"/><Relationship Id="rId31" Type="http://schemas.openxmlformats.org/officeDocument/2006/relationships/customXml" Target="../ink/ink664.xml"/><Relationship Id="rId52" Type="http://schemas.openxmlformats.org/officeDocument/2006/relationships/image" Target="../media/image623.png"/><Relationship Id="rId73" Type="http://schemas.openxmlformats.org/officeDocument/2006/relationships/customXml" Target="../ink/ink685.xml"/><Relationship Id="rId78" Type="http://schemas.openxmlformats.org/officeDocument/2006/relationships/image" Target="../media/image636.png"/><Relationship Id="rId94" Type="http://schemas.openxmlformats.org/officeDocument/2006/relationships/image" Target="../media/image644.png"/><Relationship Id="rId99" Type="http://schemas.openxmlformats.org/officeDocument/2006/relationships/customXml" Target="../ink/ink698.xml"/><Relationship Id="rId101" Type="http://schemas.openxmlformats.org/officeDocument/2006/relationships/customXml" Target="../ink/ink699.xml"/><Relationship Id="rId122" Type="http://schemas.openxmlformats.org/officeDocument/2006/relationships/image" Target="../media/image658.png"/><Relationship Id="rId143" Type="http://schemas.openxmlformats.org/officeDocument/2006/relationships/customXml" Target="../ink/ink720.xml"/><Relationship Id="rId148" Type="http://schemas.openxmlformats.org/officeDocument/2006/relationships/image" Target="../media/image671.png"/><Relationship Id="rId4" Type="http://schemas.openxmlformats.org/officeDocument/2006/relationships/image" Target="../media/image599.png"/><Relationship Id="rId9" Type="http://schemas.openxmlformats.org/officeDocument/2006/relationships/customXml" Target="../ink/ink653.xml"/><Relationship Id="rId26" Type="http://schemas.openxmlformats.org/officeDocument/2006/relationships/image" Target="../media/image610.png"/><Relationship Id="rId47" Type="http://schemas.openxmlformats.org/officeDocument/2006/relationships/customXml" Target="../ink/ink672.xml"/><Relationship Id="rId68" Type="http://schemas.openxmlformats.org/officeDocument/2006/relationships/image" Target="../media/image631.png"/><Relationship Id="rId89" Type="http://schemas.openxmlformats.org/officeDocument/2006/relationships/customXml" Target="../ink/ink693.xml"/><Relationship Id="rId112" Type="http://schemas.openxmlformats.org/officeDocument/2006/relationships/image" Target="../media/image653.png"/><Relationship Id="rId133" Type="http://schemas.openxmlformats.org/officeDocument/2006/relationships/customXml" Target="../ink/ink715.xml"/><Relationship Id="rId16" Type="http://schemas.openxmlformats.org/officeDocument/2006/relationships/image" Target="../media/image605.png"/><Relationship Id="rId37" Type="http://schemas.openxmlformats.org/officeDocument/2006/relationships/customXml" Target="../ink/ink667.xml"/><Relationship Id="rId58" Type="http://schemas.openxmlformats.org/officeDocument/2006/relationships/image" Target="../media/image626.png"/><Relationship Id="rId79" Type="http://schemas.openxmlformats.org/officeDocument/2006/relationships/customXml" Target="../ink/ink688.xml"/><Relationship Id="rId102" Type="http://schemas.openxmlformats.org/officeDocument/2006/relationships/image" Target="../media/image648.png"/><Relationship Id="rId123" Type="http://schemas.openxmlformats.org/officeDocument/2006/relationships/customXml" Target="../ink/ink710.xml"/><Relationship Id="rId144" Type="http://schemas.openxmlformats.org/officeDocument/2006/relationships/image" Target="../media/image669.png"/><Relationship Id="rId90" Type="http://schemas.openxmlformats.org/officeDocument/2006/relationships/image" Target="../media/image642.png"/></Relationships>
</file>

<file path=ppt/slides/_rels/slide12.xml.rels><?xml version="1.0" encoding="UTF-8" standalone="yes"?>
<Relationships xmlns="http://schemas.openxmlformats.org/package/2006/relationships"><Relationship Id="rId13" Type="http://schemas.openxmlformats.org/officeDocument/2006/relationships/image" Target="../media/image678.png"/><Relationship Id="rId18" Type="http://schemas.openxmlformats.org/officeDocument/2006/relationships/customXml" Target="../ink/ink731.xml"/><Relationship Id="rId26" Type="http://schemas.openxmlformats.org/officeDocument/2006/relationships/customXml" Target="../ink/ink735.xml"/><Relationship Id="rId3" Type="http://schemas.openxmlformats.org/officeDocument/2006/relationships/hyperlink" Target="https://www.bundesbank.de/dynamic/action/de/statistiken/zeitreihen-datenbanken/zeitreihen-datenbank/759778/759778?listId=www_skms_it03a" TargetMode="External"/><Relationship Id="rId21" Type="http://schemas.openxmlformats.org/officeDocument/2006/relationships/image" Target="../media/image682.png"/><Relationship Id="rId7" Type="http://schemas.openxmlformats.org/officeDocument/2006/relationships/image" Target="../media/image675.png"/><Relationship Id="rId12" Type="http://schemas.openxmlformats.org/officeDocument/2006/relationships/customXml" Target="../ink/ink728.xml"/><Relationship Id="rId17" Type="http://schemas.openxmlformats.org/officeDocument/2006/relationships/image" Target="../media/image680.png"/><Relationship Id="rId25" Type="http://schemas.openxmlformats.org/officeDocument/2006/relationships/image" Target="../media/image684.png"/><Relationship Id="rId33" Type="http://schemas.openxmlformats.org/officeDocument/2006/relationships/image" Target="../media/image688.png"/><Relationship Id="rId2" Type="http://schemas.openxmlformats.org/officeDocument/2006/relationships/notesSlide" Target="../notesSlides/notesSlide11.xml"/><Relationship Id="rId16" Type="http://schemas.openxmlformats.org/officeDocument/2006/relationships/customXml" Target="../ink/ink730.xml"/><Relationship Id="rId20" Type="http://schemas.openxmlformats.org/officeDocument/2006/relationships/customXml" Target="../ink/ink732.xml"/><Relationship Id="rId29" Type="http://schemas.openxmlformats.org/officeDocument/2006/relationships/image" Target="../media/image686.png"/><Relationship Id="rId1" Type="http://schemas.openxmlformats.org/officeDocument/2006/relationships/slideLayout" Target="../slideLayouts/slideLayout7.xml"/><Relationship Id="rId6" Type="http://schemas.openxmlformats.org/officeDocument/2006/relationships/image" Target="../media/image674.png"/><Relationship Id="rId11" Type="http://schemas.openxmlformats.org/officeDocument/2006/relationships/image" Target="../media/image677.png"/><Relationship Id="rId24" Type="http://schemas.openxmlformats.org/officeDocument/2006/relationships/customXml" Target="../ink/ink734.xml"/><Relationship Id="rId32" Type="http://schemas.openxmlformats.org/officeDocument/2006/relationships/customXml" Target="../ink/ink738.xml"/><Relationship Id="rId5" Type="http://schemas.openxmlformats.org/officeDocument/2006/relationships/customXml" Target="../ink/ink725.xml"/><Relationship Id="rId15" Type="http://schemas.openxmlformats.org/officeDocument/2006/relationships/image" Target="../media/image679.png"/><Relationship Id="rId23" Type="http://schemas.openxmlformats.org/officeDocument/2006/relationships/image" Target="../media/image683.png"/><Relationship Id="rId28" Type="http://schemas.openxmlformats.org/officeDocument/2006/relationships/customXml" Target="../ink/ink736.xml"/><Relationship Id="rId10" Type="http://schemas.openxmlformats.org/officeDocument/2006/relationships/customXml" Target="../ink/ink727.xml"/><Relationship Id="rId19" Type="http://schemas.openxmlformats.org/officeDocument/2006/relationships/image" Target="../media/image681.png"/><Relationship Id="rId31" Type="http://schemas.openxmlformats.org/officeDocument/2006/relationships/image" Target="../media/image687.png"/><Relationship Id="rId4" Type="http://schemas.openxmlformats.org/officeDocument/2006/relationships/chart" Target="../charts/chart1.xml"/><Relationship Id="rId9" Type="http://schemas.openxmlformats.org/officeDocument/2006/relationships/image" Target="../media/image676.png"/><Relationship Id="rId14" Type="http://schemas.openxmlformats.org/officeDocument/2006/relationships/customXml" Target="../ink/ink729.xml"/><Relationship Id="rId22" Type="http://schemas.openxmlformats.org/officeDocument/2006/relationships/customXml" Target="../ink/ink733.xml"/><Relationship Id="rId27" Type="http://schemas.openxmlformats.org/officeDocument/2006/relationships/image" Target="../media/image685.png"/><Relationship Id="rId30" Type="http://schemas.openxmlformats.org/officeDocument/2006/relationships/customXml" Target="../ink/ink737.xml"/><Relationship Id="rId8" Type="http://schemas.openxmlformats.org/officeDocument/2006/relationships/customXml" Target="../ink/ink726.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23452/723452?listId=www_sgeldmkt_mb01&amp;tsId=BBK01.SU0202&amp;dateSelect=202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75.png"/></Relationships>
</file>

<file path=ppt/slides/_rels/slide14.xml.rels><?xml version="1.0" encoding="UTF-8" standalone="yes"?>
<Relationships xmlns="http://schemas.openxmlformats.org/package/2006/relationships"><Relationship Id="rId117" Type="http://schemas.openxmlformats.org/officeDocument/2006/relationships/image" Target="../media/image746.png"/><Relationship Id="rId299" Type="http://schemas.openxmlformats.org/officeDocument/2006/relationships/image" Target="../media/image837.png"/><Relationship Id="rId21" Type="http://schemas.openxmlformats.org/officeDocument/2006/relationships/image" Target="../media/image698.png"/><Relationship Id="rId63" Type="http://schemas.openxmlformats.org/officeDocument/2006/relationships/image" Target="../media/image719.png"/><Relationship Id="rId159" Type="http://schemas.openxmlformats.org/officeDocument/2006/relationships/image" Target="../media/image767.png"/><Relationship Id="rId324" Type="http://schemas.openxmlformats.org/officeDocument/2006/relationships/customXml" Target="../ink/ink898.xml"/><Relationship Id="rId366" Type="http://schemas.openxmlformats.org/officeDocument/2006/relationships/customXml" Target="../ink/ink919.xml"/><Relationship Id="rId170" Type="http://schemas.openxmlformats.org/officeDocument/2006/relationships/customXml" Target="../ink/ink821.xml"/><Relationship Id="rId226" Type="http://schemas.openxmlformats.org/officeDocument/2006/relationships/customXml" Target="../ink/ink849.xml"/><Relationship Id="rId268" Type="http://schemas.openxmlformats.org/officeDocument/2006/relationships/customXml" Target="../ink/ink870.xml"/><Relationship Id="rId32" Type="http://schemas.openxmlformats.org/officeDocument/2006/relationships/customXml" Target="../ink/ink752.xml"/><Relationship Id="rId74" Type="http://schemas.openxmlformats.org/officeDocument/2006/relationships/customXml" Target="../ink/ink773.xml"/><Relationship Id="rId128" Type="http://schemas.openxmlformats.org/officeDocument/2006/relationships/customXml" Target="../ink/ink800.xml"/><Relationship Id="rId335" Type="http://schemas.openxmlformats.org/officeDocument/2006/relationships/image" Target="../media/image855.png"/><Relationship Id="rId377" Type="http://schemas.openxmlformats.org/officeDocument/2006/relationships/image" Target="../media/image876.png"/><Relationship Id="rId5" Type="http://schemas.openxmlformats.org/officeDocument/2006/relationships/image" Target="../media/image690.png"/><Relationship Id="rId181" Type="http://schemas.openxmlformats.org/officeDocument/2006/relationships/image" Target="../media/image778.png"/><Relationship Id="rId237" Type="http://schemas.openxmlformats.org/officeDocument/2006/relationships/image" Target="../media/image806.png"/><Relationship Id="rId402" Type="http://schemas.openxmlformats.org/officeDocument/2006/relationships/customXml" Target="../ink/ink937.xml"/><Relationship Id="rId279" Type="http://schemas.openxmlformats.org/officeDocument/2006/relationships/image" Target="../media/image827.png"/><Relationship Id="rId43" Type="http://schemas.openxmlformats.org/officeDocument/2006/relationships/image" Target="../media/image709.png"/><Relationship Id="rId139" Type="http://schemas.openxmlformats.org/officeDocument/2006/relationships/image" Target="../media/image757.png"/><Relationship Id="rId290" Type="http://schemas.openxmlformats.org/officeDocument/2006/relationships/customXml" Target="../ink/ink881.xml"/><Relationship Id="rId304" Type="http://schemas.openxmlformats.org/officeDocument/2006/relationships/customXml" Target="../ink/ink888.xml"/><Relationship Id="rId346" Type="http://schemas.openxmlformats.org/officeDocument/2006/relationships/customXml" Target="../ink/ink909.xml"/><Relationship Id="rId388" Type="http://schemas.openxmlformats.org/officeDocument/2006/relationships/customXml" Target="../ink/ink930.xml"/><Relationship Id="rId85" Type="http://schemas.openxmlformats.org/officeDocument/2006/relationships/image" Target="../media/image730.png"/><Relationship Id="rId150" Type="http://schemas.openxmlformats.org/officeDocument/2006/relationships/customXml" Target="../ink/ink811.xml"/><Relationship Id="rId192" Type="http://schemas.openxmlformats.org/officeDocument/2006/relationships/customXml" Target="../ink/ink832.xml"/><Relationship Id="rId206" Type="http://schemas.openxmlformats.org/officeDocument/2006/relationships/customXml" Target="../ink/ink839.xml"/><Relationship Id="rId413" Type="http://schemas.openxmlformats.org/officeDocument/2006/relationships/image" Target="../media/image894.png"/><Relationship Id="rId248" Type="http://schemas.openxmlformats.org/officeDocument/2006/relationships/customXml" Target="../ink/ink860.xml"/><Relationship Id="rId12" Type="http://schemas.openxmlformats.org/officeDocument/2006/relationships/customXml" Target="../ink/ink742.xml"/><Relationship Id="rId108" Type="http://schemas.openxmlformats.org/officeDocument/2006/relationships/customXml" Target="../ink/ink790.xml"/><Relationship Id="rId315" Type="http://schemas.openxmlformats.org/officeDocument/2006/relationships/image" Target="../media/image845.png"/><Relationship Id="rId357" Type="http://schemas.openxmlformats.org/officeDocument/2006/relationships/image" Target="../media/image866.png"/><Relationship Id="rId54" Type="http://schemas.openxmlformats.org/officeDocument/2006/relationships/customXml" Target="../ink/ink763.xml"/><Relationship Id="rId96" Type="http://schemas.openxmlformats.org/officeDocument/2006/relationships/customXml" Target="../ink/ink784.xml"/><Relationship Id="rId161" Type="http://schemas.openxmlformats.org/officeDocument/2006/relationships/image" Target="../media/image768.png"/><Relationship Id="rId217" Type="http://schemas.openxmlformats.org/officeDocument/2006/relationships/image" Target="../media/image796.png"/><Relationship Id="rId399" Type="http://schemas.openxmlformats.org/officeDocument/2006/relationships/image" Target="../media/image887.png"/><Relationship Id="rId259" Type="http://schemas.openxmlformats.org/officeDocument/2006/relationships/image" Target="../media/image817.png"/><Relationship Id="rId424" Type="http://schemas.openxmlformats.org/officeDocument/2006/relationships/customXml" Target="../ink/ink948.xml"/><Relationship Id="rId23" Type="http://schemas.openxmlformats.org/officeDocument/2006/relationships/image" Target="../media/image699.png"/><Relationship Id="rId119" Type="http://schemas.openxmlformats.org/officeDocument/2006/relationships/image" Target="../media/image747.png"/><Relationship Id="rId270" Type="http://schemas.openxmlformats.org/officeDocument/2006/relationships/customXml" Target="../ink/ink871.xml"/><Relationship Id="rId326" Type="http://schemas.openxmlformats.org/officeDocument/2006/relationships/customXml" Target="../ink/ink899.xml"/><Relationship Id="rId65" Type="http://schemas.openxmlformats.org/officeDocument/2006/relationships/image" Target="../media/image720.png"/><Relationship Id="rId130" Type="http://schemas.openxmlformats.org/officeDocument/2006/relationships/customXml" Target="../ink/ink801.xml"/><Relationship Id="rId368" Type="http://schemas.openxmlformats.org/officeDocument/2006/relationships/customXml" Target="../ink/ink920.xml"/><Relationship Id="rId172" Type="http://schemas.openxmlformats.org/officeDocument/2006/relationships/customXml" Target="../ink/ink822.xml"/><Relationship Id="rId228" Type="http://schemas.openxmlformats.org/officeDocument/2006/relationships/customXml" Target="../ink/ink850.xml"/><Relationship Id="rId281" Type="http://schemas.openxmlformats.org/officeDocument/2006/relationships/image" Target="../media/image828.png"/><Relationship Id="rId337" Type="http://schemas.openxmlformats.org/officeDocument/2006/relationships/image" Target="../media/image856.png"/><Relationship Id="rId34" Type="http://schemas.openxmlformats.org/officeDocument/2006/relationships/customXml" Target="../ink/ink753.xml"/><Relationship Id="rId76" Type="http://schemas.openxmlformats.org/officeDocument/2006/relationships/customXml" Target="../ink/ink774.xml"/><Relationship Id="rId141" Type="http://schemas.openxmlformats.org/officeDocument/2006/relationships/image" Target="../media/image758.png"/><Relationship Id="rId379" Type="http://schemas.openxmlformats.org/officeDocument/2006/relationships/image" Target="../media/image877.png"/><Relationship Id="rId7" Type="http://schemas.openxmlformats.org/officeDocument/2006/relationships/image" Target="../media/image691.png"/><Relationship Id="rId183" Type="http://schemas.openxmlformats.org/officeDocument/2006/relationships/image" Target="../media/image779.png"/><Relationship Id="rId239" Type="http://schemas.openxmlformats.org/officeDocument/2006/relationships/image" Target="../media/image807.png"/><Relationship Id="rId390" Type="http://schemas.openxmlformats.org/officeDocument/2006/relationships/customXml" Target="../ink/ink931.xml"/><Relationship Id="rId404" Type="http://schemas.openxmlformats.org/officeDocument/2006/relationships/customXml" Target="../ink/ink938.xml"/><Relationship Id="rId250" Type="http://schemas.openxmlformats.org/officeDocument/2006/relationships/customXml" Target="../ink/ink861.xml"/><Relationship Id="rId292" Type="http://schemas.openxmlformats.org/officeDocument/2006/relationships/customXml" Target="../ink/ink882.xml"/><Relationship Id="rId306" Type="http://schemas.openxmlformats.org/officeDocument/2006/relationships/customXml" Target="../ink/ink889.xml"/><Relationship Id="rId45" Type="http://schemas.openxmlformats.org/officeDocument/2006/relationships/image" Target="../media/image710.png"/><Relationship Id="rId87" Type="http://schemas.openxmlformats.org/officeDocument/2006/relationships/image" Target="../media/image731.png"/><Relationship Id="rId110" Type="http://schemas.openxmlformats.org/officeDocument/2006/relationships/customXml" Target="../ink/ink791.xml"/><Relationship Id="rId348" Type="http://schemas.openxmlformats.org/officeDocument/2006/relationships/customXml" Target="../ink/ink910.xml"/><Relationship Id="rId152" Type="http://schemas.openxmlformats.org/officeDocument/2006/relationships/customXml" Target="../ink/ink812.xml"/><Relationship Id="rId194" Type="http://schemas.openxmlformats.org/officeDocument/2006/relationships/customXml" Target="../ink/ink833.xml"/><Relationship Id="rId208" Type="http://schemas.openxmlformats.org/officeDocument/2006/relationships/customXml" Target="../ink/ink840.xml"/><Relationship Id="rId415" Type="http://schemas.openxmlformats.org/officeDocument/2006/relationships/image" Target="../media/image895.png"/><Relationship Id="rId261" Type="http://schemas.openxmlformats.org/officeDocument/2006/relationships/image" Target="../media/image818.png"/><Relationship Id="rId14" Type="http://schemas.openxmlformats.org/officeDocument/2006/relationships/customXml" Target="../ink/ink743.xml"/><Relationship Id="rId56" Type="http://schemas.openxmlformats.org/officeDocument/2006/relationships/customXml" Target="../ink/ink764.xml"/><Relationship Id="rId317" Type="http://schemas.openxmlformats.org/officeDocument/2006/relationships/image" Target="../media/image846.png"/><Relationship Id="rId359" Type="http://schemas.openxmlformats.org/officeDocument/2006/relationships/image" Target="../media/image867.png"/><Relationship Id="rId98" Type="http://schemas.openxmlformats.org/officeDocument/2006/relationships/customXml" Target="../ink/ink785.xml"/><Relationship Id="rId121" Type="http://schemas.openxmlformats.org/officeDocument/2006/relationships/image" Target="../media/image748.png"/><Relationship Id="rId163" Type="http://schemas.openxmlformats.org/officeDocument/2006/relationships/image" Target="../media/image769.png"/><Relationship Id="rId219" Type="http://schemas.openxmlformats.org/officeDocument/2006/relationships/image" Target="../media/image797.png"/><Relationship Id="rId370" Type="http://schemas.openxmlformats.org/officeDocument/2006/relationships/customXml" Target="../ink/ink921.xml"/><Relationship Id="rId230" Type="http://schemas.openxmlformats.org/officeDocument/2006/relationships/customXml" Target="../ink/ink851.xml"/><Relationship Id="rId25" Type="http://schemas.openxmlformats.org/officeDocument/2006/relationships/image" Target="../media/image700.png"/><Relationship Id="rId67" Type="http://schemas.openxmlformats.org/officeDocument/2006/relationships/image" Target="../media/image721.png"/><Relationship Id="rId272" Type="http://schemas.openxmlformats.org/officeDocument/2006/relationships/customXml" Target="../ink/ink872.xml"/><Relationship Id="rId328" Type="http://schemas.openxmlformats.org/officeDocument/2006/relationships/customXml" Target="../ink/ink900.xml"/><Relationship Id="rId132" Type="http://schemas.openxmlformats.org/officeDocument/2006/relationships/customXml" Target="../ink/ink802.xml"/><Relationship Id="rId174" Type="http://schemas.openxmlformats.org/officeDocument/2006/relationships/customXml" Target="../ink/ink823.xml"/><Relationship Id="rId381" Type="http://schemas.openxmlformats.org/officeDocument/2006/relationships/image" Target="../media/image878.png"/><Relationship Id="rId241" Type="http://schemas.openxmlformats.org/officeDocument/2006/relationships/image" Target="../media/image808.png"/><Relationship Id="rId36" Type="http://schemas.openxmlformats.org/officeDocument/2006/relationships/customXml" Target="../ink/ink754.xml"/><Relationship Id="rId283" Type="http://schemas.openxmlformats.org/officeDocument/2006/relationships/image" Target="../media/image829.png"/><Relationship Id="rId339" Type="http://schemas.openxmlformats.org/officeDocument/2006/relationships/image" Target="../media/image857.png"/><Relationship Id="rId78" Type="http://schemas.openxmlformats.org/officeDocument/2006/relationships/customXml" Target="../ink/ink775.xml"/><Relationship Id="rId101" Type="http://schemas.openxmlformats.org/officeDocument/2006/relationships/image" Target="../media/image738.png"/><Relationship Id="rId143" Type="http://schemas.openxmlformats.org/officeDocument/2006/relationships/image" Target="../media/image759.png"/><Relationship Id="rId185" Type="http://schemas.openxmlformats.org/officeDocument/2006/relationships/image" Target="../media/image780.png"/><Relationship Id="rId350" Type="http://schemas.openxmlformats.org/officeDocument/2006/relationships/customXml" Target="../ink/ink911.xml"/><Relationship Id="rId406" Type="http://schemas.openxmlformats.org/officeDocument/2006/relationships/customXml" Target="../ink/ink939.xml"/><Relationship Id="rId9" Type="http://schemas.openxmlformats.org/officeDocument/2006/relationships/image" Target="../media/image692.png"/><Relationship Id="rId210" Type="http://schemas.openxmlformats.org/officeDocument/2006/relationships/customXml" Target="../ink/ink841.xml"/><Relationship Id="rId392" Type="http://schemas.openxmlformats.org/officeDocument/2006/relationships/customXml" Target="../ink/ink932.xml"/><Relationship Id="rId252" Type="http://schemas.openxmlformats.org/officeDocument/2006/relationships/customXml" Target="../ink/ink862.xml"/><Relationship Id="rId294" Type="http://schemas.openxmlformats.org/officeDocument/2006/relationships/customXml" Target="../ink/ink883.xml"/><Relationship Id="rId308" Type="http://schemas.openxmlformats.org/officeDocument/2006/relationships/customXml" Target="../ink/ink890.xml"/><Relationship Id="rId47" Type="http://schemas.openxmlformats.org/officeDocument/2006/relationships/image" Target="../media/image711.png"/><Relationship Id="rId89" Type="http://schemas.openxmlformats.org/officeDocument/2006/relationships/image" Target="../media/image732.png"/><Relationship Id="rId112" Type="http://schemas.openxmlformats.org/officeDocument/2006/relationships/customXml" Target="../ink/ink792.xml"/><Relationship Id="rId154" Type="http://schemas.openxmlformats.org/officeDocument/2006/relationships/customXml" Target="../ink/ink813.xml"/><Relationship Id="rId361" Type="http://schemas.openxmlformats.org/officeDocument/2006/relationships/image" Target="../media/image868.png"/><Relationship Id="rId196" Type="http://schemas.openxmlformats.org/officeDocument/2006/relationships/customXml" Target="../ink/ink834.xml"/><Relationship Id="rId417" Type="http://schemas.openxmlformats.org/officeDocument/2006/relationships/image" Target="../media/image896.png"/><Relationship Id="rId16" Type="http://schemas.openxmlformats.org/officeDocument/2006/relationships/customXml" Target="../ink/ink744.xml"/><Relationship Id="rId221" Type="http://schemas.openxmlformats.org/officeDocument/2006/relationships/image" Target="../media/image798.png"/><Relationship Id="rId263" Type="http://schemas.openxmlformats.org/officeDocument/2006/relationships/image" Target="../media/image819.png"/><Relationship Id="rId319" Type="http://schemas.openxmlformats.org/officeDocument/2006/relationships/image" Target="../media/image847.png"/><Relationship Id="rId58" Type="http://schemas.openxmlformats.org/officeDocument/2006/relationships/customXml" Target="../ink/ink765.xml"/><Relationship Id="rId123" Type="http://schemas.openxmlformats.org/officeDocument/2006/relationships/image" Target="../media/image749.png"/><Relationship Id="rId330" Type="http://schemas.openxmlformats.org/officeDocument/2006/relationships/customXml" Target="../ink/ink901.xml"/><Relationship Id="rId165" Type="http://schemas.openxmlformats.org/officeDocument/2006/relationships/image" Target="../media/image770.png"/><Relationship Id="rId372" Type="http://schemas.openxmlformats.org/officeDocument/2006/relationships/customXml" Target="../ink/ink922.xml"/><Relationship Id="rId232" Type="http://schemas.openxmlformats.org/officeDocument/2006/relationships/customXml" Target="../ink/ink852.xml"/><Relationship Id="rId274" Type="http://schemas.openxmlformats.org/officeDocument/2006/relationships/customXml" Target="../ink/ink873.xml"/><Relationship Id="rId27" Type="http://schemas.openxmlformats.org/officeDocument/2006/relationships/image" Target="../media/image701.png"/><Relationship Id="rId69" Type="http://schemas.openxmlformats.org/officeDocument/2006/relationships/image" Target="../media/image722.png"/><Relationship Id="rId134" Type="http://schemas.openxmlformats.org/officeDocument/2006/relationships/customXml" Target="../ink/ink803.xml"/><Relationship Id="rId80" Type="http://schemas.openxmlformats.org/officeDocument/2006/relationships/customXml" Target="../ink/ink776.xml"/><Relationship Id="rId176" Type="http://schemas.openxmlformats.org/officeDocument/2006/relationships/customXml" Target="../ink/ink824.xml"/><Relationship Id="rId341" Type="http://schemas.openxmlformats.org/officeDocument/2006/relationships/image" Target="../media/image858.png"/><Relationship Id="rId383" Type="http://schemas.openxmlformats.org/officeDocument/2006/relationships/image" Target="../media/image879.png"/><Relationship Id="rId201" Type="http://schemas.openxmlformats.org/officeDocument/2006/relationships/image" Target="../media/image788.png"/><Relationship Id="rId243" Type="http://schemas.openxmlformats.org/officeDocument/2006/relationships/image" Target="../media/image809.png"/><Relationship Id="rId285" Type="http://schemas.openxmlformats.org/officeDocument/2006/relationships/image" Target="../media/image830.png"/><Relationship Id="rId38" Type="http://schemas.openxmlformats.org/officeDocument/2006/relationships/customXml" Target="../ink/ink755.xml"/><Relationship Id="rId103" Type="http://schemas.openxmlformats.org/officeDocument/2006/relationships/image" Target="../media/image739.png"/><Relationship Id="rId310" Type="http://schemas.openxmlformats.org/officeDocument/2006/relationships/customXml" Target="../ink/ink891.xml"/><Relationship Id="rId70" Type="http://schemas.openxmlformats.org/officeDocument/2006/relationships/customXml" Target="../ink/ink771.xml"/><Relationship Id="rId91" Type="http://schemas.openxmlformats.org/officeDocument/2006/relationships/image" Target="../media/image733.png"/><Relationship Id="rId145" Type="http://schemas.openxmlformats.org/officeDocument/2006/relationships/image" Target="../media/image760.png"/><Relationship Id="rId166" Type="http://schemas.openxmlformats.org/officeDocument/2006/relationships/customXml" Target="../ink/ink819.xml"/><Relationship Id="rId187" Type="http://schemas.openxmlformats.org/officeDocument/2006/relationships/image" Target="../media/image781.png"/><Relationship Id="rId331" Type="http://schemas.openxmlformats.org/officeDocument/2006/relationships/image" Target="../media/image853.png"/><Relationship Id="rId352" Type="http://schemas.openxmlformats.org/officeDocument/2006/relationships/customXml" Target="../ink/ink912.xml"/><Relationship Id="rId373" Type="http://schemas.openxmlformats.org/officeDocument/2006/relationships/image" Target="../media/image874.png"/><Relationship Id="rId394" Type="http://schemas.openxmlformats.org/officeDocument/2006/relationships/customXml" Target="../ink/ink933.xml"/><Relationship Id="rId408" Type="http://schemas.openxmlformats.org/officeDocument/2006/relationships/customXml" Target="../ink/ink940.xml"/><Relationship Id="rId1" Type="http://schemas.openxmlformats.org/officeDocument/2006/relationships/slideLayout" Target="../slideLayouts/slideLayout7.xml"/><Relationship Id="rId212" Type="http://schemas.openxmlformats.org/officeDocument/2006/relationships/customXml" Target="../ink/ink842.xml"/><Relationship Id="rId233" Type="http://schemas.openxmlformats.org/officeDocument/2006/relationships/image" Target="../media/image804.png"/><Relationship Id="rId254" Type="http://schemas.openxmlformats.org/officeDocument/2006/relationships/customXml" Target="../ink/ink863.xml"/><Relationship Id="rId28" Type="http://schemas.openxmlformats.org/officeDocument/2006/relationships/customXml" Target="../ink/ink750.xml"/><Relationship Id="rId49" Type="http://schemas.openxmlformats.org/officeDocument/2006/relationships/image" Target="../media/image712.png"/><Relationship Id="rId114" Type="http://schemas.openxmlformats.org/officeDocument/2006/relationships/customXml" Target="../ink/ink793.xml"/><Relationship Id="rId275" Type="http://schemas.openxmlformats.org/officeDocument/2006/relationships/image" Target="../media/image825.png"/><Relationship Id="rId296" Type="http://schemas.openxmlformats.org/officeDocument/2006/relationships/customXml" Target="../ink/ink884.xml"/><Relationship Id="rId300" Type="http://schemas.openxmlformats.org/officeDocument/2006/relationships/customXml" Target="../ink/ink886.xml"/><Relationship Id="rId60" Type="http://schemas.openxmlformats.org/officeDocument/2006/relationships/customXml" Target="../ink/ink766.xml"/><Relationship Id="rId81" Type="http://schemas.openxmlformats.org/officeDocument/2006/relationships/image" Target="../media/image728.png"/><Relationship Id="rId135" Type="http://schemas.openxmlformats.org/officeDocument/2006/relationships/image" Target="../media/image755.png"/><Relationship Id="rId156" Type="http://schemas.openxmlformats.org/officeDocument/2006/relationships/customXml" Target="../ink/ink814.xml"/><Relationship Id="rId177" Type="http://schemas.openxmlformats.org/officeDocument/2006/relationships/image" Target="../media/image776.png"/><Relationship Id="rId198" Type="http://schemas.openxmlformats.org/officeDocument/2006/relationships/customXml" Target="../ink/ink835.xml"/><Relationship Id="rId321" Type="http://schemas.openxmlformats.org/officeDocument/2006/relationships/image" Target="../media/image848.png"/><Relationship Id="rId342" Type="http://schemas.openxmlformats.org/officeDocument/2006/relationships/customXml" Target="../ink/ink907.xml"/><Relationship Id="rId363" Type="http://schemas.openxmlformats.org/officeDocument/2006/relationships/image" Target="../media/image869.png"/><Relationship Id="rId384" Type="http://schemas.openxmlformats.org/officeDocument/2006/relationships/customXml" Target="../ink/ink928.xml"/><Relationship Id="rId419" Type="http://schemas.openxmlformats.org/officeDocument/2006/relationships/image" Target="../media/image897.png"/><Relationship Id="rId202" Type="http://schemas.openxmlformats.org/officeDocument/2006/relationships/customXml" Target="../ink/ink837.xml"/><Relationship Id="rId223" Type="http://schemas.openxmlformats.org/officeDocument/2006/relationships/image" Target="../media/image799.png"/><Relationship Id="rId244" Type="http://schemas.openxmlformats.org/officeDocument/2006/relationships/customXml" Target="../ink/ink858.xml"/><Relationship Id="rId18" Type="http://schemas.openxmlformats.org/officeDocument/2006/relationships/customXml" Target="../ink/ink745.xml"/><Relationship Id="rId39" Type="http://schemas.openxmlformats.org/officeDocument/2006/relationships/image" Target="../media/image707.png"/><Relationship Id="rId265" Type="http://schemas.openxmlformats.org/officeDocument/2006/relationships/image" Target="../media/image820.png"/><Relationship Id="rId286" Type="http://schemas.openxmlformats.org/officeDocument/2006/relationships/customXml" Target="../ink/ink879.xml"/><Relationship Id="rId50" Type="http://schemas.openxmlformats.org/officeDocument/2006/relationships/customXml" Target="../ink/ink761.xml"/><Relationship Id="rId104" Type="http://schemas.openxmlformats.org/officeDocument/2006/relationships/customXml" Target="../ink/ink788.xml"/><Relationship Id="rId125" Type="http://schemas.openxmlformats.org/officeDocument/2006/relationships/image" Target="../media/image750.png"/><Relationship Id="rId146" Type="http://schemas.openxmlformats.org/officeDocument/2006/relationships/customXml" Target="../ink/ink809.xml"/><Relationship Id="rId167" Type="http://schemas.openxmlformats.org/officeDocument/2006/relationships/image" Target="../media/image771.png"/><Relationship Id="rId188" Type="http://schemas.openxmlformats.org/officeDocument/2006/relationships/customXml" Target="../ink/ink830.xml"/><Relationship Id="rId311" Type="http://schemas.openxmlformats.org/officeDocument/2006/relationships/image" Target="../media/image843.png"/><Relationship Id="rId332" Type="http://schemas.openxmlformats.org/officeDocument/2006/relationships/customXml" Target="../ink/ink902.xml"/><Relationship Id="rId353" Type="http://schemas.openxmlformats.org/officeDocument/2006/relationships/image" Target="../media/image864.png"/><Relationship Id="rId374" Type="http://schemas.openxmlformats.org/officeDocument/2006/relationships/customXml" Target="../ink/ink923.xml"/><Relationship Id="rId395" Type="http://schemas.openxmlformats.org/officeDocument/2006/relationships/image" Target="../media/image885.png"/><Relationship Id="rId409" Type="http://schemas.openxmlformats.org/officeDocument/2006/relationships/image" Target="../media/image892.png"/><Relationship Id="rId71" Type="http://schemas.openxmlformats.org/officeDocument/2006/relationships/image" Target="../media/image723.png"/><Relationship Id="rId92" Type="http://schemas.openxmlformats.org/officeDocument/2006/relationships/customXml" Target="../ink/ink782.xml"/><Relationship Id="rId213" Type="http://schemas.openxmlformats.org/officeDocument/2006/relationships/image" Target="../media/image794.png"/><Relationship Id="rId234" Type="http://schemas.openxmlformats.org/officeDocument/2006/relationships/customXml" Target="../ink/ink853.xml"/><Relationship Id="rId420" Type="http://schemas.openxmlformats.org/officeDocument/2006/relationships/customXml" Target="../ink/ink946.xml"/><Relationship Id="rId2" Type="http://schemas.openxmlformats.org/officeDocument/2006/relationships/notesSlide" Target="../notesSlides/notesSlide13.xml"/><Relationship Id="rId29" Type="http://schemas.openxmlformats.org/officeDocument/2006/relationships/image" Target="../media/image702.png"/><Relationship Id="rId255" Type="http://schemas.openxmlformats.org/officeDocument/2006/relationships/image" Target="../media/image815.png"/><Relationship Id="rId276" Type="http://schemas.openxmlformats.org/officeDocument/2006/relationships/customXml" Target="../ink/ink874.xml"/><Relationship Id="rId297" Type="http://schemas.openxmlformats.org/officeDocument/2006/relationships/image" Target="../media/image836.png"/><Relationship Id="rId40" Type="http://schemas.openxmlformats.org/officeDocument/2006/relationships/customXml" Target="../ink/ink756.xml"/><Relationship Id="rId115" Type="http://schemas.openxmlformats.org/officeDocument/2006/relationships/image" Target="../media/image745.png"/><Relationship Id="rId136" Type="http://schemas.openxmlformats.org/officeDocument/2006/relationships/customXml" Target="../ink/ink804.xml"/><Relationship Id="rId157" Type="http://schemas.openxmlformats.org/officeDocument/2006/relationships/image" Target="../media/image766.png"/><Relationship Id="rId178" Type="http://schemas.openxmlformats.org/officeDocument/2006/relationships/customXml" Target="../ink/ink825.xml"/><Relationship Id="rId301" Type="http://schemas.openxmlformats.org/officeDocument/2006/relationships/image" Target="../media/image838.png"/><Relationship Id="rId322" Type="http://schemas.openxmlformats.org/officeDocument/2006/relationships/customXml" Target="../ink/ink897.xml"/><Relationship Id="rId343" Type="http://schemas.openxmlformats.org/officeDocument/2006/relationships/image" Target="../media/image859.png"/><Relationship Id="rId364" Type="http://schemas.openxmlformats.org/officeDocument/2006/relationships/customXml" Target="../ink/ink918.xml"/><Relationship Id="rId61" Type="http://schemas.openxmlformats.org/officeDocument/2006/relationships/image" Target="../media/image718.png"/><Relationship Id="rId82" Type="http://schemas.openxmlformats.org/officeDocument/2006/relationships/customXml" Target="../ink/ink777.xml"/><Relationship Id="rId199" Type="http://schemas.openxmlformats.org/officeDocument/2006/relationships/image" Target="../media/image787.png"/><Relationship Id="rId203" Type="http://schemas.openxmlformats.org/officeDocument/2006/relationships/image" Target="../media/image789.png"/><Relationship Id="rId385" Type="http://schemas.openxmlformats.org/officeDocument/2006/relationships/image" Target="../media/image880.png"/><Relationship Id="rId19" Type="http://schemas.openxmlformats.org/officeDocument/2006/relationships/image" Target="../media/image697.png"/><Relationship Id="rId224" Type="http://schemas.openxmlformats.org/officeDocument/2006/relationships/customXml" Target="../ink/ink848.xml"/><Relationship Id="rId245" Type="http://schemas.openxmlformats.org/officeDocument/2006/relationships/image" Target="../media/image810.png"/><Relationship Id="rId266" Type="http://schemas.openxmlformats.org/officeDocument/2006/relationships/customXml" Target="../ink/ink869.xml"/><Relationship Id="rId287" Type="http://schemas.openxmlformats.org/officeDocument/2006/relationships/image" Target="../media/image831.png"/><Relationship Id="rId410" Type="http://schemas.openxmlformats.org/officeDocument/2006/relationships/customXml" Target="../ink/ink941.xml"/><Relationship Id="rId30" Type="http://schemas.openxmlformats.org/officeDocument/2006/relationships/customXml" Target="../ink/ink751.xml"/><Relationship Id="rId105" Type="http://schemas.openxmlformats.org/officeDocument/2006/relationships/image" Target="../media/image740.png"/><Relationship Id="rId126" Type="http://schemas.openxmlformats.org/officeDocument/2006/relationships/customXml" Target="../ink/ink799.xml"/><Relationship Id="rId147" Type="http://schemas.openxmlformats.org/officeDocument/2006/relationships/image" Target="../media/image761.png"/><Relationship Id="rId168" Type="http://schemas.openxmlformats.org/officeDocument/2006/relationships/customXml" Target="../ink/ink820.xml"/><Relationship Id="rId312" Type="http://schemas.openxmlformats.org/officeDocument/2006/relationships/customXml" Target="../ink/ink892.xml"/><Relationship Id="rId333" Type="http://schemas.openxmlformats.org/officeDocument/2006/relationships/image" Target="../media/image854.png"/><Relationship Id="rId354" Type="http://schemas.openxmlformats.org/officeDocument/2006/relationships/customXml" Target="../ink/ink913.xml"/><Relationship Id="rId51" Type="http://schemas.openxmlformats.org/officeDocument/2006/relationships/image" Target="../media/image713.png"/><Relationship Id="rId72" Type="http://schemas.openxmlformats.org/officeDocument/2006/relationships/customXml" Target="../ink/ink772.xml"/><Relationship Id="rId93" Type="http://schemas.openxmlformats.org/officeDocument/2006/relationships/image" Target="../media/image734.png"/><Relationship Id="rId189" Type="http://schemas.openxmlformats.org/officeDocument/2006/relationships/image" Target="../media/image782.png"/><Relationship Id="rId375" Type="http://schemas.openxmlformats.org/officeDocument/2006/relationships/image" Target="../media/image875.png"/><Relationship Id="rId396" Type="http://schemas.openxmlformats.org/officeDocument/2006/relationships/customXml" Target="../ink/ink934.xml"/><Relationship Id="rId3" Type="http://schemas.openxmlformats.org/officeDocument/2006/relationships/hyperlink" Target="https://www.bundesbank.de/dynamic/action/de/statistiken/zeitreihen-datenbanken/zeitreihen-datenbank/723452/723452?tsId=BBK01.BJ9059&amp;statisticType=BBK_ITS&amp;tsTab=0&amp;dateSelect=2020" TargetMode="External"/><Relationship Id="rId214" Type="http://schemas.openxmlformats.org/officeDocument/2006/relationships/customXml" Target="../ink/ink843.xml"/><Relationship Id="rId235" Type="http://schemas.openxmlformats.org/officeDocument/2006/relationships/image" Target="../media/image805.png"/><Relationship Id="rId256" Type="http://schemas.openxmlformats.org/officeDocument/2006/relationships/customXml" Target="../ink/ink864.xml"/><Relationship Id="rId277" Type="http://schemas.openxmlformats.org/officeDocument/2006/relationships/image" Target="../media/image826.png"/><Relationship Id="rId298" Type="http://schemas.openxmlformats.org/officeDocument/2006/relationships/customXml" Target="../ink/ink885.xml"/><Relationship Id="rId400" Type="http://schemas.openxmlformats.org/officeDocument/2006/relationships/customXml" Target="../ink/ink936.xml"/><Relationship Id="rId421" Type="http://schemas.openxmlformats.org/officeDocument/2006/relationships/image" Target="../media/image898.png"/><Relationship Id="rId116" Type="http://schemas.openxmlformats.org/officeDocument/2006/relationships/customXml" Target="../ink/ink794.xml"/><Relationship Id="rId137" Type="http://schemas.openxmlformats.org/officeDocument/2006/relationships/image" Target="../media/image756.png"/><Relationship Id="rId158" Type="http://schemas.openxmlformats.org/officeDocument/2006/relationships/customXml" Target="../ink/ink815.xml"/><Relationship Id="rId302" Type="http://schemas.openxmlformats.org/officeDocument/2006/relationships/customXml" Target="../ink/ink887.xml"/><Relationship Id="rId323" Type="http://schemas.openxmlformats.org/officeDocument/2006/relationships/image" Target="../media/image849.png"/><Relationship Id="rId344" Type="http://schemas.openxmlformats.org/officeDocument/2006/relationships/customXml" Target="../ink/ink908.xml"/><Relationship Id="rId20" Type="http://schemas.openxmlformats.org/officeDocument/2006/relationships/customXml" Target="../ink/ink746.xml"/><Relationship Id="rId41" Type="http://schemas.openxmlformats.org/officeDocument/2006/relationships/image" Target="../media/image708.png"/><Relationship Id="rId62" Type="http://schemas.openxmlformats.org/officeDocument/2006/relationships/customXml" Target="../ink/ink767.xml"/><Relationship Id="rId83" Type="http://schemas.openxmlformats.org/officeDocument/2006/relationships/image" Target="../media/image729.png"/><Relationship Id="rId179" Type="http://schemas.openxmlformats.org/officeDocument/2006/relationships/image" Target="../media/image777.png"/><Relationship Id="rId365" Type="http://schemas.openxmlformats.org/officeDocument/2006/relationships/image" Target="../media/image870.png"/><Relationship Id="rId386" Type="http://schemas.openxmlformats.org/officeDocument/2006/relationships/customXml" Target="../ink/ink929.xml"/><Relationship Id="rId190" Type="http://schemas.openxmlformats.org/officeDocument/2006/relationships/customXml" Target="../ink/ink831.xml"/><Relationship Id="rId204" Type="http://schemas.openxmlformats.org/officeDocument/2006/relationships/customXml" Target="../ink/ink838.xml"/><Relationship Id="rId225" Type="http://schemas.openxmlformats.org/officeDocument/2006/relationships/image" Target="../media/image800.png"/><Relationship Id="rId246" Type="http://schemas.openxmlformats.org/officeDocument/2006/relationships/customXml" Target="../ink/ink859.xml"/><Relationship Id="rId267" Type="http://schemas.openxmlformats.org/officeDocument/2006/relationships/image" Target="../media/image821.png"/><Relationship Id="rId288" Type="http://schemas.openxmlformats.org/officeDocument/2006/relationships/customXml" Target="../ink/ink880.xml"/><Relationship Id="rId411" Type="http://schemas.openxmlformats.org/officeDocument/2006/relationships/image" Target="../media/image893.png"/><Relationship Id="rId106" Type="http://schemas.openxmlformats.org/officeDocument/2006/relationships/customXml" Target="../ink/ink789.xml"/><Relationship Id="rId127" Type="http://schemas.openxmlformats.org/officeDocument/2006/relationships/image" Target="../media/image751.png"/><Relationship Id="rId313" Type="http://schemas.openxmlformats.org/officeDocument/2006/relationships/image" Target="../media/image844.png"/><Relationship Id="rId10" Type="http://schemas.openxmlformats.org/officeDocument/2006/relationships/customXml" Target="../ink/ink741.xml"/><Relationship Id="rId31" Type="http://schemas.openxmlformats.org/officeDocument/2006/relationships/image" Target="../media/image703.png"/><Relationship Id="rId52" Type="http://schemas.openxmlformats.org/officeDocument/2006/relationships/customXml" Target="../ink/ink762.xml"/><Relationship Id="rId73" Type="http://schemas.openxmlformats.org/officeDocument/2006/relationships/image" Target="../media/image724.png"/><Relationship Id="rId94" Type="http://schemas.openxmlformats.org/officeDocument/2006/relationships/customXml" Target="../ink/ink783.xml"/><Relationship Id="rId148" Type="http://schemas.openxmlformats.org/officeDocument/2006/relationships/customXml" Target="../ink/ink810.xml"/><Relationship Id="rId169" Type="http://schemas.openxmlformats.org/officeDocument/2006/relationships/image" Target="../media/image772.png"/><Relationship Id="rId334" Type="http://schemas.openxmlformats.org/officeDocument/2006/relationships/customXml" Target="../ink/ink903.xml"/><Relationship Id="rId355" Type="http://schemas.openxmlformats.org/officeDocument/2006/relationships/image" Target="../media/image865.png"/><Relationship Id="rId376" Type="http://schemas.openxmlformats.org/officeDocument/2006/relationships/customXml" Target="../ink/ink924.xml"/><Relationship Id="rId397" Type="http://schemas.openxmlformats.org/officeDocument/2006/relationships/image" Target="../media/image886.png"/><Relationship Id="rId4" Type="http://schemas.openxmlformats.org/officeDocument/2006/relationships/image" Target="../media/image689.png"/><Relationship Id="rId180" Type="http://schemas.openxmlformats.org/officeDocument/2006/relationships/customXml" Target="../ink/ink826.xml"/><Relationship Id="rId215" Type="http://schemas.openxmlformats.org/officeDocument/2006/relationships/image" Target="../media/image795.png"/><Relationship Id="rId236" Type="http://schemas.openxmlformats.org/officeDocument/2006/relationships/customXml" Target="../ink/ink854.xml"/><Relationship Id="rId257" Type="http://schemas.openxmlformats.org/officeDocument/2006/relationships/image" Target="../media/image816.png"/><Relationship Id="rId278" Type="http://schemas.openxmlformats.org/officeDocument/2006/relationships/customXml" Target="../ink/ink875.xml"/><Relationship Id="rId401" Type="http://schemas.openxmlformats.org/officeDocument/2006/relationships/image" Target="../media/image888.png"/><Relationship Id="rId422" Type="http://schemas.openxmlformats.org/officeDocument/2006/relationships/customXml" Target="../ink/ink947.xml"/><Relationship Id="rId303" Type="http://schemas.openxmlformats.org/officeDocument/2006/relationships/image" Target="../media/image839.png"/><Relationship Id="rId42" Type="http://schemas.openxmlformats.org/officeDocument/2006/relationships/customXml" Target="../ink/ink757.xml"/><Relationship Id="rId84" Type="http://schemas.openxmlformats.org/officeDocument/2006/relationships/customXml" Target="../ink/ink778.xml"/><Relationship Id="rId138" Type="http://schemas.openxmlformats.org/officeDocument/2006/relationships/customXml" Target="../ink/ink805.xml"/><Relationship Id="rId345" Type="http://schemas.openxmlformats.org/officeDocument/2006/relationships/image" Target="../media/image860.png"/><Relationship Id="rId387" Type="http://schemas.openxmlformats.org/officeDocument/2006/relationships/image" Target="../media/image881.png"/><Relationship Id="rId191" Type="http://schemas.openxmlformats.org/officeDocument/2006/relationships/image" Target="../media/image783.png"/><Relationship Id="rId205" Type="http://schemas.openxmlformats.org/officeDocument/2006/relationships/image" Target="../media/image790.png"/><Relationship Id="rId247" Type="http://schemas.openxmlformats.org/officeDocument/2006/relationships/image" Target="../media/image811.png"/><Relationship Id="rId412" Type="http://schemas.openxmlformats.org/officeDocument/2006/relationships/customXml" Target="../ink/ink942.xml"/><Relationship Id="rId107" Type="http://schemas.openxmlformats.org/officeDocument/2006/relationships/image" Target="../media/image741.png"/><Relationship Id="rId289" Type="http://schemas.openxmlformats.org/officeDocument/2006/relationships/image" Target="../media/image832.png"/><Relationship Id="rId11" Type="http://schemas.openxmlformats.org/officeDocument/2006/relationships/image" Target="../media/image693.png"/><Relationship Id="rId53" Type="http://schemas.openxmlformats.org/officeDocument/2006/relationships/image" Target="../media/image714.png"/><Relationship Id="rId149" Type="http://schemas.openxmlformats.org/officeDocument/2006/relationships/image" Target="../media/image762.png"/><Relationship Id="rId314" Type="http://schemas.openxmlformats.org/officeDocument/2006/relationships/customXml" Target="../ink/ink893.xml"/><Relationship Id="rId356" Type="http://schemas.openxmlformats.org/officeDocument/2006/relationships/customXml" Target="../ink/ink914.xml"/><Relationship Id="rId398" Type="http://schemas.openxmlformats.org/officeDocument/2006/relationships/customXml" Target="../ink/ink935.xml"/><Relationship Id="rId95" Type="http://schemas.openxmlformats.org/officeDocument/2006/relationships/image" Target="../media/image735.png"/><Relationship Id="rId160" Type="http://schemas.openxmlformats.org/officeDocument/2006/relationships/customXml" Target="../ink/ink816.xml"/><Relationship Id="rId216" Type="http://schemas.openxmlformats.org/officeDocument/2006/relationships/customXml" Target="../ink/ink844.xml"/><Relationship Id="rId423" Type="http://schemas.openxmlformats.org/officeDocument/2006/relationships/image" Target="../media/image899.png"/><Relationship Id="rId258" Type="http://schemas.openxmlformats.org/officeDocument/2006/relationships/customXml" Target="../ink/ink865.xml"/><Relationship Id="rId22" Type="http://schemas.openxmlformats.org/officeDocument/2006/relationships/customXml" Target="../ink/ink747.xml"/><Relationship Id="rId64" Type="http://schemas.openxmlformats.org/officeDocument/2006/relationships/customXml" Target="../ink/ink768.xml"/><Relationship Id="rId118" Type="http://schemas.openxmlformats.org/officeDocument/2006/relationships/customXml" Target="../ink/ink795.xml"/><Relationship Id="rId325" Type="http://schemas.openxmlformats.org/officeDocument/2006/relationships/image" Target="../media/image850.png"/><Relationship Id="rId367" Type="http://schemas.openxmlformats.org/officeDocument/2006/relationships/image" Target="../media/image871.png"/><Relationship Id="rId171" Type="http://schemas.openxmlformats.org/officeDocument/2006/relationships/image" Target="../media/image773.png"/><Relationship Id="rId227" Type="http://schemas.openxmlformats.org/officeDocument/2006/relationships/image" Target="../media/image801.png"/><Relationship Id="rId269" Type="http://schemas.openxmlformats.org/officeDocument/2006/relationships/image" Target="../media/image822.png"/><Relationship Id="rId33" Type="http://schemas.openxmlformats.org/officeDocument/2006/relationships/image" Target="../media/image704.png"/><Relationship Id="rId129" Type="http://schemas.openxmlformats.org/officeDocument/2006/relationships/image" Target="../media/image752.png"/><Relationship Id="rId280" Type="http://schemas.openxmlformats.org/officeDocument/2006/relationships/customXml" Target="../ink/ink876.xml"/><Relationship Id="rId336" Type="http://schemas.openxmlformats.org/officeDocument/2006/relationships/customXml" Target="../ink/ink904.xml"/><Relationship Id="rId75" Type="http://schemas.openxmlformats.org/officeDocument/2006/relationships/image" Target="../media/image725.png"/><Relationship Id="rId140" Type="http://schemas.openxmlformats.org/officeDocument/2006/relationships/customXml" Target="../ink/ink806.xml"/><Relationship Id="rId182" Type="http://schemas.openxmlformats.org/officeDocument/2006/relationships/customXml" Target="../ink/ink827.xml"/><Relationship Id="rId378" Type="http://schemas.openxmlformats.org/officeDocument/2006/relationships/customXml" Target="../ink/ink925.xml"/><Relationship Id="rId403" Type="http://schemas.openxmlformats.org/officeDocument/2006/relationships/image" Target="../media/image889.png"/><Relationship Id="rId6" Type="http://schemas.openxmlformats.org/officeDocument/2006/relationships/customXml" Target="../ink/ink739.xml"/><Relationship Id="rId238" Type="http://schemas.openxmlformats.org/officeDocument/2006/relationships/customXml" Target="../ink/ink855.xml"/><Relationship Id="rId291" Type="http://schemas.openxmlformats.org/officeDocument/2006/relationships/image" Target="../media/image833.png"/><Relationship Id="rId305" Type="http://schemas.openxmlformats.org/officeDocument/2006/relationships/image" Target="../media/image840.png"/><Relationship Id="rId347" Type="http://schemas.openxmlformats.org/officeDocument/2006/relationships/image" Target="../media/image861.png"/><Relationship Id="rId44" Type="http://schemas.openxmlformats.org/officeDocument/2006/relationships/customXml" Target="../ink/ink758.xml"/><Relationship Id="rId86" Type="http://schemas.openxmlformats.org/officeDocument/2006/relationships/customXml" Target="../ink/ink779.xml"/><Relationship Id="rId151" Type="http://schemas.openxmlformats.org/officeDocument/2006/relationships/image" Target="../media/image763.png"/><Relationship Id="rId389" Type="http://schemas.openxmlformats.org/officeDocument/2006/relationships/image" Target="../media/image882.png"/><Relationship Id="rId193" Type="http://schemas.openxmlformats.org/officeDocument/2006/relationships/image" Target="../media/image784.png"/><Relationship Id="rId207" Type="http://schemas.openxmlformats.org/officeDocument/2006/relationships/image" Target="../media/image791.png"/><Relationship Id="rId249" Type="http://schemas.openxmlformats.org/officeDocument/2006/relationships/image" Target="../media/image812.png"/><Relationship Id="rId414" Type="http://schemas.openxmlformats.org/officeDocument/2006/relationships/customXml" Target="../ink/ink943.xml"/><Relationship Id="rId13" Type="http://schemas.openxmlformats.org/officeDocument/2006/relationships/image" Target="../media/image694.png"/><Relationship Id="rId109" Type="http://schemas.openxmlformats.org/officeDocument/2006/relationships/image" Target="../media/image742.png"/><Relationship Id="rId260" Type="http://schemas.openxmlformats.org/officeDocument/2006/relationships/customXml" Target="../ink/ink866.xml"/><Relationship Id="rId316" Type="http://schemas.openxmlformats.org/officeDocument/2006/relationships/customXml" Target="../ink/ink894.xml"/><Relationship Id="rId55" Type="http://schemas.openxmlformats.org/officeDocument/2006/relationships/image" Target="../media/image715.png"/><Relationship Id="rId97" Type="http://schemas.openxmlformats.org/officeDocument/2006/relationships/image" Target="../media/image736.png"/><Relationship Id="rId120" Type="http://schemas.openxmlformats.org/officeDocument/2006/relationships/customXml" Target="../ink/ink796.xml"/><Relationship Id="rId358" Type="http://schemas.openxmlformats.org/officeDocument/2006/relationships/customXml" Target="../ink/ink915.xml"/><Relationship Id="rId162" Type="http://schemas.openxmlformats.org/officeDocument/2006/relationships/customXml" Target="../ink/ink817.xml"/><Relationship Id="rId218" Type="http://schemas.openxmlformats.org/officeDocument/2006/relationships/customXml" Target="../ink/ink845.xml"/><Relationship Id="rId425" Type="http://schemas.openxmlformats.org/officeDocument/2006/relationships/image" Target="../media/image900.png"/><Relationship Id="rId271" Type="http://schemas.openxmlformats.org/officeDocument/2006/relationships/image" Target="../media/image823.png"/><Relationship Id="rId24" Type="http://schemas.openxmlformats.org/officeDocument/2006/relationships/customXml" Target="../ink/ink748.xml"/><Relationship Id="rId66" Type="http://schemas.openxmlformats.org/officeDocument/2006/relationships/customXml" Target="../ink/ink769.xml"/><Relationship Id="rId131" Type="http://schemas.openxmlformats.org/officeDocument/2006/relationships/image" Target="../media/image753.png"/><Relationship Id="rId327" Type="http://schemas.openxmlformats.org/officeDocument/2006/relationships/image" Target="../media/image851.png"/><Relationship Id="rId369" Type="http://schemas.openxmlformats.org/officeDocument/2006/relationships/image" Target="../media/image872.png"/><Relationship Id="rId173" Type="http://schemas.openxmlformats.org/officeDocument/2006/relationships/image" Target="../media/image774.png"/><Relationship Id="rId229" Type="http://schemas.openxmlformats.org/officeDocument/2006/relationships/image" Target="../media/image802.png"/><Relationship Id="rId380" Type="http://schemas.openxmlformats.org/officeDocument/2006/relationships/customXml" Target="../ink/ink926.xml"/><Relationship Id="rId240" Type="http://schemas.openxmlformats.org/officeDocument/2006/relationships/customXml" Target="../ink/ink856.xml"/><Relationship Id="rId35" Type="http://schemas.openxmlformats.org/officeDocument/2006/relationships/image" Target="../media/image705.png"/><Relationship Id="rId77" Type="http://schemas.openxmlformats.org/officeDocument/2006/relationships/image" Target="../media/image726.png"/><Relationship Id="rId100" Type="http://schemas.openxmlformats.org/officeDocument/2006/relationships/customXml" Target="../ink/ink786.xml"/><Relationship Id="rId282" Type="http://schemas.openxmlformats.org/officeDocument/2006/relationships/customXml" Target="../ink/ink877.xml"/><Relationship Id="rId338" Type="http://schemas.openxmlformats.org/officeDocument/2006/relationships/customXml" Target="../ink/ink905.xml"/><Relationship Id="rId8" Type="http://schemas.openxmlformats.org/officeDocument/2006/relationships/customXml" Target="../ink/ink740.xml"/><Relationship Id="rId142" Type="http://schemas.openxmlformats.org/officeDocument/2006/relationships/customXml" Target="../ink/ink807.xml"/><Relationship Id="rId184" Type="http://schemas.openxmlformats.org/officeDocument/2006/relationships/customXml" Target="../ink/ink828.xml"/><Relationship Id="rId391" Type="http://schemas.openxmlformats.org/officeDocument/2006/relationships/image" Target="../media/image883.png"/><Relationship Id="rId405" Type="http://schemas.openxmlformats.org/officeDocument/2006/relationships/image" Target="../media/image890.png"/><Relationship Id="rId251" Type="http://schemas.openxmlformats.org/officeDocument/2006/relationships/image" Target="../media/image813.png"/><Relationship Id="rId46" Type="http://schemas.openxmlformats.org/officeDocument/2006/relationships/customXml" Target="../ink/ink759.xml"/><Relationship Id="rId293" Type="http://schemas.openxmlformats.org/officeDocument/2006/relationships/image" Target="../media/image834.png"/><Relationship Id="rId307" Type="http://schemas.openxmlformats.org/officeDocument/2006/relationships/image" Target="../media/image841.png"/><Relationship Id="rId349" Type="http://schemas.openxmlformats.org/officeDocument/2006/relationships/image" Target="../media/image862.png"/><Relationship Id="rId88" Type="http://schemas.openxmlformats.org/officeDocument/2006/relationships/customXml" Target="../ink/ink780.xml"/><Relationship Id="rId111" Type="http://schemas.openxmlformats.org/officeDocument/2006/relationships/image" Target="../media/image743.png"/><Relationship Id="rId153" Type="http://schemas.openxmlformats.org/officeDocument/2006/relationships/image" Target="../media/image764.png"/><Relationship Id="rId195" Type="http://schemas.openxmlformats.org/officeDocument/2006/relationships/image" Target="../media/image785.png"/><Relationship Id="rId209" Type="http://schemas.openxmlformats.org/officeDocument/2006/relationships/image" Target="../media/image792.png"/><Relationship Id="rId360" Type="http://schemas.openxmlformats.org/officeDocument/2006/relationships/customXml" Target="../ink/ink916.xml"/><Relationship Id="rId416" Type="http://schemas.openxmlformats.org/officeDocument/2006/relationships/customXml" Target="../ink/ink944.xml"/><Relationship Id="rId220" Type="http://schemas.openxmlformats.org/officeDocument/2006/relationships/customXml" Target="../ink/ink846.xml"/><Relationship Id="rId15" Type="http://schemas.openxmlformats.org/officeDocument/2006/relationships/image" Target="../media/image695.png"/><Relationship Id="rId57" Type="http://schemas.openxmlformats.org/officeDocument/2006/relationships/image" Target="../media/image716.png"/><Relationship Id="rId262" Type="http://schemas.openxmlformats.org/officeDocument/2006/relationships/customXml" Target="../ink/ink867.xml"/><Relationship Id="rId318" Type="http://schemas.openxmlformats.org/officeDocument/2006/relationships/customXml" Target="../ink/ink895.xml"/><Relationship Id="rId99" Type="http://schemas.openxmlformats.org/officeDocument/2006/relationships/image" Target="../media/image737.png"/><Relationship Id="rId122" Type="http://schemas.openxmlformats.org/officeDocument/2006/relationships/customXml" Target="../ink/ink797.xml"/><Relationship Id="rId164" Type="http://schemas.openxmlformats.org/officeDocument/2006/relationships/customXml" Target="../ink/ink818.xml"/><Relationship Id="rId371" Type="http://schemas.openxmlformats.org/officeDocument/2006/relationships/image" Target="../media/image873.png"/><Relationship Id="rId26" Type="http://schemas.openxmlformats.org/officeDocument/2006/relationships/customXml" Target="../ink/ink749.xml"/><Relationship Id="rId231" Type="http://schemas.openxmlformats.org/officeDocument/2006/relationships/image" Target="../media/image803.png"/><Relationship Id="rId273" Type="http://schemas.openxmlformats.org/officeDocument/2006/relationships/image" Target="../media/image824.png"/><Relationship Id="rId329" Type="http://schemas.openxmlformats.org/officeDocument/2006/relationships/image" Target="../media/image852.png"/><Relationship Id="rId68" Type="http://schemas.openxmlformats.org/officeDocument/2006/relationships/customXml" Target="../ink/ink770.xml"/><Relationship Id="rId133" Type="http://schemas.openxmlformats.org/officeDocument/2006/relationships/image" Target="../media/image754.png"/><Relationship Id="rId175" Type="http://schemas.openxmlformats.org/officeDocument/2006/relationships/image" Target="../media/image775.png"/><Relationship Id="rId340" Type="http://schemas.openxmlformats.org/officeDocument/2006/relationships/customXml" Target="../ink/ink906.xml"/><Relationship Id="rId200" Type="http://schemas.openxmlformats.org/officeDocument/2006/relationships/customXml" Target="../ink/ink836.xml"/><Relationship Id="rId382" Type="http://schemas.openxmlformats.org/officeDocument/2006/relationships/customXml" Target="../ink/ink927.xml"/><Relationship Id="rId242" Type="http://schemas.openxmlformats.org/officeDocument/2006/relationships/customXml" Target="../ink/ink857.xml"/><Relationship Id="rId284" Type="http://schemas.openxmlformats.org/officeDocument/2006/relationships/customXml" Target="../ink/ink878.xml"/><Relationship Id="rId37" Type="http://schemas.openxmlformats.org/officeDocument/2006/relationships/image" Target="../media/image706.png"/><Relationship Id="rId79" Type="http://schemas.openxmlformats.org/officeDocument/2006/relationships/image" Target="../media/image727.png"/><Relationship Id="rId102" Type="http://schemas.openxmlformats.org/officeDocument/2006/relationships/customXml" Target="../ink/ink787.xml"/><Relationship Id="rId144" Type="http://schemas.openxmlformats.org/officeDocument/2006/relationships/customXml" Target="../ink/ink808.xml"/><Relationship Id="rId90" Type="http://schemas.openxmlformats.org/officeDocument/2006/relationships/customXml" Target="../ink/ink781.xml"/><Relationship Id="rId186" Type="http://schemas.openxmlformats.org/officeDocument/2006/relationships/customXml" Target="../ink/ink829.xml"/><Relationship Id="rId351" Type="http://schemas.openxmlformats.org/officeDocument/2006/relationships/image" Target="../media/image863.png"/><Relationship Id="rId393" Type="http://schemas.openxmlformats.org/officeDocument/2006/relationships/image" Target="../media/image884.png"/><Relationship Id="rId407" Type="http://schemas.openxmlformats.org/officeDocument/2006/relationships/image" Target="../media/image891.png"/><Relationship Id="rId211" Type="http://schemas.openxmlformats.org/officeDocument/2006/relationships/image" Target="../media/image793.png"/><Relationship Id="rId253" Type="http://schemas.openxmlformats.org/officeDocument/2006/relationships/image" Target="../media/image814.png"/><Relationship Id="rId295" Type="http://schemas.openxmlformats.org/officeDocument/2006/relationships/image" Target="../media/image835.png"/><Relationship Id="rId309" Type="http://schemas.openxmlformats.org/officeDocument/2006/relationships/image" Target="../media/image842.png"/><Relationship Id="rId48" Type="http://schemas.openxmlformats.org/officeDocument/2006/relationships/customXml" Target="../ink/ink760.xml"/><Relationship Id="rId113" Type="http://schemas.openxmlformats.org/officeDocument/2006/relationships/image" Target="../media/image744.png"/><Relationship Id="rId320" Type="http://schemas.openxmlformats.org/officeDocument/2006/relationships/customXml" Target="../ink/ink896.xml"/><Relationship Id="rId155" Type="http://schemas.openxmlformats.org/officeDocument/2006/relationships/image" Target="../media/image765.png"/><Relationship Id="rId197" Type="http://schemas.openxmlformats.org/officeDocument/2006/relationships/image" Target="../media/image786.png"/><Relationship Id="rId362" Type="http://schemas.openxmlformats.org/officeDocument/2006/relationships/customXml" Target="../ink/ink917.xml"/><Relationship Id="rId418" Type="http://schemas.openxmlformats.org/officeDocument/2006/relationships/customXml" Target="../ink/ink945.xml"/><Relationship Id="rId222" Type="http://schemas.openxmlformats.org/officeDocument/2006/relationships/customXml" Target="../ink/ink847.xml"/><Relationship Id="rId264" Type="http://schemas.openxmlformats.org/officeDocument/2006/relationships/customXml" Target="../ink/ink868.xml"/><Relationship Id="rId17" Type="http://schemas.openxmlformats.org/officeDocument/2006/relationships/image" Target="../media/image696.png"/><Relationship Id="rId59" Type="http://schemas.openxmlformats.org/officeDocument/2006/relationships/image" Target="../media/image717.png"/><Relationship Id="rId124" Type="http://schemas.openxmlformats.org/officeDocument/2006/relationships/customXml" Target="../ink/ink798.xml"/></Relationships>
</file>

<file path=ppt/slides/_rels/slide15.xml.rels><?xml version="1.0" encoding="UTF-8" standalone="yes"?>
<Relationships xmlns="http://schemas.openxmlformats.org/package/2006/relationships"><Relationship Id="rId26" Type="http://schemas.openxmlformats.org/officeDocument/2006/relationships/image" Target="../media/image912.png"/><Relationship Id="rId21" Type="http://schemas.openxmlformats.org/officeDocument/2006/relationships/customXml" Target="../ink/ink958.xml"/><Relationship Id="rId42" Type="http://schemas.openxmlformats.org/officeDocument/2006/relationships/image" Target="../media/image920.png"/><Relationship Id="rId47" Type="http://schemas.openxmlformats.org/officeDocument/2006/relationships/customXml" Target="../ink/ink971.xml"/><Relationship Id="rId63" Type="http://schemas.openxmlformats.org/officeDocument/2006/relationships/customXml" Target="../ink/ink979.xml"/><Relationship Id="rId68" Type="http://schemas.openxmlformats.org/officeDocument/2006/relationships/image" Target="../media/image933.png"/><Relationship Id="rId7" Type="http://schemas.openxmlformats.org/officeDocument/2006/relationships/customXml" Target="../ink/ink951.xml"/><Relationship Id="rId2" Type="http://schemas.openxmlformats.org/officeDocument/2006/relationships/notesSlide" Target="../notesSlides/notesSlide14.xml"/><Relationship Id="rId16" Type="http://schemas.openxmlformats.org/officeDocument/2006/relationships/image" Target="../media/image907.png"/><Relationship Id="rId29" Type="http://schemas.openxmlformats.org/officeDocument/2006/relationships/customXml" Target="../ink/ink962.xml"/><Relationship Id="rId11" Type="http://schemas.openxmlformats.org/officeDocument/2006/relationships/customXml" Target="../ink/ink953.xml"/><Relationship Id="rId24" Type="http://schemas.openxmlformats.org/officeDocument/2006/relationships/image" Target="../media/image911.png"/><Relationship Id="rId32" Type="http://schemas.openxmlformats.org/officeDocument/2006/relationships/image" Target="../media/image915.png"/><Relationship Id="rId37" Type="http://schemas.openxmlformats.org/officeDocument/2006/relationships/customXml" Target="../ink/ink966.xml"/><Relationship Id="rId40" Type="http://schemas.openxmlformats.org/officeDocument/2006/relationships/image" Target="../media/image919.png"/><Relationship Id="rId45" Type="http://schemas.openxmlformats.org/officeDocument/2006/relationships/customXml" Target="../ink/ink970.xml"/><Relationship Id="rId53" Type="http://schemas.openxmlformats.org/officeDocument/2006/relationships/customXml" Target="../ink/ink974.xml"/><Relationship Id="rId58" Type="http://schemas.openxmlformats.org/officeDocument/2006/relationships/image" Target="../media/image928.png"/><Relationship Id="rId66" Type="http://schemas.openxmlformats.org/officeDocument/2006/relationships/image" Target="../media/image932.png"/><Relationship Id="rId5" Type="http://schemas.openxmlformats.org/officeDocument/2006/relationships/customXml" Target="../ink/ink950.xml"/><Relationship Id="rId61" Type="http://schemas.openxmlformats.org/officeDocument/2006/relationships/customXml" Target="../ink/ink978.xml"/><Relationship Id="rId19" Type="http://schemas.openxmlformats.org/officeDocument/2006/relationships/customXml" Target="../ink/ink957.xml"/><Relationship Id="rId14" Type="http://schemas.openxmlformats.org/officeDocument/2006/relationships/image" Target="../media/image906.png"/><Relationship Id="rId22" Type="http://schemas.openxmlformats.org/officeDocument/2006/relationships/image" Target="../media/image910.png"/><Relationship Id="rId27" Type="http://schemas.openxmlformats.org/officeDocument/2006/relationships/customXml" Target="../ink/ink961.xml"/><Relationship Id="rId30" Type="http://schemas.openxmlformats.org/officeDocument/2006/relationships/image" Target="../media/image914.png"/><Relationship Id="rId35" Type="http://schemas.openxmlformats.org/officeDocument/2006/relationships/customXml" Target="../ink/ink965.xml"/><Relationship Id="rId43" Type="http://schemas.openxmlformats.org/officeDocument/2006/relationships/customXml" Target="../ink/ink969.xml"/><Relationship Id="rId48" Type="http://schemas.openxmlformats.org/officeDocument/2006/relationships/image" Target="../media/image923.png"/><Relationship Id="rId56" Type="http://schemas.openxmlformats.org/officeDocument/2006/relationships/image" Target="../media/image927.png"/><Relationship Id="rId64" Type="http://schemas.openxmlformats.org/officeDocument/2006/relationships/image" Target="../media/image931.png"/><Relationship Id="rId69" Type="http://schemas.openxmlformats.org/officeDocument/2006/relationships/customXml" Target="../ink/ink982.xml"/><Relationship Id="rId8" Type="http://schemas.openxmlformats.org/officeDocument/2006/relationships/image" Target="../media/image903.png"/><Relationship Id="rId51" Type="http://schemas.openxmlformats.org/officeDocument/2006/relationships/customXml" Target="../ink/ink973.xml"/><Relationship Id="rId3" Type="http://schemas.openxmlformats.org/officeDocument/2006/relationships/customXml" Target="../ink/ink949.xml"/><Relationship Id="rId12" Type="http://schemas.openxmlformats.org/officeDocument/2006/relationships/image" Target="../media/image905.png"/><Relationship Id="rId17" Type="http://schemas.openxmlformats.org/officeDocument/2006/relationships/customXml" Target="../ink/ink956.xml"/><Relationship Id="rId25" Type="http://schemas.openxmlformats.org/officeDocument/2006/relationships/customXml" Target="../ink/ink960.xml"/><Relationship Id="rId33" Type="http://schemas.openxmlformats.org/officeDocument/2006/relationships/customXml" Target="../ink/ink964.xml"/><Relationship Id="rId38" Type="http://schemas.openxmlformats.org/officeDocument/2006/relationships/image" Target="../media/image918.png"/><Relationship Id="rId46" Type="http://schemas.openxmlformats.org/officeDocument/2006/relationships/image" Target="../media/image922.png"/><Relationship Id="rId59" Type="http://schemas.openxmlformats.org/officeDocument/2006/relationships/customXml" Target="../ink/ink977.xml"/><Relationship Id="rId67" Type="http://schemas.openxmlformats.org/officeDocument/2006/relationships/customXml" Target="../ink/ink981.xml"/><Relationship Id="rId20" Type="http://schemas.openxmlformats.org/officeDocument/2006/relationships/image" Target="../media/image909.png"/><Relationship Id="rId41" Type="http://schemas.openxmlformats.org/officeDocument/2006/relationships/customXml" Target="../ink/ink968.xml"/><Relationship Id="rId54" Type="http://schemas.openxmlformats.org/officeDocument/2006/relationships/image" Target="../media/image926.png"/><Relationship Id="rId62" Type="http://schemas.openxmlformats.org/officeDocument/2006/relationships/image" Target="../media/image930.png"/><Relationship Id="rId70" Type="http://schemas.openxmlformats.org/officeDocument/2006/relationships/image" Target="../media/image934.png"/><Relationship Id="rId1" Type="http://schemas.openxmlformats.org/officeDocument/2006/relationships/slideLayout" Target="../slideLayouts/slideLayout7.xml"/><Relationship Id="rId6" Type="http://schemas.openxmlformats.org/officeDocument/2006/relationships/image" Target="../media/image902.png"/><Relationship Id="rId15" Type="http://schemas.openxmlformats.org/officeDocument/2006/relationships/customXml" Target="../ink/ink955.xml"/><Relationship Id="rId23" Type="http://schemas.openxmlformats.org/officeDocument/2006/relationships/customXml" Target="../ink/ink959.xml"/><Relationship Id="rId28" Type="http://schemas.openxmlformats.org/officeDocument/2006/relationships/image" Target="../media/image913.png"/><Relationship Id="rId36" Type="http://schemas.openxmlformats.org/officeDocument/2006/relationships/image" Target="../media/image917.png"/><Relationship Id="rId49" Type="http://schemas.openxmlformats.org/officeDocument/2006/relationships/customXml" Target="../ink/ink972.xml"/><Relationship Id="rId57" Type="http://schemas.openxmlformats.org/officeDocument/2006/relationships/customXml" Target="../ink/ink976.xml"/><Relationship Id="rId10" Type="http://schemas.openxmlformats.org/officeDocument/2006/relationships/image" Target="../media/image904.png"/><Relationship Id="rId31" Type="http://schemas.openxmlformats.org/officeDocument/2006/relationships/customXml" Target="../ink/ink963.xml"/><Relationship Id="rId44" Type="http://schemas.openxmlformats.org/officeDocument/2006/relationships/image" Target="../media/image921.png"/><Relationship Id="rId52" Type="http://schemas.openxmlformats.org/officeDocument/2006/relationships/image" Target="../media/image925.png"/><Relationship Id="rId60" Type="http://schemas.openxmlformats.org/officeDocument/2006/relationships/image" Target="../media/image929.png"/><Relationship Id="rId65" Type="http://schemas.openxmlformats.org/officeDocument/2006/relationships/customXml" Target="../ink/ink980.xml"/><Relationship Id="rId4" Type="http://schemas.openxmlformats.org/officeDocument/2006/relationships/image" Target="../media/image901.png"/><Relationship Id="rId9" Type="http://schemas.openxmlformats.org/officeDocument/2006/relationships/customXml" Target="../ink/ink952.xml"/><Relationship Id="rId13" Type="http://schemas.openxmlformats.org/officeDocument/2006/relationships/customXml" Target="../ink/ink954.xml"/><Relationship Id="rId18" Type="http://schemas.openxmlformats.org/officeDocument/2006/relationships/image" Target="../media/image908.png"/><Relationship Id="rId39" Type="http://schemas.openxmlformats.org/officeDocument/2006/relationships/customXml" Target="../ink/ink967.xml"/><Relationship Id="rId34" Type="http://schemas.openxmlformats.org/officeDocument/2006/relationships/image" Target="../media/image916.png"/><Relationship Id="rId50" Type="http://schemas.openxmlformats.org/officeDocument/2006/relationships/image" Target="../media/image924.png"/><Relationship Id="rId55" Type="http://schemas.openxmlformats.org/officeDocument/2006/relationships/customXml" Target="../ink/ink97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imf.org/external/datamapper/NGDP_RPCH@WEO/OEMDC/ADVEC/WEOWORL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3.xml"/><Relationship Id="rId170" Type="http://schemas.openxmlformats.org/officeDocument/2006/relationships/image" Target="../media/image87.png"/><Relationship Id="rId226" Type="http://schemas.openxmlformats.org/officeDocument/2006/relationships/image" Target="../media/image115.png"/><Relationship Id="rId433" Type="http://schemas.openxmlformats.org/officeDocument/2006/relationships/customXml" Target="../ink/ink218.xml"/><Relationship Id="rId268" Type="http://schemas.openxmlformats.org/officeDocument/2006/relationships/image" Target="../media/image136.png"/><Relationship Id="rId32" Type="http://schemas.openxmlformats.org/officeDocument/2006/relationships/image" Target="../media/image18.png"/><Relationship Id="rId74" Type="http://schemas.openxmlformats.org/officeDocument/2006/relationships/image" Target="../media/image39.png"/><Relationship Id="rId128" Type="http://schemas.openxmlformats.org/officeDocument/2006/relationships/image" Target="../media/image66.png"/><Relationship Id="rId335" Type="http://schemas.openxmlformats.org/officeDocument/2006/relationships/image" Target="../media/image169.png"/><Relationship Id="rId377" Type="http://schemas.openxmlformats.org/officeDocument/2006/relationships/customXml" Target="../ink/ink189.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402" Type="http://schemas.openxmlformats.org/officeDocument/2006/relationships/image" Target="../media/image201.png"/><Relationship Id="rId279" Type="http://schemas.openxmlformats.org/officeDocument/2006/relationships/customXml" Target="../ink/ink139.xml"/><Relationship Id="rId444" Type="http://schemas.openxmlformats.org/officeDocument/2006/relationships/customXml" Target="../ink/ink224.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7.png"/><Relationship Id="rId304" Type="http://schemas.openxmlformats.org/officeDocument/2006/relationships/image" Target="../media/image154.png"/><Relationship Id="rId346" Type="http://schemas.openxmlformats.org/officeDocument/2006/relationships/customXml" Target="../ink/ink173.xml"/><Relationship Id="rId388" Type="http://schemas.openxmlformats.org/officeDocument/2006/relationships/image" Target="../media/image195.png"/><Relationship Id="rId85" Type="http://schemas.openxmlformats.org/officeDocument/2006/relationships/customXml" Target="../ink/ink42.xml"/><Relationship Id="rId150" Type="http://schemas.openxmlformats.org/officeDocument/2006/relationships/image" Target="../media/image77.png"/><Relationship Id="rId192" Type="http://schemas.openxmlformats.org/officeDocument/2006/relationships/image" Target="../media/image98.png"/><Relationship Id="rId206" Type="http://schemas.openxmlformats.org/officeDocument/2006/relationships/image" Target="../media/image105.png"/><Relationship Id="rId413" Type="http://schemas.openxmlformats.org/officeDocument/2006/relationships/customXml" Target="../ink/ink208.xml"/><Relationship Id="rId248" Type="http://schemas.openxmlformats.org/officeDocument/2006/relationships/image" Target="../media/image126.png"/><Relationship Id="rId455" Type="http://schemas.openxmlformats.org/officeDocument/2006/relationships/image" Target="../media/image227.png"/><Relationship Id="rId12" Type="http://schemas.openxmlformats.org/officeDocument/2006/relationships/image" Target="../media/image8.png"/><Relationship Id="rId108" Type="http://schemas.openxmlformats.org/officeDocument/2006/relationships/image" Target="../media/image56.png"/><Relationship Id="rId315" Type="http://schemas.openxmlformats.org/officeDocument/2006/relationships/customXml" Target="../ink/ink157.xml"/><Relationship Id="rId357" Type="http://schemas.openxmlformats.org/officeDocument/2006/relationships/image" Target="../media/image180.png"/><Relationship Id="rId54" Type="http://schemas.openxmlformats.org/officeDocument/2006/relationships/image" Target="../media/image29.png"/><Relationship Id="rId96" Type="http://schemas.openxmlformats.org/officeDocument/2006/relationships/image" Target="../media/image50.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201.xml"/><Relationship Id="rId259" Type="http://schemas.openxmlformats.org/officeDocument/2006/relationships/customXml" Target="../ink/ink129.xml"/><Relationship Id="rId424" Type="http://schemas.openxmlformats.org/officeDocument/2006/relationships/image" Target="../media/image212.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7.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67.png"/><Relationship Id="rId368" Type="http://schemas.openxmlformats.org/officeDocument/2006/relationships/customXml" Target="../ink/ink184.xml"/><Relationship Id="rId172" Type="http://schemas.openxmlformats.org/officeDocument/2006/relationships/image" Target="../media/image88.png"/><Relationship Id="rId228" Type="http://schemas.openxmlformats.org/officeDocument/2006/relationships/image" Target="../media/image116.png"/><Relationship Id="rId435" Type="http://schemas.openxmlformats.org/officeDocument/2006/relationships/customXml" Target="../ink/ink219.xml"/><Relationship Id="rId281" Type="http://schemas.openxmlformats.org/officeDocument/2006/relationships/customXml" Target="../ink/ink140.xml"/><Relationship Id="rId337" Type="http://schemas.openxmlformats.org/officeDocument/2006/relationships/image" Target="../media/image170.png"/><Relationship Id="rId34" Type="http://schemas.openxmlformats.org/officeDocument/2006/relationships/image" Target="../media/image19.png"/><Relationship Id="rId76" Type="http://schemas.openxmlformats.org/officeDocument/2006/relationships/image" Target="../media/image40.png"/><Relationship Id="rId141" Type="http://schemas.openxmlformats.org/officeDocument/2006/relationships/customXml" Target="../ink/ink70.xml"/><Relationship Id="rId379" Type="http://schemas.openxmlformats.org/officeDocument/2006/relationships/customXml" Target="../ink/ink19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customXml" Target="../ink/ink196.xml"/><Relationship Id="rId404" Type="http://schemas.openxmlformats.org/officeDocument/2006/relationships/image" Target="../media/image202.png"/><Relationship Id="rId446" Type="http://schemas.openxmlformats.org/officeDocument/2006/relationships/customXml" Target="../ink/ink225.xml"/><Relationship Id="rId250" Type="http://schemas.openxmlformats.org/officeDocument/2006/relationships/image" Target="../media/image127.png"/><Relationship Id="rId292" Type="http://schemas.openxmlformats.org/officeDocument/2006/relationships/image" Target="../media/image148.png"/><Relationship Id="rId306" Type="http://schemas.openxmlformats.org/officeDocument/2006/relationships/image" Target="../media/image155.png"/><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7.png"/><Relationship Id="rId348" Type="http://schemas.openxmlformats.org/officeDocument/2006/relationships/customXml" Target="../ink/ink174.xml"/><Relationship Id="rId152" Type="http://schemas.openxmlformats.org/officeDocument/2006/relationships/image" Target="../media/image78.png"/><Relationship Id="rId194" Type="http://schemas.openxmlformats.org/officeDocument/2006/relationships/image" Target="../media/image99.png"/><Relationship Id="rId208" Type="http://schemas.openxmlformats.org/officeDocument/2006/relationships/image" Target="../media/image106.png"/><Relationship Id="rId415" Type="http://schemas.openxmlformats.org/officeDocument/2006/relationships/customXml" Target="../ink/ink209.xml"/><Relationship Id="rId457" Type="http://schemas.openxmlformats.org/officeDocument/2006/relationships/image" Target="../media/image228.png"/><Relationship Id="rId261" Type="http://schemas.openxmlformats.org/officeDocument/2006/relationships/customXml" Target="../ink/ink130.xml"/><Relationship Id="rId14" Type="http://schemas.openxmlformats.org/officeDocument/2006/relationships/image" Target="../media/image9.png"/><Relationship Id="rId56" Type="http://schemas.openxmlformats.org/officeDocument/2006/relationships/image" Target="../media/image30.png"/><Relationship Id="rId317" Type="http://schemas.openxmlformats.org/officeDocument/2006/relationships/customXml" Target="../ink/ink158.xml"/><Relationship Id="rId359" Type="http://schemas.openxmlformats.org/officeDocument/2006/relationships/image" Target="../media/image181.png"/><Relationship Id="rId98" Type="http://schemas.openxmlformats.org/officeDocument/2006/relationships/image" Target="../media/image51.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5.xml"/><Relationship Id="rId426" Type="http://schemas.openxmlformats.org/officeDocument/2006/relationships/image" Target="../media/image213.png"/><Relationship Id="rId230" Type="http://schemas.openxmlformats.org/officeDocument/2006/relationships/image" Target="../media/image117.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8.png"/><Relationship Id="rId328" Type="http://schemas.openxmlformats.org/officeDocument/2006/relationships/customXml" Target="../ink/ink164.xml"/><Relationship Id="rId132" Type="http://schemas.openxmlformats.org/officeDocument/2006/relationships/image" Target="../media/image68.png"/><Relationship Id="rId174" Type="http://schemas.openxmlformats.org/officeDocument/2006/relationships/image" Target="../media/image89.png"/><Relationship Id="rId381" Type="http://schemas.openxmlformats.org/officeDocument/2006/relationships/customXml" Target="../ink/ink191.xml"/><Relationship Id="rId241" Type="http://schemas.openxmlformats.org/officeDocument/2006/relationships/customXml" Target="../ink/ink120.xml"/><Relationship Id="rId437" Type="http://schemas.openxmlformats.org/officeDocument/2006/relationships/customXml" Target="../ink/ink220.xml"/><Relationship Id="rId36" Type="http://schemas.openxmlformats.org/officeDocument/2006/relationships/image" Target="../media/image20.png"/><Relationship Id="rId283" Type="http://schemas.openxmlformats.org/officeDocument/2006/relationships/customXml" Target="../ink/ink141.xml"/><Relationship Id="rId339" Type="http://schemas.openxmlformats.org/officeDocument/2006/relationships/image" Target="../media/image171.png"/><Relationship Id="rId78" Type="http://schemas.openxmlformats.org/officeDocument/2006/relationships/image" Target="../media/image41.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customXml" Target="../ink/ink175.xml"/><Relationship Id="rId406" Type="http://schemas.openxmlformats.org/officeDocument/2006/relationships/image" Target="../media/image203.png"/><Relationship Id="rId9" Type="http://schemas.openxmlformats.org/officeDocument/2006/relationships/customXml" Target="../ink/ink4.xml"/><Relationship Id="rId210" Type="http://schemas.openxmlformats.org/officeDocument/2006/relationships/image" Target="../media/image107.png"/><Relationship Id="rId392" Type="http://schemas.openxmlformats.org/officeDocument/2006/relationships/customXml" Target="../ink/ink197.xml"/><Relationship Id="rId448" Type="http://schemas.openxmlformats.org/officeDocument/2006/relationships/customXml" Target="../ink/ink226.xml"/><Relationship Id="rId252" Type="http://schemas.openxmlformats.org/officeDocument/2006/relationships/image" Target="../media/image128.png"/><Relationship Id="rId294" Type="http://schemas.openxmlformats.org/officeDocument/2006/relationships/image" Target="../media/image149.png"/><Relationship Id="rId308" Type="http://schemas.openxmlformats.org/officeDocument/2006/relationships/image" Target="../media/image156.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58.png"/><Relationship Id="rId154" Type="http://schemas.openxmlformats.org/officeDocument/2006/relationships/image" Target="../media/image79.png"/><Relationship Id="rId361" Type="http://schemas.openxmlformats.org/officeDocument/2006/relationships/image" Target="../media/image182.png"/><Relationship Id="rId196" Type="http://schemas.openxmlformats.org/officeDocument/2006/relationships/image" Target="../media/image100.png"/><Relationship Id="rId417" Type="http://schemas.openxmlformats.org/officeDocument/2006/relationships/customXml" Target="../ink/ink210.xml"/><Relationship Id="rId459" Type="http://schemas.openxmlformats.org/officeDocument/2006/relationships/image" Target="../media/image229.png"/><Relationship Id="rId16" Type="http://schemas.openxmlformats.org/officeDocument/2006/relationships/image" Target="../media/image10.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customXml" Target="../ink/ink159.xml"/><Relationship Id="rId58" Type="http://schemas.openxmlformats.org/officeDocument/2006/relationships/image" Target="../media/image31.png"/><Relationship Id="rId123" Type="http://schemas.openxmlformats.org/officeDocument/2006/relationships/customXml" Target="../ink/ink61.xml"/><Relationship Id="rId330" Type="http://schemas.openxmlformats.org/officeDocument/2006/relationships/customXml" Target="../ink/ink165.xml"/><Relationship Id="rId165" Type="http://schemas.openxmlformats.org/officeDocument/2006/relationships/customXml" Target="../ink/ink82.xml"/><Relationship Id="rId372" Type="http://schemas.openxmlformats.org/officeDocument/2006/relationships/customXml" Target="../ink/ink186.xml"/><Relationship Id="rId428" Type="http://schemas.openxmlformats.org/officeDocument/2006/relationships/image" Target="../media/image214.png"/><Relationship Id="rId232" Type="http://schemas.openxmlformats.org/officeDocument/2006/relationships/image" Target="../media/image118.png"/><Relationship Id="rId274" Type="http://schemas.openxmlformats.org/officeDocument/2006/relationships/image" Target="../media/image139.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9.png"/><Relationship Id="rId80" Type="http://schemas.openxmlformats.org/officeDocument/2006/relationships/image" Target="../media/image42.png"/><Relationship Id="rId176" Type="http://schemas.openxmlformats.org/officeDocument/2006/relationships/image" Target="../media/image90.png"/><Relationship Id="rId341" Type="http://schemas.openxmlformats.org/officeDocument/2006/relationships/image" Target="../media/image172.png"/><Relationship Id="rId383" Type="http://schemas.openxmlformats.org/officeDocument/2006/relationships/customXml" Target="../ink/ink192.xml"/><Relationship Id="rId439" Type="http://schemas.openxmlformats.org/officeDocument/2006/relationships/customXml" Target="../ink/ink221.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customXml" Target="../ink/ink142.xml"/><Relationship Id="rId450" Type="http://schemas.openxmlformats.org/officeDocument/2006/relationships/customXml" Target="../ink/ink227.xml"/><Relationship Id="rId38" Type="http://schemas.openxmlformats.org/officeDocument/2006/relationships/image" Target="../media/image21.png"/><Relationship Id="rId103" Type="http://schemas.openxmlformats.org/officeDocument/2006/relationships/customXml" Target="../ink/ink51.xml"/><Relationship Id="rId310" Type="http://schemas.openxmlformats.org/officeDocument/2006/relationships/image" Target="../media/image157.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customXml" Target="../ink/ink176.xml"/><Relationship Id="rId394" Type="http://schemas.openxmlformats.org/officeDocument/2006/relationships/image" Target="../media/image197.png"/><Relationship Id="rId408" Type="http://schemas.openxmlformats.org/officeDocument/2006/relationships/image" Target="../media/image204.png"/><Relationship Id="rId212" Type="http://schemas.openxmlformats.org/officeDocument/2006/relationships/image" Target="../media/image108.png"/><Relationship Id="rId254" Type="http://schemas.openxmlformats.org/officeDocument/2006/relationships/image" Target="../media/image129.png"/><Relationship Id="rId49" Type="http://schemas.openxmlformats.org/officeDocument/2006/relationships/customXml" Target="../ink/ink24.xml"/><Relationship Id="rId114" Type="http://schemas.openxmlformats.org/officeDocument/2006/relationships/image" Target="../media/image59.png"/><Relationship Id="rId296" Type="http://schemas.openxmlformats.org/officeDocument/2006/relationships/image" Target="../media/image150.png"/><Relationship Id="rId461" Type="http://schemas.openxmlformats.org/officeDocument/2006/relationships/image" Target="../media/image230.png"/><Relationship Id="rId60" Type="http://schemas.openxmlformats.org/officeDocument/2006/relationships/image" Target="../media/image32.png"/><Relationship Id="rId156" Type="http://schemas.openxmlformats.org/officeDocument/2006/relationships/image" Target="../media/image80.png"/><Relationship Id="rId198" Type="http://schemas.openxmlformats.org/officeDocument/2006/relationships/image" Target="../media/image101.png"/><Relationship Id="rId321" Type="http://schemas.openxmlformats.org/officeDocument/2006/relationships/customXml" Target="../ink/ink160.xml"/><Relationship Id="rId363" Type="http://schemas.openxmlformats.org/officeDocument/2006/relationships/image" Target="../media/image183.png"/><Relationship Id="rId419" Type="http://schemas.openxmlformats.org/officeDocument/2006/relationships/customXml" Target="../ink/ink211.xml"/><Relationship Id="rId223" Type="http://schemas.openxmlformats.org/officeDocument/2006/relationships/customXml" Target="../ink/ink111.xml"/><Relationship Id="rId430" Type="http://schemas.openxmlformats.org/officeDocument/2006/relationships/image" Target="../media/image215.png"/><Relationship Id="rId18" Type="http://schemas.openxmlformats.org/officeDocument/2006/relationships/image" Target="../media/image11.png"/><Relationship Id="rId265" Type="http://schemas.openxmlformats.org/officeDocument/2006/relationships/customXml" Target="../ink/ink132.xml"/><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customXml" Target="../ink/ink166.xml"/><Relationship Id="rId374" Type="http://schemas.openxmlformats.org/officeDocument/2006/relationships/customXml" Target="../ink/ink187.xml"/><Relationship Id="rId71" Type="http://schemas.openxmlformats.org/officeDocument/2006/relationships/customXml" Target="../ink/ink35.xml"/><Relationship Id="rId234" Type="http://schemas.openxmlformats.org/officeDocument/2006/relationships/image" Target="../media/image119.png"/><Relationship Id="rId2" Type="http://schemas.openxmlformats.org/officeDocument/2006/relationships/notesSlide" Target="../notesSlides/notesSlide3.xml"/><Relationship Id="rId29" Type="http://schemas.openxmlformats.org/officeDocument/2006/relationships/customXml" Target="../ink/ink14.xml"/><Relationship Id="rId276" Type="http://schemas.openxmlformats.org/officeDocument/2006/relationships/image" Target="../media/image140.png"/><Relationship Id="rId441" Type="http://schemas.openxmlformats.org/officeDocument/2006/relationships/customXml" Target="../ink/ink222.xml"/><Relationship Id="rId40" Type="http://schemas.openxmlformats.org/officeDocument/2006/relationships/image" Target="../media/image22.png"/><Relationship Id="rId115" Type="http://schemas.openxmlformats.org/officeDocument/2006/relationships/customXml" Target="../ink/ink57.xml"/><Relationship Id="rId136" Type="http://schemas.openxmlformats.org/officeDocument/2006/relationships/image" Target="../media/image70.png"/><Relationship Id="rId157" Type="http://schemas.openxmlformats.org/officeDocument/2006/relationships/customXml" Target="../ink/ink78.xml"/><Relationship Id="rId178" Type="http://schemas.openxmlformats.org/officeDocument/2006/relationships/image" Target="../media/image91.png"/><Relationship Id="rId301" Type="http://schemas.openxmlformats.org/officeDocument/2006/relationships/customXml" Target="../ink/ink150.xml"/><Relationship Id="rId322" Type="http://schemas.openxmlformats.org/officeDocument/2006/relationships/image" Target="../media/image163.png"/><Relationship Id="rId343" Type="http://schemas.openxmlformats.org/officeDocument/2006/relationships/image" Target="../media/image173.png"/><Relationship Id="rId364" Type="http://schemas.openxmlformats.org/officeDocument/2006/relationships/customXml" Target="../ink/ink182.xml"/><Relationship Id="rId61" Type="http://schemas.openxmlformats.org/officeDocument/2006/relationships/customXml" Target="../ink/ink30.xml"/><Relationship Id="rId82" Type="http://schemas.openxmlformats.org/officeDocument/2006/relationships/image" Target="../media/image43.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3.xml"/><Relationship Id="rId19" Type="http://schemas.openxmlformats.org/officeDocument/2006/relationships/customXml" Target="../ink/ink9.xml"/><Relationship Id="rId224" Type="http://schemas.openxmlformats.org/officeDocument/2006/relationships/image" Target="../media/image114.png"/><Relationship Id="rId245" Type="http://schemas.openxmlformats.org/officeDocument/2006/relationships/customXml" Target="../ink/ink122.xml"/><Relationship Id="rId266" Type="http://schemas.openxmlformats.org/officeDocument/2006/relationships/image" Target="../media/image135.png"/><Relationship Id="rId287" Type="http://schemas.openxmlformats.org/officeDocument/2006/relationships/customXml" Target="../ink/ink143.xml"/><Relationship Id="rId410" Type="http://schemas.openxmlformats.org/officeDocument/2006/relationships/image" Target="../media/image205.png"/><Relationship Id="rId431" Type="http://schemas.openxmlformats.org/officeDocument/2006/relationships/customXml" Target="../ink/ink217.xml"/><Relationship Id="rId452" Type="http://schemas.openxmlformats.org/officeDocument/2006/relationships/customXml" Target="../ink/ink228.xml"/><Relationship Id="rId30" Type="http://schemas.openxmlformats.org/officeDocument/2006/relationships/image" Target="../media/image17.png"/><Relationship Id="rId105" Type="http://schemas.openxmlformats.org/officeDocument/2006/relationships/customXml" Target="../ink/ink52.xml"/><Relationship Id="rId126" Type="http://schemas.openxmlformats.org/officeDocument/2006/relationships/image" Target="../media/image65.png"/><Relationship Id="rId147" Type="http://schemas.openxmlformats.org/officeDocument/2006/relationships/customXml" Target="../ink/ink73.xml"/><Relationship Id="rId168" Type="http://schemas.openxmlformats.org/officeDocument/2006/relationships/image" Target="../media/image86.png"/><Relationship Id="rId312" Type="http://schemas.openxmlformats.org/officeDocument/2006/relationships/image" Target="../media/image158.png"/><Relationship Id="rId333" Type="http://schemas.openxmlformats.org/officeDocument/2006/relationships/image" Target="../media/image168.png"/><Relationship Id="rId354" Type="http://schemas.openxmlformats.org/officeDocument/2006/relationships/customXml" Target="../ink/ink177.xml"/><Relationship Id="rId51" Type="http://schemas.openxmlformats.org/officeDocument/2006/relationships/customXml" Target="../ink/ink25.xml"/><Relationship Id="rId72" Type="http://schemas.openxmlformats.org/officeDocument/2006/relationships/image" Target="../media/image38.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8.xml"/><Relationship Id="rId396" Type="http://schemas.openxmlformats.org/officeDocument/2006/relationships/image" Target="../media/image198.png"/><Relationship Id="rId3" Type="http://schemas.openxmlformats.org/officeDocument/2006/relationships/customXml" Target="../ink/ink1.xml"/><Relationship Id="rId214" Type="http://schemas.openxmlformats.org/officeDocument/2006/relationships/image" Target="../media/image109.png"/><Relationship Id="rId235" Type="http://schemas.openxmlformats.org/officeDocument/2006/relationships/customXml" Target="../ink/ink117.xml"/><Relationship Id="rId256" Type="http://schemas.openxmlformats.org/officeDocument/2006/relationships/image" Target="../media/image130.png"/><Relationship Id="rId277" Type="http://schemas.openxmlformats.org/officeDocument/2006/relationships/customXml" Target="../ink/ink138.xml"/><Relationship Id="rId298" Type="http://schemas.openxmlformats.org/officeDocument/2006/relationships/image" Target="../media/image151.png"/><Relationship Id="rId400" Type="http://schemas.openxmlformats.org/officeDocument/2006/relationships/image" Target="../media/image200.png"/><Relationship Id="rId421" Type="http://schemas.openxmlformats.org/officeDocument/2006/relationships/customXml" Target="../ink/ink212.xml"/><Relationship Id="rId442" Type="http://schemas.openxmlformats.org/officeDocument/2006/relationships/customXml" Target="../ink/ink223.xml"/><Relationship Id="rId116" Type="http://schemas.openxmlformats.org/officeDocument/2006/relationships/image" Target="../media/image60.png"/><Relationship Id="rId137" Type="http://schemas.openxmlformats.org/officeDocument/2006/relationships/customXml" Target="../ink/ink68.xml"/><Relationship Id="rId158" Type="http://schemas.openxmlformats.org/officeDocument/2006/relationships/image" Target="../media/image81.png"/><Relationship Id="rId302" Type="http://schemas.openxmlformats.org/officeDocument/2006/relationships/image" Target="../media/image153.png"/><Relationship Id="rId323" Type="http://schemas.openxmlformats.org/officeDocument/2006/relationships/customXml" Target="../ink/ink161.xml"/><Relationship Id="rId344" Type="http://schemas.openxmlformats.org/officeDocument/2006/relationships/customXml" Target="../ink/ink172.xml"/><Relationship Id="rId20" Type="http://schemas.openxmlformats.org/officeDocument/2006/relationships/image" Target="../media/image12.png"/><Relationship Id="rId41" Type="http://schemas.openxmlformats.org/officeDocument/2006/relationships/customXml" Target="../ink/ink20.xml"/><Relationship Id="rId62" Type="http://schemas.openxmlformats.org/officeDocument/2006/relationships/image" Target="../media/image33.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84.png"/><Relationship Id="rId386" Type="http://schemas.openxmlformats.org/officeDocument/2006/relationships/image" Target="../media/image194.png"/><Relationship Id="rId190" Type="http://schemas.openxmlformats.org/officeDocument/2006/relationships/image" Target="../media/image97.png"/><Relationship Id="rId204" Type="http://schemas.openxmlformats.org/officeDocument/2006/relationships/image" Target="../media/image104.png"/><Relationship Id="rId225" Type="http://schemas.openxmlformats.org/officeDocument/2006/relationships/customXml" Target="../ink/ink112.xml"/><Relationship Id="rId246" Type="http://schemas.openxmlformats.org/officeDocument/2006/relationships/image" Target="../media/image125.png"/><Relationship Id="rId267" Type="http://schemas.openxmlformats.org/officeDocument/2006/relationships/customXml" Target="../ink/ink133.xml"/><Relationship Id="rId288" Type="http://schemas.openxmlformats.org/officeDocument/2006/relationships/image" Target="../media/image146.png"/><Relationship Id="rId411" Type="http://schemas.openxmlformats.org/officeDocument/2006/relationships/customXml" Target="../ink/ink207.xml"/><Relationship Id="rId432" Type="http://schemas.openxmlformats.org/officeDocument/2006/relationships/image" Target="../media/image216.png"/><Relationship Id="rId453" Type="http://schemas.openxmlformats.org/officeDocument/2006/relationships/image" Target="../media/image226.png"/><Relationship Id="rId106" Type="http://schemas.openxmlformats.org/officeDocument/2006/relationships/image" Target="../media/image55.png"/><Relationship Id="rId127" Type="http://schemas.openxmlformats.org/officeDocument/2006/relationships/customXml" Target="../ink/ink63.xml"/><Relationship Id="rId313" Type="http://schemas.openxmlformats.org/officeDocument/2006/relationships/customXml" Target="../ink/ink156.xml"/><Relationship Id="rId10" Type="http://schemas.openxmlformats.org/officeDocument/2006/relationships/image" Target="../media/image7.png"/><Relationship Id="rId31" Type="http://schemas.openxmlformats.org/officeDocument/2006/relationships/customXml" Target="../ink/ink15.xml"/><Relationship Id="rId52" Type="http://schemas.openxmlformats.org/officeDocument/2006/relationships/image" Target="../media/image28.png"/><Relationship Id="rId73" Type="http://schemas.openxmlformats.org/officeDocument/2006/relationships/customXml" Target="../ink/ink36.xml"/><Relationship Id="rId94" Type="http://schemas.openxmlformats.org/officeDocument/2006/relationships/image" Target="../media/image49.png"/><Relationship Id="rId148" Type="http://schemas.openxmlformats.org/officeDocument/2006/relationships/image" Target="../media/image76.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79.png"/><Relationship Id="rId376" Type="http://schemas.openxmlformats.org/officeDocument/2006/relationships/image" Target="../media/image189.png"/><Relationship Id="rId397" Type="http://schemas.openxmlformats.org/officeDocument/2006/relationships/customXml" Target="../ink/ink200.xml"/><Relationship Id="rId4" Type="http://schemas.openxmlformats.org/officeDocument/2006/relationships/image" Target="../media/image4.png"/><Relationship Id="rId180" Type="http://schemas.openxmlformats.org/officeDocument/2006/relationships/image" Target="../media/image92.png"/><Relationship Id="rId215" Type="http://schemas.openxmlformats.org/officeDocument/2006/relationships/customXml" Target="../ink/ink107.xml"/><Relationship Id="rId236" Type="http://schemas.openxmlformats.org/officeDocument/2006/relationships/image" Target="../media/image120.png"/><Relationship Id="rId257" Type="http://schemas.openxmlformats.org/officeDocument/2006/relationships/customXml" Target="../ink/ink128.xml"/><Relationship Id="rId278" Type="http://schemas.openxmlformats.org/officeDocument/2006/relationships/image" Target="../media/image141.png"/><Relationship Id="rId401" Type="http://schemas.openxmlformats.org/officeDocument/2006/relationships/customXml" Target="../ink/ink202.xml"/><Relationship Id="rId422" Type="http://schemas.openxmlformats.org/officeDocument/2006/relationships/image" Target="../media/image211.png"/><Relationship Id="rId443" Type="http://schemas.openxmlformats.org/officeDocument/2006/relationships/image" Target="../media/image221.png"/><Relationship Id="rId303" Type="http://schemas.openxmlformats.org/officeDocument/2006/relationships/customXml" Target="../ink/ink151.xml"/><Relationship Id="rId42" Type="http://schemas.openxmlformats.org/officeDocument/2006/relationships/image" Target="../media/image23.png"/><Relationship Id="rId84" Type="http://schemas.openxmlformats.org/officeDocument/2006/relationships/image" Target="../media/image44.png"/><Relationship Id="rId138" Type="http://schemas.openxmlformats.org/officeDocument/2006/relationships/image" Target="../media/image71.png"/><Relationship Id="rId345" Type="http://schemas.openxmlformats.org/officeDocument/2006/relationships/image" Target="../media/image174.png"/><Relationship Id="rId387" Type="http://schemas.openxmlformats.org/officeDocument/2006/relationships/customXml" Target="../ink/ink194.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image" Target="../media/image206.png"/><Relationship Id="rId107" Type="http://schemas.openxmlformats.org/officeDocument/2006/relationships/customXml" Target="../ink/ink53.xml"/><Relationship Id="rId289" Type="http://schemas.openxmlformats.org/officeDocument/2006/relationships/customXml" Target="../ink/ink144.xml"/><Relationship Id="rId454" Type="http://schemas.openxmlformats.org/officeDocument/2006/relationships/customXml" Target="../ink/ink229.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59.png"/><Relationship Id="rId356" Type="http://schemas.openxmlformats.org/officeDocument/2006/relationships/customXml" Target="../ink/ink178.xml"/><Relationship Id="rId398" Type="http://schemas.openxmlformats.org/officeDocument/2006/relationships/image" Target="../media/image199.png"/><Relationship Id="rId95" Type="http://schemas.openxmlformats.org/officeDocument/2006/relationships/customXml" Target="../ink/ink47.xml"/><Relationship Id="rId160" Type="http://schemas.openxmlformats.org/officeDocument/2006/relationships/image" Target="../media/image82.png"/><Relationship Id="rId216" Type="http://schemas.openxmlformats.org/officeDocument/2006/relationships/image" Target="../media/image110.png"/><Relationship Id="rId423" Type="http://schemas.openxmlformats.org/officeDocument/2006/relationships/customXml" Target="../ink/ink213.xml"/><Relationship Id="rId258" Type="http://schemas.openxmlformats.org/officeDocument/2006/relationships/image" Target="../media/image131.png"/><Relationship Id="rId22" Type="http://schemas.openxmlformats.org/officeDocument/2006/relationships/image" Target="../media/image13.png"/><Relationship Id="rId64" Type="http://schemas.openxmlformats.org/officeDocument/2006/relationships/image" Target="../media/image34.png"/><Relationship Id="rId118" Type="http://schemas.openxmlformats.org/officeDocument/2006/relationships/image" Target="../media/image61.png"/><Relationship Id="rId325" Type="http://schemas.openxmlformats.org/officeDocument/2006/relationships/image" Target="../media/image164.png"/><Relationship Id="rId367" Type="http://schemas.openxmlformats.org/officeDocument/2006/relationships/image" Target="../media/image185.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434" Type="http://schemas.openxmlformats.org/officeDocument/2006/relationships/image" Target="../media/image217.png"/><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42.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72.png"/><Relationship Id="rId182" Type="http://schemas.openxmlformats.org/officeDocument/2006/relationships/image" Target="../media/image93.png"/><Relationship Id="rId378" Type="http://schemas.openxmlformats.org/officeDocument/2006/relationships/image" Target="../media/image190.png"/><Relationship Id="rId403" Type="http://schemas.openxmlformats.org/officeDocument/2006/relationships/customXml" Target="../ink/ink203.xml"/><Relationship Id="rId6" Type="http://schemas.openxmlformats.org/officeDocument/2006/relationships/image" Target="../media/image5.png"/><Relationship Id="rId238" Type="http://schemas.openxmlformats.org/officeDocument/2006/relationships/image" Target="../media/image121.png"/><Relationship Id="rId445" Type="http://schemas.openxmlformats.org/officeDocument/2006/relationships/image" Target="../media/image222.png"/><Relationship Id="rId291" Type="http://schemas.openxmlformats.org/officeDocument/2006/relationships/customXml" Target="../ink/ink145.xml"/><Relationship Id="rId305" Type="http://schemas.openxmlformats.org/officeDocument/2006/relationships/customXml" Target="../ink/ink152.xml"/><Relationship Id="rId347" Type="http://schemas.openxmlformats.org/officeDocument/2006/relationships/image" Target="../media/image175.png"/><Relationship Id="rId44" Type="http://schemas.openxmlformats.org/officeDocument/2006/relationships/image" Target="../media/image24.png"/><Relationship Id="rId86" Type="http://schemas.openxmlformats.org/officeDocument/2006/relationships/image" Target="../media/image45.png"/><Relationship Id="rId151" Type="http://schemas.openxmlformats.org/officeDocument/2006/relationships/customXml" Target="../ink/ink75.xml"/><Relationship Id="rId389" Type="http://schemas.openxmlformats.org/officeDocument/2006/relationships/customXml" Target="../ink/ink19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image" Target="../media/image207.png"/><Relationship Id="rId456" Type="http://schemas.openxmlformats.org/officeDocument/2006/relationships/customXml" Target="../ink/ink230.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32.png"/><Relationship Id="rId316" Type="http://schemas.openxmlformats.org/officeDocument/2006/relationships/image" Target="../media/image160.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62.png"/><Relationship Id="rId358" Type="http://schemas.openxmlformats.org/officeDocument/2006/relationships/customXml" Target="../ink/ink179.xml"/><Relationship Id="rId162" Type="http://schemas.openxmlformats.org/officeDocument/2006/relationships/image" Target="../media/image83.png"/><Relationship Id="rId218" Type="http://schemas.openxmlformats.org/officeDocument/2006/relationships/image" Target="../media/image111.png"/><Relationship Id="rId425" Type="http://schemas.openxmlformats.org/officeDocument/2006/relationships/customXml" Target="../ink/ink214.xml"/><Relationship Id="rId271" Type="http://schemas.openxmlformats.org/officeDocument/2006/relationships/customXml" Target="../ink/ink135.xml"/><Relationship Id="rId24" Type="http://schemas.openxmlformats.org/officeDocument/2006/relationships/image" Target="../media/image14.png"/><Relationship Id="rId66" Type="http://schemas.openxmlformats.org/officeDocument/2006/relationships/image" Target="../media/image35.png"/><Relationship Id="rId131" Type="http://schemas.openxmlformats.org/officeDocument/2006/relationships/customXml" Target="../ink/ink65.xml"/><Relationship Id="rId327" Type="http://schemas.openxmlformats.org/officeDocument/2006/relationships/image" Target="../media/image165.png"/><Relationship Id="rId369" Type="http://schemas.openxmlformats.org/officeDocument/2006/relationships/image" Target="../media/image186.png"/><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191.png"/><Relationship Id="rId436" Type="http://schemas.openxmlformats.org/officeDocument/2006/relationships/image" Target="../media/image218.png"/><Relationship Id="rId240" Type="http://schemas.openxmlformats.org/officeDocument/2006/relationships/image" Target="../media/image122.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52.png"/><Relationship Id="rId282" Type="http://schemas.openxmlformats.org/officeDocument/2006/relationships/image" Target="../media/image143.png"/><Relationship Id="rId338" Type="http://schemas.openxmlformats.org/officeDocument/2006/relationships/customXml" Target="../ink/ink169.xml"/><Relationship Id="rId8" Type="http://schemas.openxmlformats.org/officeDocument/2006/relationships/image" Target="../media/image6.png"/><Relationship Id="rId142" Type="http://schemas.openxmlformats.org/officeDocument/2006/relationships/image" Target="../media/image73.png"/><Relationship Id="rId184" Type="http://schemas.openxmlformats.org/officeDocument/2006/relationships/image" Target="../media/image94.png"/><Relationship Id="rId391" Type="http://schemas.openxmlformats.org/officeDocument/2006/relationships/image" Target="../media/image196.png"/><Relationship Id="rId405" Type="http://schemas.openxmlformats.org/officeDocument/2006/relationships/customXml" Target="../ink/ink204.xml"/><Relationship Id="rId447" Type="http://schemas.openxmlformats.org/officeDocument/2006/relationships/image" Target="../media/image223.png"/><Relationship Id="rId251" Type="http://schemas.openxmlformats.org/officeDocument/2006/relationships/customXml" Target="../ink/ink125.xml"/><Relationship Id="rId46" Type="http://schemas.openxmlformats.org/officeDocument/2006/relationships/image" Target="../media/image25.png"/><Relationship Id="rId293" Type="http://schemas.openxmlformats.org/officeDocument/2006/relationships/customXml" Target="../ink/ink146.xml"/><Relationship Id="rId307" Type="http://schemas.openxmlformats.org/officeDocument/2006/relationships/customXml" Target="../ink/ink153.xml"/><Relationship Id="rId349" Type="http://schemas.openxmlformats.org/officeDocument/2006/relationships/image" Target="../media/image176.png"/><Relationship Id="rId88" Type="http://schemas.openxmlformats.org/officeDocument/2006/relationships/image" Target="../media/image46.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0.xml"/><Relationship Id="rId416" Type="http://schemas.openxmlformats.org/officeDocument/2006/relationships/image" Target="../media/image208.png"/><Relationship Id="rId220" Type="http://schemas.openxmlformats.org/officeDocument/2006/relationships/image" Target="../media/image112.png"/><Relationship Id="rId458" Type="http://schemas.openxmlformats.org/officeDocument/2006/relationships/customXml" Target="../ink/ink231.xml"/><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3.png"/><Relationship Id="rId318" Type="http://schemas.openxmlformats.org/officeDocument/2006/relationships/image" Target="../media/image161.png"/><Relationship Id="rId99" Type="http://schemas.openxmlformats.org/officeDocument/2006/relationships/customXml" Target="../ink/ink49.xml"/><Relationship Id="rId122" Type="http://schemas.openxmlformats.org/officeDocument/2006/relationships/image" Target="../media/image63.png"/><Relationship Id="rId164" Type="http://schemas.openxmlformats.org/officeDocument/2006/relationships/image" Target="../media/image84.png"/><Relationship Id="rId371" Type="http://schemas.openxmlformats.org/officeDocument/2006/relationships/image" Target="../media/image187.png"/><Relationship Id="rId427" Type="http://schemas.openxmlformats.org/officeDocument/2006/relationships/customXml" Target="../ink/ink215.xml"/><Relationship Id="rId26" Type="http://schemas.openxmlformats.org/officeDocument/2006/relationships/image" Target="../media/image15.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image" Target="../media/image166.png"/><Relationship Id="rId68" Type="http://schemas.openxmlformats.org/officeDocument/2006/relationships/image" Target="../media/image36.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customXml" Target="../ink/ink170.xml"/><Relationship Id="rId200" Type="http://schemas.openxmlformats.org/officeDocument/2006/relationships/image" Target="../media/image102.png"/><Relationship Id="rId382" Type="http://schemas.openxmlformats.org/officeDocument/2006/relationships/image" Target="../media/image192.png"/><Relationship Id="rId438" Type="http://schemas.openxmlformats.org/officeDocument/2006/relationships/image" Target="../media/image219.png"/><Relationship Id="rId242" Type="http://schemas.openxmlformats.org/officeDocument/2006/relationships/image" Target="../media/image123.png"/><Relationship Id="rId284" Type="http://schemas.openxmlformats.org/officeDocument/2006/relationships/image" Target="../media/image144.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3.png"/><Relationship Id="rId144" Type="http://schemas.openxmlformats.org/officeDocument/2006/relationships/image" Target="../media/image74.png"/><Relationship Id="rId90" Type="http://schemas.openxmlformats.org/officeDocument/2006/relationships/image" Target="../media/image47.png"/><Relationship Id="rId186" Type="http://schemas.openxmlformats.org/officeDocument/2006/relationships/image" Target="../media/image95.png"/><Relationship Id="rId351" Type="http://schemas.openxmlformats.org/officeDocument/2006/relationships/image" Target="../media/image177.png"/><Relationship Id="rId393" Type="http://schemas.openxmlformats.org/officeDocument/2006/relationships/customXml" Target="../ink/ink198.xml"/><Relationship Id="rId407" Type="http://schemas.openxmlformats.org/officeDocument/2006/relationships/customXml" Target="../ink/ink205.xml"/><Relationship Id="rId449" Type="http://schemas.openxmlformats.org/officeDocument/2006/relationships/image" Target="../media/image224.png"/><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7.xml"/><Relationship Id="rId309" Type="http://schemas.openxmlformats.org/officeDocument/2006/relationships/customXml" Target="../ink/ink154.xml"/><Relationship Id="rId460" Type="http://schemas.openxmlformats.org/officeDocument/2006/relationships/customXml" Target="../ink/ink232.xml"/><Relationship Id="rId48" Type="http://schemas.openxmlformats.org/officeDocument/2006/relationships/image" Target="../media/image26.png"/><Relationship Id="rId113" Type="http://schemas.openxmlformats.org/officeDocument/2006/relationships/customXml" Target="../ink/ink56.xml"/><Relationship Id="rId320" Type="http://schemas.openxmlformats.org/officeDocument/2006/relationships/image" Target="../media/image162.png"/><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customXml" Target="../ink/ink181.xml"/><Relationship Id="rId418" Type="http://schemas.openxmlformats.org/officeDocument/2006/relationships/image" Target="../media/image209.png"/><Relationship Id="rId222" Type="http://schemas.openxmlformats.org/officeDocument/2006/relationships/image" Target="../media/image113.png"/><Relationship Id="rId264" Type="http://schemas.openxmlformats.org/officeDocument/2006/relationships/image" Target="../media/image134.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4.png"/><Relationship Id="rId70" Type="http://schemas.openxmlformats.org/officeDocument/2006/relationships/image" Target="../media/image37.png"/><Relationship Id="rId166" Type="http://schemas.openxmlformats.org/officeDocument/2006/relationships/image" Target="../media/image85.png"/><Relationship Id="rId331" Type="http://schemas.openxmlformats.org/officeDocument/2006/relationships/image" Target="../media/image167.png"/><Relationship Id="rId373" Type="http://schemas.openxmlformats.org/officeDocument/2006/relationships/image" Target="../media/image188.png"/><Relationship Id="rId429" Type="http://schemas.openxmlformats.org/officeDocument/2006/relationships/customXml" Target="../ink/ink216.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image" Target="../media/image220.png"/><Relationship Id="rId28" Type="http://schemas.openxmlformats.org/officeDocument/2006/relationships/image" Target="../media/image16.png"/><Relationship Id="rId275" Type="http://schemas.openxmlformats.org/officeDocument/2006/relationships/customXml" Target="../ink/ink137.xml"/><Relationship Id="rId300" Type="http://schemas.openxmlformats.org/officeDocument/2006/relationships/image" Target="../media/image152.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customXml" Target="../ink/ink171.xml"/><Relationship Id="rId384" Type="http://schemas.openxmlformats.org/officeDocument/2006/relationships/image" Target="../media/image193.png"/><Relationship Id="rId202" Type="http://schemas.openxmlformats.org/officeDocument/2006/relationships/image" Target="../media/image103.png"/><Relationship Id="rId244" Type="http://schemas.openxmlformats.org/officeDocument/2006/relationships/image" Target="../media/image124.png"/><Relationship Id="rId39" Type="http://schemas.openxmlformats.org/officeDocument/2006/relationships/customXml" Target="../ink/ink19.xml"/><Relationship Id="rId286" Type="http://schemas.openxmlformats.org/officeDocument/2006/relationships/image" Target="../media/image145.png"/><Relationship Id="rId451" Type="http://schemas.openxmlformats.org/officeDocument/2006/relationships/image" Target="../media/image225.png"/><Relationship Id="rId50" Type="http://schemas.openxmlformats.org/officeDocument/2006/relationships/image" Target="../media/image27.png"/><Relationship Id="rId104" Type="http://schemas.openxmlformats.org/officeDocument/2006/relationships/image" Target="../media/image54.png"/><Relationship Id="rId146" Type="http://schemas.openxmlformats.org/officeDocument/2006/relationships/image" Target="../media/image75.png"/><Relationship Id="rId188" Type="http://schemas.openxmlformats.org/officeDocument/2006/relationships/image" Target="../media/image96.png"/><Relationship Id="rId311" Type="http://schemas.openxmlformats.org/officeDocument/2006/relationships/customXml" Target="../ink/ink155.xml"/><Relationship Id="rId353" Type="http://schemas.openxmlformats.org/officeDocument/2006/relationships/image" Target="../media/image178.png"/><Relationship Id="rId395" Type="http://schemas.openxmlformats.org/officeDocument/2006/relationships/customXml" Target="../ink/ink199.xml"/><Relationship Id="rId409" Type="http://schemas.openxmlformats.org/officeDocument/2006/relationships/customXml" Target="../ink/ink206.xml"/><Relationship Id="rId92" Type="http://schemas.openxmlformats.org/officeDocument/2006/relationships/image" Target="../media/image48.png"/><Relationship Id="rId213" Type="http://schemas.openxmlformats.org/officeDocument/2006/relationships/customXml" Target="../ink/ink106.xml"/><Relationship Id="rId420" Type="http://schemas.openxmlformats.org/officeDocument/2006/relationships/image" Target="../media/image210.png"/><Relationship Id="rId255" Type="http://schemas.openxmlformats.org/officeDocument/2006/relationships/customXml" Target="../ink/ink127.xml"/><Relationship Id="rId297" Type="http://schemas.openxmlformats.org/officeDocument/2006/relationships/customXml" Target="../ink/ink148.xml"/></Relationships>
</file>

<file path=ppt/slides/_rels/slide5.xml.rels><?xml version="1.0" encoding="UTF-8" standalone="yes"?>
<Relationships xmlns="http://schemas.openxmlformats.org/package/2006/relationships"><Relationship Id="rId117" Type="http://schemas.openxmlformats.org/officeDocument/2006/relationships/image" Target="../media/image287.png"/><Relationship Id="rId299" Type="http://schemas.openxmlformats.org/officeDocument/2006/relationships/image" Target="../media/image376.png"/><Relationship Id="rId21" Type="http://schemas.openxmlformats.org/officeDocument/2006/relationships/image" Target="../media/image240.png"/><Relationship Id="rId63" Type="http://schemas.openxmlformats.org/officeDocument/2006/relationships/image" Target="../media/image260.png"/><Relationship Id="rId159" Type="http://schemas.openxmlformats.org/officeDocument/2006/relationships/image" Target="../media/image308.png"/><Relationship Id="rId324" Type="http://schemas.openxmlformats.org/officeDocument/2006/relationships/customXml" Target="../ink/ink394.xml"/><Relationship Id="rId366" Type="http://schemas.openxmlformats.org/officeDocument/2006/relationships/customXml" Target="../ink/ink415.xml"/><Relationship Id="rId170" Type="http://schemas.openxmlformats.org/officeDocument/2006/relationships/customXml" Target="../ink/ink316.xml"/><Relationship Id="rId226" Type="http://schemas.openxmlformats.org/officeDocument/2006/relationships/customXml" Target="../ink/ink344.xml"/><Relationship Id="rId268" Type="http://schemas.openxmlformats.org/officeDocument/2006/relationships/image" Target="../media/image361.png"/><Relationship Id="rId32" Type="http://schemas.openxmlformats.org/officeDocument/2006/relationships/customXml" Target="../ink/ink247.xml"/><Relationship Id="rId74" Type="http://schemas.openxmlformats.org/officeDocument/2006/relationships/customXml" Target="../ink/ink268.xml"/><Relationship Id="rId128" Type="http://schemas.openxmlformats.org/officeDocument/2006/relationships/customXml" Target="../ink/ink295.xml"/><Relationship Id="rId335" Type="http://schemas.openxmlformats.org/officeDocument/2006/relationships/image" Target="../media/image394.png"/><Relationship Id="rId5" Type="http://schemas.openxmlformats.org/officeDocument/2006/relationships/image" Target="../media/image232.png"/><Relationship Id="rId181" Type="http://schemas.openxmlformats.org/officeDocument/2006/relationships/image" Target="../media/image319.png"/><Relationship Id="rId237" Type="http://schemas.openxmlformats.org/officeDocument/2006/relationships/image" Target="../media/image346.png"/><Relationship Id="rId279" Type="http://schemas.openxmlformats.org/officeDocument/2006/relationships/image" Target="../media/image366.png"/><Relationship Id="rId43" Type="http://schemas.openxmlformats.org/officeDocument/2006/relationships/image" Target="../media/image251.png"/><Relationship Id="rId139" Type="http://schemas.openxmlformats.org/officeDocument/2006/relationships/image" Target="../media/image298.png"/><Relationship Id="rId290" Type="http://schemas.openxmlformats.org/officeDocument/2006/relationships/customXml" Target="../ink/ink377.xml"/><Relationship Id="rId304" Type="http://schemas.openxmlformats.org/officeDocument/2006/relationships/customXml" Target="../ink/ink384.xml"/><Relationship Id="rId346" Type="http://schemas.openxmlformats.org/officeDocument/2006/relationships/customXml" Target="../ink/ink405.xml"/><Relationship Id="rId85" Type="http://schemas.openxmlformats.org/officeDocument/2006/relationships/image" Target="../media/image271.png"/><Relationship Id="rId150" Type="http://schemas.openxmlformats.org/officeDocument/2006/relationships/customXml" Target="../ink/ink306.xml"/><Relationship Id="rId192" Type="http://schemas.openxmlformats.org/officeDocument/2006/relationships/customXml" Target="../ink/ink327.xml"/><Relationship Id="rId206" Type="http://schemas.openxmlformats.org/officeDocument/2006/relationships/customXml" Target="../ink/ink334.xml"/><Relationship Id="rId248" Type="http://schemas.openxmlformats.org/officeDocument/2006/relationships/customXml" Target="../ink/ink355.xml"/><Relationship Id="rId12" Type="http://schemas.openxmlformats.org/officeDocument/2006/relationships/customXml" Target="../ink/ink237.xml"/><Relationship Id="rId108" Type="http://schemas.openxmlformats.org/officeDocument/2006/relationships/customXml" Target="../ink/ink285.xml"/><Relationship Id="rId315" Type="http://schemas.openxmlformats.org/officeDocument/2006/relationships/image" Target="../media/image384.png"/><Relationship Id="rId357" Type="http://schemas.openxmlformats.org/officeDocument/2006/relationships/image" Target="../media/image405.png"/><Relationship Id="rId54" Type="http://schemas.openxmlformats.org/officeDocument/2006/relationships/customXml" Target="../ink/ink258.xml"/><Relationship Id="rId96" Type="http://schemas.openxmlformats.org/officeDocument/2006/relationships/customXml" Target="../ink/ink279.xml"/><Relationship Id="rId161" Type="http://schemas.openxmlformats.org/officeDocument/2006/relationships/image" Target="../media/image309.png"/><Relationship Id="rId217" Type="http://schemas.openxmlformats.org/officeDocument/2006/relationships/image" Target="../media/image112.png"/><Relationship Id="rId259" Type="http://schemas.openxmlformats.org/officeDocument/2006/relationships/customXml" Target="../ink/ink361.xml"/><Relationship Id="rId23" Type="http://schemas.openxmlformats.org/officeDocument/2006/relationships/image" Target="../media/image241.png"/><Relationship Id="rId119" Type="http://schemas.openxmlformats.org/officeDocument/2006/relationships/image" Target="../media/image288.png"/><Relationship Id="rId270" Type="http://schemas.openxmlformats.org/officeDocument/2006/relationships/image" Target="../media/image362.png"/><Relationship Id="rId326" Type="http://schemas.openxmlformats.org/officeDocument/2006/relationships/customXml" Target="../ink/ink395.xml"/><Relationship Id="rId65" Type="http://schemas.openxmlformats.org/officeDocument/2006/relationships/image" Target="../media/image261.png"/><Relationship Id="rId130" Type="http://schemas.openxmlformats.org/officeDocument/2006/relationships/customXml" Target="../ink/ink296.xml"/><Relationship Id="rId172" Type="http://schemas.openxmlformats.org/officeDocument/2006/relationships/customXml" Target="../ink/ink317.xml"/><Relationship Id="rId228" Type="http://schemas.openxmlformats.org/officeDocument/2006/relationships/customXml" Target="../ink/ink345.xml"/><Relationship Id="rId281" Type="http://schemas.openxmlformats.org/officeDocument/2006/relationships/image" Target="../media/image367.png"/><Relationship Id="rId337" Type="http://schemas.openxmlformats.org/officeDocument/2006/relationships/image" Target="../media/image395.png"/><Relationship Id="rId34" Type="http://schemas.openxmlformats.org/officeDocument/2006/relationships/customXml" Target="../ink/ink248.xml"/><Relationship Id="rId76" Type="http://schemas.openxmlformats.org/officeDocument/2006/relationships/customXml" Target="../ink/ink269.xml"/><Relationship Id="rId141" Type="http://schemas.openxmlformats.org/officeDocument/2006/relationships/image" Target="../media/image299.png"/><Relationship Id="rId7" Type="http://schemas.openxmlformats.org/officeDocument/2006/relationships/image" Target="../media/image233.png"/><Relationship Id="rId183" Type="http://schemas.openxmlformats.org/officeDocument/2006/relationships/image" Target="../media/image320.png"/><Relationship Id="rId239" Type="http://schemas.openxmlformats.org/officeDocument/2006/relationships/image" Target="../media/image347.png"/><Relationship Id="rId250" Type="http://schemas.openxmlformats.org/officeDocument/2006/relationships/customXml" Target="../ink/ink356.xml"/><Relationship Id="rId292" Type="http://schemas.openxmlformats.org/officeDocument/2006/relationships/customXml" Target="../ink/ink378.xml"/><Relationship Id="rId306" Type="http://schemas.openxmlformats.org/officeDocument/2006/relationships/customXml" Target="../ink/ink385.xml"/><Relationship Id="rId45" Type="http://schemas.openxmlformats.org/officeDocument/2006/relationships/image" Target="../media/image252.png"/><Relationship Id="rId87" Type="http://schemas.openxmlformats.org/officeDocument/2006/relationships/image" Target="../media/image272.png"/><Relationship Id="rId110" Type="http://schemas.openxmlformats.org/officeDocument/2006/relationships/customXml" Target="../ink/ink286.xml"/><Relationship Id="rId348" Type="http://schemas.openxmlformats.org/officeDocument/2006/relationships/customXml" Target="../ink/ink406.xml"/><Relationship Id="rId152" Type="http://schemas.openxmlformats.org/officeDocument/2006/relationships/customXml" Target="../ink/ink307.xml"/><Relationship Id="rId194" Type="http://schemas.openxmlformats.org/officeDocument/2006/relationships/customXml" Target="../ink/ink328.xml"/><Relationship Id="rId208" Type="http://schemas.openxmlformats.org/officeDocument/2006/relationships/customXml" Target="../ink/ink335.xml"/><Relationship Id="rId261" Type="http://schemas.openxmlformats.org/officeDocument/2006/relationships/customXml" Target="../ink/ink362.xml"/><Relationship Id="rId14" Type="http://schemas.openxmlformats.org/officeDocument/2006/relationships/customXml" Target="../ink/ink238.xml"/><Relationship Id="rId56" Type="http://schemas.openxmlformats.org/officeDocument/2006/relationships/customXml" Target="../ink/ink259.xml"/><Relationship Id="rId317" Type="http://schemas.openxmlformats.org/officeDocument/2006/relationships/image" Target="../media/image385.png"/><Relationship Id="rId359" Type="http://schemas.openxmlformats.org/officeDocument/2006/relationships/image" Target="../media/image406.png"/><Relationship Id="rId98" Type="http://schemas.openxmlformats.org/officeDocument/2006/relationships/customXml" Target="../ink/ink280.xml"/><Relationship Id="rId121" Type="http://schemas.openxmlformats.org/officeDocument/2006/relationships/image" Target="../media/image289.png"/><Relationship Id="rId163" Type="http://schemas.openxmlformats.org/officeDocument/2006/relationships/image" Target="../media/image310.png"/><Relationship Id="rId219" Type="http://schemas.openxmlformats.org/officeDocument/2006/relationships/image" Target="../media/image337.png"/><Relationship Id="rId230" Type="http://schemas.openxmlformats.org/officeDocument/2006/relationships/customXml" Target="../ink/ink346.xml"/><Relationship Id="rId25" Type="http://schemas.openxmlformats.org/officeDocument/2006/relationships/image" Target="../media/image242.png"/><Relationship Id="rId67" Type="http://schemas.openxmlformats.org/officeDocument/2006/relationships/image" Target="../media/image262.png"/><Relationship Id="rId272" Type="http://schemas.openxmlformats.org/officeDocument/2006/relationships/image" Target="../media/image363.png"/><Relationship Id="rId328" Type="http://schemas.openxmlformats.org/officeDocument/2006/relationships/customXml" Target="../ink/ink396.xml"/><Relationship Id="rId132" Type="http://schemas.openxmlformats.org/officeDocument/2006/relationships/customXml" Target="../ink/ink297.xml"/><Relationship Id="rId174" Type="http://schemas.openxmlformats.org/officeDocument/2006/relationships/customXml" Target="../ink/ink318.xml"/><Relationship Id="rId220" Type="http://schemas.openxmlformats.org/officeDocument/2006/relationships/customXml" Target="../ink/ink341.xml"/><Relationship Id="rId241" Type="http://schemas.openxmlformats.org/officeDocument/2006/relationships/image" Target="../media/image348.png"/><Relationship Id="rId15" Type="http://schemas.openxmlformats.org/officeDocument/2006/relationships/image" Target="../media/image237.png"/><Relationship Id="rId36" Type="http://schemas.openxmlformats.org/officeDocument/2006/relationships/customXml" Target="../ink/ink249.xml"/><Relationship Id="rId57" Type="http://schemas.openxmlformats.org/officeDocument/2006/relationships/image" Target="../media/image257.png"/><Relationship Id="rId262" Type="http://schemas.openxmlformats.org/officeDocument/2006/relationships/image" Target="../media/image358.png"/><Relationship Id="rId283" Type="http://schemas.openxmlformats.org/officeDocument/2006/relationships/image" Target="../media/image368.png"/><Relationship Id="rId318" Type="http://schemas.openxmlformats.org/officeDocument/2006/relationships/customXml" Target="../ink/ink391.xml"/><Relationship Id="rId339" Type="http://schemas.openxmlformats.org/officeDocument/2006/relationships/image" Target="../media/image396.png"/><Relationship Id="rId78" Type="http://schemas.openxmlformats.org/officeDocument/2006/relationships/customXml" Target="../ink/ink270.xml"/><Relationship Id="rId99" Type="http://schemas.openxmlformats.org/officeDocument/2006/relationships/image" Target="../media/image278.png"/><Relationship Id="rId101" Type="http://schemas.openxmlformats.org/officeDocument/2006/relationships/image" Target="../media/image279.png"/><Relationship Id="rId122" Type="http://schemas.openxmlformats.org/officeDocument/2006/relationships/customXml" Target="../ink/ink292.xml"/><Relationship Id="rId143" Type="http://schemas.openxmlformats.org/officeDocument/2006/relationships/image" Target="../media/image300.png"/><Relationship Id="rId164" Type="http://schemas.openxmlformats.org/officeDocument/2006/relationships/customXml" Target="../ink/ink313.xml"/><Relationship Id="rId185" Type="http://schemas.openxmlformats.org/officeDocument/2006/relationships/image" Target="../media/image321.png"/><Relationship Id="rId350" Type="http://schemas.openxmlformats.org/officeDocument/2006/relationships/customXml" Target="../ink/ink407.xml"/><Relationship Id="rId9" Type="http://schemas.openxmlformats.org/officeDocument/2006/relationships/image" Target="../media/image234.png"/><Relationship Id="rId210" Type="http://schemas.openxmlformats.org/officeDocument/2006/relationships/customXml" Target="../ink/ink336.xml"/><Relationship Id="rId26" Type="http://schemas.openxmlformats.org/officeDocument/2006/relationships/customXml" Target="../ink/ink244.xml"/><Relationship Id="rId231" Type="http://schemas.openxmlformats.org/officeDocument/2006/relationships/image" Target="../media/image343.png"/><Relationship Id="rId252" Type="http://schemas.openxmlformats.org/officeDocument/2006/relationships/customXml" Target="../ink/ink357.xml"/><Relationship Id="rId273" Type="http://schemas.openxmlformats.org/officeDocument/2006/relationships/customXml" Target="../ink/ink368.xml"/><Relationship Id="rId294" Type="http://schemas.openxmlformats.org/officeDocument/2006/relationships/customXml" Target="../ink/ink379.xml"/><Relationship Id="rId308" Type="http://schemas.openxmlformats.org/officeDocument/2006/relationships/customXml" Target="../ink/ink386.xml"/><Relationship Id="rId329" Type="http://schemas.openxmlformats.org/officeDocument/2006/relationships/image" Target="../media/image391.png"/><Relationship Id="rId47" Type="http://schemas.openxmlformats.org/officeDocument/2006/relationships/image" Target="../media/image44.png"/><Relationship Id="rId68" Type="http://schemas.openxmlformats.org/officeDocument/2006/relationships/customXml" Target="../ink/ink265.xml"/><Relationship Id="rId89" Type="http://schemas.openxmlformats.org/officeDocument/2006/relationships/image" Target="../media/image273.png"/><Relationship Id="rId112" Type="http://schemas.openxmlformats.org/officeDocument/2006/relationships/customXml" Target="../ink/ink287.xml"/><Relationship Id="rId133" Type="http://schemas.openxmlformats.org/officeDocument/2006/relationships/image" Target="../media/image295.png"/><Relationship Id="rId154" Type="http://schemas.openxmlformats.org/officeDocument/2006/relationships/customXml" Target="../ink/ink308.xml"/><Relationship Id="rId175" Type="http://schemas.openxmlformats.org/officeDocument/2006/relationships/image" Target="../media/image316.png"/><Relationship Id="rId340" Type="http://schemas.openxmlformats.org/officeDocument/2006/relationships/customXml" Target="../ink/ink402.xml"/><Relationship Id="rId361" Type="http://schemas.openxmlformats.org/officeDocument/2006/relationships/image" Target="../media/image407.png"/><Relationship Id="rId196" Type="http://schemas.openxmlformats.org/officeDocument/2006/relationships/customXml" Target="../ink/ink329.xml"/><Relationship Id="rId200" Type="http://schemas.openxmlformats.org/officeDocument/2006/relationships/customXml" Target="../ink/ink331.xml"/><Relationship Id="rId16" Type="http://schemas.openxmlformats.org/officeDocument/2006/relationships/customXml" Target="../ink/ink239.xml"/><Relationship Id="rId221" Type="http://schemas.openxmlformats.org/officeDocument/2006/relationships/image" Target="../media/image338.png"/><Relationship Id="rId242" Type="http://schemas.openxmlformats.org/officeDocument/2006/relationships/customXml" Target="../ink/ink352.xml"/><Relationship Id="rId263" Type="http://schemas.openxmlformats.org/officeDocument/2006/relationships/customXml" Target="../ink/ink363.xml"/><Relationship Id="rId284" Type="http://schemas.openxmlformats.org/officeDocument/2006/relationships/customXml" Target="../ink/ink374.xml"/><Relationship Id="rId319" Type="http://schemas.openxmlformats.org/officeDocument/2006/relationships/image" Target="../media/image386.png"/><Relationship Id="rId37" Type="http://schemas.openxmlformats.org/officeDocument/2006/relationships/image" Target="../media/image248.png"/><Relationship Id="rId58" Type="http://schemas.openxmlformats.org/officeDocument/2006/relationships/customXml" Target="../ink/ink260.xml"/><Relationship Id="rId79" Type="http://schemas.openxmlformats.org/officeDocument/2006/relationships/image" Target="../media/image268.png"/><Relationship Id="rId102" Type="http://schemas.openxmlformats.org/officeDocument/2006/relationships/customXml" Target="../ink/ink282.xml"/><Relationship Id="rId123" Type="http://schemas.openxmlformats.org/officeDocument/2006/relationships/image" Target="../media/image290.png"/><Relationship Id="rId144" Type="http://schemas.openxmlformats.org/officeDocument/2006/relationships/customXml" Target="../ink/ink303.xml"/><Relationship Id="rId330" Type="http://schemas.openxmlformats.org/officeDocument/2006/relationships/customXml" Target="../ink/ink397.xml"/><Relationship Id="rId90" Type="http://schemas.openxmlformats.org/officeDocument/2006/relationships/customXml" Target="../ink/ink276.xml"/><Relationship Id="rId165" Type="http://schemas.openxmlformats.org/officeDocument/2006/relationships/image" Target="../media/image311.png"/><Relationship Id="rId186" Type="http://schemas.openxmlformats.org/officeDocument/2006/relationships/customXml" Target="../ink/ink324.xml"/><Relationship Id="rId351" Type="http://schemas.openxmlformats.org/officeDocument/2006/relationships/image" Target="../media/image402.png"/><Relationship Id="rId211" Type="http://schemas.openxmlformats.org/officeDocument/2006/relationships/image" Target="../media/image334.png"/><Relationship Id="rId232" Type="http://schemas.openxmlformats.org/officeDocument/2006/relationships/customXml" Target="../ink/ink347.xml"/><Relationship Id="rId253" Type="http://schemas.openxmlformats.org/officeDocument/2006/relationships/customXml" Target="../ink/ink358.xml"/><Relationship Id="rId274" Type="http://schemas.openxmlformats.org/officeDocument/2006/relationships/image" Target="../media/image364.png"/><Relationship Id="rId295" Type="http://schemas.openxmlformats.org/officeDocument/2006/relationships/image" Target="../media/image374.png"/><Relationship Id="rId309" Type="http://schemas.openxmlformats.org/officeDocument/2006/relationships/image" Target="../media/image381.png"/><Relationship Id="rId27" Type="http://schemas.openxmlformats.org/officeDocument/2006/relationships/image" Target="../media/image243.png"/><Relationship Id="rId48" Type="http://schemas.openxmlformats.org/officeDocument/2006/relationships/customXml" Target="../ink/ink255.xml"/><Relationship Id="rId69" Type="http://schemas.openxmlformats.org/officeDocument/2006/relationships/image" Target="../media/image263.png"/><Relationship Id="rId113" Type="http://schemas.openxmlformats.org/officeDocument/2006/relationships/image" Target="../media/image285.png"/><Relationship Id="rId134" Type="http://schemas.openxmlformats.org/officeDocument/2006/relationships/customXml" Target="../ink/ink298.xml"/><Relationship Id="rId320" Type="http://schemas.openxmlformats.org/officeDocument/2006/relationships/customXml" Target="../ink/ink392.xml"/><Relationship Id="rId80" Type="http://schemas.openxmlformats.org/officeDocument/2006/relationships/customXml" Target="../ink/ink271.xml"/><Relationship Id="rId155" Type="http://schemas.openxmlformats.org/officeDocument/2006/relationships/image" Target="../media/image306.png"/><Relationship Id="rId176" Type="http://schemas.openxmlformats.org/officeDocument/2006/relationships/customXml" Target="../ink/ink319.xml"/><Relationship Id="rId197" Type="http://schemas.openxmlformats.org/officeDocument/2006/relationships/image" Target="../media/image327.png"/><Relationship Id="rId341" Type="http://schemas.openxmlformats.org/officeDocument/2006/relationships/image" Target="../media/image397.png"/><Relationship Id="rId362" Type="http://schemas.openxmlformats.org/officeDocument/2006/relationships/customXml" Target="../ink/ink413.xml"/><Relationship Id="rId201" Type="http://schemas.openxmlformats.org/officeDocument/2006/relationships/image" Target="../media/image329.png"/><Relationship Id="rId222" Type="http://schemas.openxmlformats.org/officeDocument/2006/relationships/customXml" Target="../ink/ink342.xml"/><Relationship Id="rId243" Type="http://schemas.openxmlformats.org/officeDocument/2006/relationships/image" Target="../media/image349.png"/><Relationship Id="rId264" Type="http://schemas.openxmlformats.org/officeDocument/2006/relationships/image" Target="../media/image359.png"/><Relationship Id="rId285" Type="http://schemas.openxmlformats.org/officeDocument/2006/relationships/image" Target="../media/image369.png"/><Relationship Id="rId17" Type="http://schemas.openxmlformats.org/officeDocument/2006/relationships/image" Target="../media/image238.png"/><Relationship Id="rId38" Type="http://schemas.openxmlformats.org/officeDocument/2006/relationships/customXml" Target="../ink/ink250.xml"/><Relationship Id="rId59" Type="http://schemas.openxmlformats.org/officeDocument/2006/relationships/image" Target="../media/image258.png"/><Relationship Id="rId103" Type="http://schemas.openxmlformats.org/officeDocument/2006/relationships/image" Target="../media/image280.png"/><Relationship Id="rId124" Type="http://schemas.openxmlformats.org/officeDocument/2006/relationships/customXml" Target="../ink/ink293.xml"/><Relationship Id="rId310" Type="http://schemas.openxmlformats.org/officeDocument/2006/relationships/customXml" Target="../ink/ink387.xml"/><Relationship Id="rId70" Type="http://schemas.openxmlformats.org/officeDocument/2006/relationships/customXml" Target="../ink/ink266.xml"/><Relationship Id="rId91" Type="http://schemas.openxmlformats.org/officeDocument/2006/relationships/image" Target="../media/image274.png"/><Relationship Id="rId145" Type="http://schemas.openxmlformats.org/officeDocument/2006/relationships/image" Target="../media/image301.png"/><Relationship Id="rId166" Type="http://schemas.openxmlformats.org/officeDocument/2006/relationships/customXml" Target="../ink/ink314.xml"/><Relationship Id="rId187" Type="http://schemas.openxmlformats.org/officeDocument/2006/relationships/image" Target="../media/image322.png"/><Relationship Id="rId331" Type="http://schemas.openxmlformats.org/officeDocument/2006/relationships/image" Target="../media/image392.png"/><Relationship Id="rId352" Type="http://schemas.openxmlformats.org/officeDocument/2006/relationships/customXml" Target="../ink/ink408.xml"/><Relationship Id="rId1" Type="http://schemas.openxmlformats.org/officeDocument/2006/relationships/slideLayout" Target="../slideLayouts/slideLayout7.xml"/><Relationship Id="rId212" Type="http://schemas.openxmlformats.org/officeDocument/2006/relationships/customXml" Target="../ink/ink337.xml"/><Relationship Id="rId233" Type="http://schemas.openxmlformats.org/officeDocument/2006/relationships/image" Target="../media/image344.png"/><Relationship Id="rId254" Type="http://schemas.openxmlformats.org/officeDocument/2006/relationships/image" Target="../media/image354.png"/><Relationship Id="rId28" Type="http://schemas.openxmlformats.org/officeDocument/2006/relationships/customXml" Target="../ink/ink245.xml"/><Relationship Id="rId49" Type="http://schemas.openxmlformats.org/officeDocument/2006/relationships/image" Target="../media/image253.png"/><Relationship Id="rId114" Type="http://schemas.openxmlformats.org/officeDocument/2006/relationships/customXml" Target="../ink/ink288.xml"/><Relationship Id="rId275" Type="http://schemas.openxmlformats.org/officeDocument/2006/relationships/customXml" Target="../ink/ink369.xml"/><Relationship Id="rId296" Type="http://schemas.openxmlformats.org/officeDocument/2006/relationships/customXml" Target="../ink/ink380.xml"/><Relationship Id="rId300" Type="http://schemas.openxmlformats.org/officeDocument/2006/relationships/customXml" Target="../ink/ink382.xml"/><Relationship Id="rId60" Type="http://schemas.openxmlformats.org/officeDocument/2006/relationships/customXml" Target="../ink/ink261.xml"/><Relationship Id="rId81" Type="http://schemas.openxmlformats.org/officeDocument/2006/relationships/image" Target="../media/image269.png"/><Relationship Id="rId135" Type="http://schemas.openxmlformats.org/officeDocument/2006/relationships/image" Target="../media/image296.png"/><Relationship Id="rId156" Type="http://schemas.openxmlformats.org/officeDocument/2006/relationships/customXml" Target="../ink/ink309.xml"/><Relationship Id="rId177" Type="http://schemas.openxmlformats.org/officeDocument/2006/relationships/image" Target="../media/image317.png"/><Relationship Id="rId198" Type="http://schemas.openxmlformats.org/officeDocument/2006/relationships/customXml" Target="../ink/ink330.xml"/><Relationship Id="rId321" Type="http://schemas.openxmlformats.org/officeDocument/2006/relationships/image" Target="../media/image387.png"/><Relationship Id="rId342" Type="http://schemas.openxmlformats.org/officeDocument/2006/relationships/customXml" Target="../ink/ink403.xml"/><Relationship Id="rId363" Type="http://schemas.openxmlformats.org/officeDocument/2006/relationships/image" Target="../media/image408.png"/><Relationship Id="rId202" Type="http://schemas.openxmlformats.org/officeDocument/2006/relationships/customXml" Target="../ink/ink332.xml"/><Relationship Id="rId223" Type="http://schemas.openxmlformats.org/officeDocument/2006/relationships/image" Target="../media/image339.png"/><Relationship Id="rId244" Type="http://schemas.openxmlformats.org/officeDocument/2006/relationships/customXml" Target="../ink/ink353.xml"/><Relationship Id="rId18" Type="http://schemas.openxmlformats.org/officeDocument/2006/relationships/customXml" Target="../ink/ink240.xml"/><Relationship Id="rId39" Type="http://schemas.openxmlformats.org/officeDocument/2006/relationships/image" Target="../media/image249.png"/><Relationship Id="rId265" Type="http://schemas.openxmlformats.org/officeDocument/2006/relationships/customXml" Target="../ink/ink364.xml"/><Relationship Id="rId286" Type="http://schemas.openxmlformats.org/officeDocument/2006/relationships/customXml" Target="../ink/ink375.xml"/><Relationship Id="rId50" Type="http://schemas.openxmlformats.org/officeDocument/2006/relationships/customXml" Target="../ink/ink256.xml"/><Relationship Id="rId104" Type="http://schemas.openxmlformats.org/officeDocument/2006/relationships/customXml" Target="../ink/ink283.xml"/><Relationship Id="rId125" Type="http://schemas.openxmlformats.org/officeDocument/2006/relationships/image" Target="../media/image291.png"/><Relationship Id="rId146" Type="http://schemas.openxmlformats.org/officeDocument/2006/relationships/customXml" Target="../ink/ink304.xml"/><Relationship Id="rId167" Type="http://schemas.openxmlformats.org/officeDocument/2006/relationships/image" Target="../media/image312.png"/><Relationship Id="rId188" Type="http://schemas.openxmlformats.org/officeDocument/2006/relationships/customXml" Target="../ink/ink325.xml"/><Relationship Id="rId311" Type="http://schemas.openxmlformats.org/officeDocument/2006/relationships/image" Target="../media/image382.png"/><Relationship Id="rId332" Type="http://schemas.openxmlformats.org/officeDocument/2006/relationships/customXml" Target="../ink/ink398.xml"/><Relationship Id="rId353" Type="http://schemas.openxmlformats.org/officeDocument/2006/relationships/image" Target="../media/image403.png"/><Relationship Id="rId71" Type="http://schemas.openxmlformats.org/officeDocument/2006/relationships/image" Target="../media/image264.png"/><Relationship Id="rId92" Type="http://schemas.openxmlformats.org/officeDocument/2006/relationships/customXml" Target="../ink/ink277.xml"/><Relationship Id="rId213" Type="http://schemas.openxmlformats.org/officeDocument/2006/relationships/image" Target="../media/image335.png"/><Relationship Id="rId234" Type="http://schemas.openxmlformats.org/officeDocument/2006/relationships/customXml" Target="../ink/ink348.xml"/><Relationship Id="rId2" Type="http://schemas.openxmlformats.org/officeDocument/2006/relationships/notesSlide" Target="../notesSlides/notesSlide4.xml"/><Relationship Id="rId29" Type="http://schemas.openxmlformats.org/officeDocument/2006/relationships/image" Target="../media/image244.png"/><Relationship Id="rId255" Type="http://schemas.openxmlformats.org/officeDocument/2006/relationships/customXml" Target="../ink/ink359.xml"/><Relationship Id="rId276" Type="http://schemas.openxmlformats.org/officeDocument/2006/relationships/customXml" Target="../ink/ink370.xml"/><Relationship Id="rId297" Type="http://schemas.openxmlformats.org/officeDocument/2006/relationships/image" Target="../media/image375.png"/><Relationship Id="rId40" Type="http://schemas.openxmlformats.org/officeDocument/2006/relationships/customXml" Target="../ink/ink251.xml"/><Relationship Id="rId115" Type="http://schemas.openxmlformats.org/officeDocument/2006/relationships/image" Target="../media/image286.png"/><Relationship Id="rId136" Type="http://schemas.openxmlformats.org/officeDocument/2006/relationships/customXml" Target="../ink/ink299.xml"/><Relationship Id="rId157" Type="http://schemas.openxmlformats.org/officeDocument/2006/relationships/image" Target="../media/image307.png"/><Relationship Id="rId178" Type="http://schemas.openxmlformats.org/officeDocument/2006/relationships/customXml" Target="../ink/ink320.xml"/><Relationship Id="rId301" Type="http://schemas.openxmlformats.org/officeDocument/2006/relationships/image" Target="../media/image377.png"/><Relationship Id="rId322" Type="http://schemas.openxmlformats.org/officeDocument/2006/relationships/customXml" Target="../ink/ink393.xml"/><Relationship Id="rId343" Type="http://schemas.openxmlformats.org/officeDocument/2006/relationships/image" Target="../media/image398.png"/><Relationship Id="rId364" Type="http://schemas.openxmlformats.org/officeDocument/2006/relationships/customXml" Target="../ink/ink414.xml"/><Relationship Id="rId61" Type="http://schemas.openxmlformats.org/officeDocument/2006/relationships/image" Target="../media/image259.png"/><Relationship Id="rId82" Type="http://schemas.openxmlformats.org/officeDocument/2006/relationships/customXml" Target="../ink/ink272.xml"/><Relationship Id="rId199" Type="http://schemas.openxmlformats.org/officeDocument/2006/relationships/image" Target="../media/image328.png"/><Relationship Id="rId203" Type="http://schemas.openxmlformats.org/officeDocument/2006/relationships/image" Target="../media/image330.png"/><Relationship Id="rId19" Type="http://schemas.openxmlformats.org/officeDocument/2006/relationships/image" Target="../media/image239.png"/><Relationship Id="rId224" Type="http://schemas.openxmlformats.org/officeDocument/2006/relationships/customXml" Target="../ink/ink343.xml"/><Relationship Id="rId245" Type="http://schemas.openxmlformats.org/officeDocument/2006/relationships/image" Target="../media/image350.png"/><Relationship Id="rId266" Type="http://schemas.openxmlformats.org/officeDocument/2006/relationships/image" Target="../media/image360.png"/><Relationship Id="rId287" Type="http://schemas.openxmlformats.org/officeDocument/2006/relationships/image" Target="../media/image370.png"/><Relationship Id="rId30" Type="http://schemas.openxmlformats.org/officeDocument/2006/relationships/customXml" Target="../ink/ink246.xml"/><Relationship Id="rId105" Type="http://schemas.openxmlformats.org/officeDocument/2006/relationships/image" Target="../media/image281.png"/><Relationship Id="rId126" Type="http://schemas.openxmlformats.org/officeDocument/2006/relationships/customXml" Target="../ink/ink294.xml"/><Relationship Id="rId147" Type="http://schemas.openxmlformats.org/officeDocument/2006/relationships/image" Target="../media/image302.png"/><Relationship Id="rId168" Type="http://schemas.openxmlformats.org/officeDocument/2006/relationships/customXml" Target="../ink/ink315.xml"/><Relationship Id="rId312" Type="http://schemas.openxmlformats.org/officeDocument/2006/relationships/customXml" Target="../ink/ink388.xml"/><Relationship Id="rId333" Type="http://schemas.openxmlformats.org/officeDocument/2006/relationships/image" Target="../media/image393.png"/><Relationship Id="rId354" Type="http://schemas.openxmlformats.org/officeDocument/2006/relationships/customXml" Target="../ink/ink409.xml"/><Relationship Id="rId51" Type="http://schemas.openxmlformats.org/officeDocument/2006/relationships/image" Target="../media/image254.png"/><Relationship Id="rId72" Type="http://schemas.openxmlformats.org/officeDocument/2006/relationships/customXml" Target="../ink/ink267.xml"/><Relationship Id="rId93" Type="http://schemas.openxmlformats.org/officeDocument/2006/relationships/image" Target="../media/image275.png"/><Relationship Id="rId189" Type="http://schemas.openxmlformats.org/officeDocument/2006/relationships/image" Target="../media/image323.png"/><Relationship Id="rId3" Type="http://schemas.openxmlformats.org/officeDocument/2006/relationships/image" Target="../media/image2.png"/><Relationship Id="rId214" Type="http://schemas.openxmlformats.org/officeDocument/2006/relationships/customXml" Target="../ink/ink338.xml"/><Relationship Id="rId235" Type="http://schemas.openxmlformats.org/officeDocument/2006/relationships/image" Target="../media/image345.png"/><Relationship Id="rId256" Type="http://schemas.openxmlformats.org/officeDocument/2006/relationships/image" Target="../media/image355.png"/><Relationship Id="rId277" Type="http://schemas.openxmlformats.org/officeDocument/2006/relationships/image" Target="../media/image365.png"/><Relationship Id="rId298" Type="http://schemas.openxmlformats.org/officeDocument/2006/relationships/customXml" Target="../ink/ink381.xml"/><Relationship Id="rId116" Type="http://schemas.openxmlformats.org/officeDocument/2006/relationships/customXml" Target="../ink/ink289.xml"/><Relationship Id="rId137" Type="http://schemas.openxmlformats.org/officeDocument/2006/relationships/image" Target="../media/image297.png"/><Relationship Id="rId158" Type="http://schemas.openxmlformats.org/officeDocument/2006/relationships/customXml" Target="../ink/ink310.xml"/><Relationship Id="rId302" Type="http://schemas.openxmlformats.org/officeDocument/2006/relationships/customXml" Target="../ink/ink383.xml"/><Relationship Id="rId323" Type="http://schemas.openxmlformats.org/officeDocument/2006/relationships/image" Target="../media/image388.png"/><Relationship Id="rId344" Type="http://schemas.openxmlformats.org/officeDocument/2006/relationships/customXml" Target="../ink/ink404.xml"/><Relationship Id="rId20" Type="http://schemas.openxmlformats.org/officeDocument/2006/relationships/customXml" Target="../ink/ink241.xml"/><Relationship Id="rId41" Type="http://schemas.openxmlformats.org/officeDocument/2006/relationships/image" Target="../media/image250.png"/><Relationship Id="rId62" Type="http://schemas.openxmlformats.org/officeDocument/2006/relationships/customXml" Target="../ink/ink262.xml"/><Relationship Id="rId83" Type="http://schemas.openxmlformats.org/officeDocument/2006/relationships/image" Target="../media/image270.png"/><Relationship Id="rId179" Type="http://schemas.openxmlformats.org/officeDocument/2006/relationships/image" Target="../media/image318.png"/><Relationship Id="rId365" Type="http://schemas.openxmlformats.org/officeDocument/2006/relationships/image" Target="../media/image409.png"/><Relationship Id="rId190" Type="http://schemas.openxmlformats.org/officeDocument/2006/relationships/customXml" Target="../ink/ink326.xml"/><Relationship Id="rId204" Type="http://schemas.openxmlformats.org/officeDocument/2006/relationships/customXml" Target="../ink/ink333.xml"/><Relationship Id="rId225" Type="http://schemas.openxmlformats.org/officeDocument/2006/relationships/image" Target="../media/image340.png"/><Relationship Id="rId246" Type="http://schemas.openxmlformats.org/officeDocument/2006/relationships/customXml" Target="../ink/ink354.xml"/><Relationship Id="rId267" Type="http://schemas.openxmlformats.org/officeDocument/2006/relationships/customXml" Target="../ink/ink365.xml"/><Relationship Id="rId288" Type="http://schemas.openxmlformats.org/officeDocument/2006/relationships/customXml" Target="../ink/ink376.xml"/><Relationship Id="rId106" Type="http://schemas.openxmlformats.org/officeDocument/2006/relationships/customXml" Target="../ink/ink284.xml"/><Relationship Id="rId127" Type="http://schemas.openxmlformats.org/officeDocument/2006/relationships/image" Target="../media/image292.png"/><Relationship Id="rId313" Type="http://schemas.openxmlformats.org/officeDocument/2006/relationships/image" Target="../media/image383.png"/><Relationship Id="rId10" Type="http://schemas.openxmlformats.org/officeDocument/2006/relationships/customXml" Target="../ink/ink236.xml"/><Relationship Id="rId31" Type="http://schemas.openxmlformats.org/officeDocument/2006/relationships/image" Target="../media/image245.png"/><Relationship Id="rId52" Type="http://schemas.openxmlformats.org/officeDocument/2006/relationships/customXml" Target="../ink/ink257.xml"/><Relationship Id="rId73" Type="http://schemas.openxmlformats.org/officeDocument/2006/relationships/image" Target="../media/image265.png"/><Relationship Id="rId94" Type="http://schemas.openxmlformats.org/officeDocument/2006/relationships/customXml" Target="../ink/ink278.xml"/><Relationship Id="rId148" Type="http://schemas.openxmlformats.org/officeDocument/2006/relationships/customXml" Target="../ink/ink305.xml"/><Relationship Id="rId169" Type="http://schemas.openxmlformats.org/officeDocument/2006/relationships/image" Target="../media/image313.png"/><Relationship Id="rId334" Type="http://schemas.openxmlformats.org/officeDocument/2006/relationships/customXml" Target="../ink/ink399.xml"/><Relationship Id="rId355" Type="http://schemas.openxmlformats.org/officeDocument/2006/relationships/image" Target="../media/image404.png"/><Relationship Id="rId4" Type="http://schemas.openxmlformats.org/officeDocument/2006/relationships/customXml" Target="../ink/ink233.xml"/><Relationship Id="rId180" Type="http://schemas.openxmlformats.org/officeDocument/2006/relationships/customXml" Target="../ink/ink321.xml"/><Relationship Id="rId215" Type="http://schemas.openxmlformats.org/officeDocument/2006/relationships/image" Target="../media/image336.png"/><Relationship Id="rId236" Type="http://schemas.openxmlformats.org/officeDocument/2006/relationships/customXml" Target="../ink/ink349.xml"/><Relationship Id="rId257" Type="http://schemas.openxmlformats.org/officeDocument/2006/relationships/customXml" Target="../ink/ink360.xml"/><Relationship Id="rId278" Type="http://schemas.openxmlformats.org/officeDocument/2006/relationships/customXml" Target="../ink/ink371.xml"/><Relationship Id="rId303" Type="http://schemas.openxmlformats.org/officeDocument/2006/relationships/image" Target="../media/image378.png"/><Relationship Id="rId42" Type="http://schemas.openxmlformats.org/officeDocument/2006/relationships/customXml" Target="../ink/ink252.xml"/><Relationship Id="rId84" Type="http://schemas.openxmlformats.org/officeDocument/2006/relationships/customXml" Target="../ink/ink273.xml"/><Relationship Id="rId138" Type="http://schemas.openxmlformats.org/officeDocument/2006/relationships/customXml" Target="../ink/ink300.xml"/><Relationship Id="rId345" Type="http://schemas.openxmlformats.org/officeDocument/2006/relationships/image" Target="../media/image399.png"/><Relationship Id="rId191" Type="http://schemas.openxmlformats.org/officeDocument/2006/relationships/image" Target="../media/image324.png"/><Relationship Id="rId205" Type="http://schemas.openxmlformats.org/officeDocument/2006/relationships/image" Target="../media/image331.png"/><Relationship Id="rId247" Type="http://schemas.openxmlformats.org/officeDocument/2006/relationships/image" Target="../media/image351.png"/><Relationship Id="rId107" Type="http://schemas.openxmlformats.org/officeDocument/2006/relationships/image" Target="../media/image282.png"/><Relationship Id="rId289" Type="http://schemas.openxmlformats.org/officeDocument/2006/relationships/image" Target="../media/image371.png"/><Relationship Id="rId11" Type="http://schemas.openxmlformats.org/officeDocument/2006/relationships/image" Target="../media/image235.png"/><Relationship Id="rId53" Type="http://schemas.openxmlformats.org/officeDocument/2006/relationships/image" Target="../media/image255.png"/><Relationship Id="rId149" Type="http://schemas.openxmlformats.org/officeDocument/2006/relationships/image" Target="../media/image303.png"/><Relationship Id="rId314" Type="http://schemas.openxmlformats.org/officeDocument/2006/relationships/customXml" Target="../ink/ink389.xml"/><Relationship Id="rId356" Type="http://schemas.openxmlformats.org/officeDocument/2006/relationships/customXml" Target="../ink/ink410.xml"/><Relationship Id="rId95" Type="http://schemas.openxmlformats.org/officeDocument/2006/relationships/image" Target="../media/image276.png"/><Relationship Id="rId160" Type="http://schemas.openxmlformats.org/officeDocument/2006/relationships/customXml" Target="../ink/ink311.xml"/><Relationship Id="rId216" Type="http://schemas.openxmlformats.org/officeDocument/2006/relationships/customXml" Target="../ink/ink339.xml"/><Relationship Id="rId258" Type="http://schemas.openxmlformats.org/officeDocument/2006/relationships/image" Target="../media/image356.png"/><Relationship Id="rId22" Type="http://schemas.openxmlformats.org/officeDocument/2006/relationships/customXml" Target="../ink/ink242.xml"/><Relationship Id="rId64" Type="http://schemas.openxmlformats.org/officeDocument/2006/relationships/customXml" Target="../ink/ink263.xml"/><Relationship Id="rId118" Type="http://schemas.openxmlformats.org/officeDocument/2006/relationships/customXml" Target="../ink/ink290.xml"/><Relationship Id="rId325" Type="http://schemas.openxmlformats.org/officeDocument/2006/relationships/image" Target="../media/image389.png"/><Relationship Id="rId367" Type="http://schemas.openxmlformats.org/officeDocument/2006/relationships/image" Target="../media/image410.png"/><Relationship Id="rId171" Type="http://schemas.openxmlformats.org/officeDocument/2006/relationships/image" Target="../media/image314.png"/><Relationship Id="rId227" Type="http://schemas.openxmlformats.org/officeDocument/2006/relationships/image" Target="../media/image341.png"/><Relationship Id="rId269" Type="http://schemas.openxmlformats.org/officeDocument/2006/relationships/customXml" Target="../ink/ink366.xml"/><Relationship Id="rId33" Type="http://schemas.openxmlformats.org/officeDocument/2006/relationships/image" Target="../media/image246.png"/><Relationship Id="rId129" Type="http://schemas.openxmlformats.org/officeDocument/2006/relationships/image" Target="../media/image293.png"/><Relationship Id="rId280" Type="http://schemas.openxmlformats.org/officeDocument/2006/relationships/customXml" Target="../ink/ink372.xml"/><Relationship Id="rId336" Type="http://schemas.openxmlformats.org/officeDocument/2006/relationships/customXml" Target="../ink/ink400.xml"/><Relationship Id="rId75" Type="http://schemas.openxmlformats.org/officeDocument/2006/relationships/image" Target="../media/image266.png"/><Relationship Id="rId140" Type="http://schemas.openxmlformats.org/officeDocument/2006/relationships/customXml" Target="../ink/ink301.xml"/><Relationship Id="rId182" Type="http://schemas.openxmlformats.org/officeDocument/2006/relationships/customXml" Target="../ink/ink322.xml"/><Relationship Id="rId6" Type="http://schemas.openxmlformats.org/officeDocument/2006/relationships/customXml" Target="../ink/ink234.xml"/><Relationship Id="rId238" Type="http://schemas.openxmlformats.org/officeDocument/2006/relationships/customXml" Target="../ink/ink350.xml"/><Relationship Id="rId291" Type="http://schemas.openxmlformats.org/officeDocument/2006/relationships/image" Target="../media/image372.png"/><Relationship Id="rId305" Type="http://schemas.openxmlformats.org/officeDocument/2006/relationships/image" Target="../media/image379.png"/><Relationship Id="rId347" Type="http://schemas.openxmlformats.org/officeDocument/2006/relationships/image" Target="../media/image400.png"/><Relationship Id="rId44" Type="http://schemas.openxmlformats.org/officeDocument/2006/relationships/customXml" Target="../ink/ink253.xml"/><Relationship Id="rId86" Type="http://schemas.openxmlformats.org/officeDocument/2006/relationships/customXml" Target="../ink/ink274.xml"/><Relationship Id="rId151" Type="http://schemas.openxmlformats.org/officeDocument/2006/relationships/image" Target="../media/image304.png"/><Relationship Id="rId193" Type="http://schemas.openxmlformats.org/officeDocument/2006/relationships/image" Target="../media/image325.png"/><Relationship Id="rId207" Type="http://schemas.openxmlformats.org/officeDocument/2006/relationships/image" Target="../media/image332.png"/><Relationship Id="rId249" Type="http://schemas.openxmlformats.org/officeDocument/2006/relationships/image" Target="../media/image352.png"/><Relationship Id="rId13" Type="http://schemas.openxmlformats.org/officeDocument/2006/relationships/image" Target="../media/image236.png"/><Relationship Id="rId109" Type="http://schemas.openxmlformats.org/officeDocument/2006/relationships/image" Target="../media/image283.png"/><Relationship Id="rId260" Type="http://schemas.openxmlformats.org/officeDocument/2006/relationships/image" Target="../media/image357.png"/><Relationship Id="rId316" Type="http://schemas.openxmlformats.org/officeDocument/2006/relationships/customXml" Target="../ink/ink390.xml"/><Relationship Id="rId55" Type="http://schemas.openxmlformats.org/officeDocument/2006/relationships/image" Target="../media/image256.png"/><Relationship Id="rId97" Type="http://schemas.openxmlformats.org/officeDocument/2006/relationships/image" Target="../media/image277.png"/><Relationship Id="rId120" Type="http://schemas.openxmlformats.org/officeDocument/2006/relationships/customXml" Target="../ink/ink291.xml"/><Relationship Id="rId358" Type="http://schemas.openxmlformats.org/officeDocument/2006/relationships/customXml" Target="../ink/ink411.xml"/><Relationship Id="rId162" Type="http://schemas.openxmlformats.org/officeDocument/2006/relationships/customXml" Target="../ink/ink312.xml"/><Relationship Id="rId218" Type="http://schemas.openxmlformats.org/officeDocument/2006/relationships/customXml" Target="../ink/ink340.xml"/><Relationship Id="rId271" Type="http://schemas.openxmlformats.org/officeDocument/2006/relationships/customXml" Target="../ink/ink367.xml"/><Relationship Id="rId24" Type="http://schemas.openxmlformats.org/officeDocument/2006/relationships/customXml" Target="../ink/ink243.xml"/><Relationship Id="rId66" Type="http://schemas.openxmlformats.org/officeDocument/2006/relationships/customXml" Target="../ink/ink264.xml"/><Relationship Id="rId131" Type="http://schemas.openxmlformats.org/officeDocument/2006/relationships/image" Target="../media/image294.png"/><Relationship Id="rId327" Type="http://schemas.openxmlformats.org/officeDocument/2006/relationships/image" Target="../media/image390.png"/><Relationship Id="rId173" Type="http://schemas.openxmlformats.org/officeDocument/2006/relationships/image" Target="../media/image315.png"/><Relationship Id="rId229" Type="http://schemas.openxmlformats.org/officeDocument/2006/relationships/image" Target="../media/image342.png"/><Relationship Id="rId240" Type="http://schemas.openxmlformats.org/officeDocument/2006/relationships/customXml" Target="../ink/ink351.xml"/><Relationship Id="rId35" Type="http://schemas.openxmlformats.org/officeDocument/2006/relationships/image" Target="../media/image247.png"/><Relationship Id="rId77" Type="http://schemas.openxmlformats.org/officeDocument/2006/relationships/image" Target="../media/image267.png"/><Relationship Id="rId100" Type="http://schemas.openxmlformats.org/officeDocument/2006/relationships/customXml" Target="../ink/ink281.xml"/><Relationship Id="rId282" Type="http://schemas.openxmlformats.org/officeDocument/2006/relationships/customXml" Target="../ink/ink373.xml"/><Relationship Id="rId338" Type="http://schemas.openxmlformats.org/officeDocument/2006/relationships/customXml" Target="../ink/ink401.xml"/><Relationship Id="rId8" Type="http://schemas.openxmlformats.org/officeDocument/2006/relationships/customXml" Target="../ink/ink235.xml"/><Relationship Id="rId142" Type="http://schemas.openxmlformats.org/officeDocument/2006/relationships/customXml" Target="../ink/ink302.xml"/><Relationship Id="rId184" Type="http://schemas.openxmlformats.org/officeDocument/2006/relationships/customXml" Target="../ink/ink323.xml"/><Relationship Id="rId251" Type="http://schemas.openxmlformats.org/officeDocument/2006/relationships/image" Target="../media/image353.png"/><Relationship Id="rId46" Type="http://schemas.openxmlformats.org/officeDocument/2006/relationships/customXml" Target="../ink/ink254.xml"/><Relationship Id="rId293" Type="http://schemas.openxmlformats.org/officeDocument/2006/relationships/image" Target="../media/image373.png"/><Relationship Id="rId307" Type="http://schemas.openxmlformats.org/officeDocument/2006/relationships/image" Target="../media/image380.png"/><Relationship Id="rId349" Type="http://schemas.openxmlformats.org/officeDocument/2006/relationships/image" Target="../media/image401.png"/><Relationship Id="rId88" Type="http://schemas.openxmlformats.org/officeDocument/2006/relationships/customXml" Target="../ink/ink275.xml"/><Relationship Id="rId111" Type="http://schemas.openxmlformats.org/officeDocument/2006/relationships/image" Target="../media/image284.png"/><Relationship Id="rId153" Type="http://schemas.openxmlformats.org/officeDocument/2006/relationships/image" Target="../media/image305.png"/><Relationship Id="rId195" Type="http://schemas.openxmlformats.org/officeDocument/2006/relationships/image" Target="../media/image326.png"/><Relationship Id="rId209" Type="http://schemas.openxmlformats.org/officeDocument/2006/relationships/image" Target="../media/image333.png"/><Relationship Id="rId360" Type="http://schemas.openxmlformats.org/officeDocument/2006/relationships/customXml" Target="../ink/ink4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780.png"/><Relationship Id="rId4" Type="http://schemas.openxmlformats.org/officeDocument/2006/relationships/customXml" Target="../ink/ink416.xml"/></Relationships>
</file>

<file path=ppt/slides/_rels/slide7.xml.rels><?xml version="1.0" encoding="UTF-8" standalone="yes"?>
<Relationships xmlns="http://schemas.openxmlformats.org/package/2006/relationships"><Relationship Id="rId13" Type="http://schemas.openxmlformats.org/officeDocument/2006/relationships/customXml" Target="../ink/ink421.xml"/><Relationship Id="rId18" Type="http://schemas.openxmlformats.org/officeDocument/2006/relationships/image" Target="../media/image419.png"/><Relationship Id="rId26" Type="http://schemas.openxmlformats.org/officeDocument/2006/relationships/image" Target="../media/image423.png"/><Relationship Id="rId39" Type="http://schemas.openxmlformats.org/officeDocument/2006/relationships/customXml" Target="../ink/ink434.xml"/><Relationship Id="rId21" Type="http://schemas.openxmlformats.org/officeDocument/2006/relationships/customXml" Target="../ink/ink425.xml"/><Relationship Id="rId34" Type="http://schemas.openxmlformats.org/officeDocument/2006/relationships/image" Target="../media/image425.png"/><Relationship Id="rId42" Type="http://schemas.openxmlformats.org/officeDocument/2006/relationships/image" Target="../media/image429.png"/><Relationship Id="rId7" Type="http://schemas.openxmlformats.org/officeDocument/2006/relationships/customXml" Target="../ink/ink418.xml"/><Relationship Id="rId2" Type="http://schemas.openxmlformats.org/officeDocument/2006/relationships/notesSlide" Target="../notesSlides/notesSlide6.xml"/><Relationship Id="rId16" Type="http://schemas.openxmlformats.org/officeDocument/2006/relationships/image" Target="../media/image418.png"/><Relationship Id="rId20" Type="http://schemas.openxmlformats.org/officeDocument/2006/relationships/image" Target="../media/image420.png"/><Relationship Id="rId29" Type="http://schemas.openxmlformats.org/officeDocument/2006/relationships/customXml" Target="../ink/ink429.xml"/><Relationship Id="rId41" Type="http://schemas.openxmlformats.org/officeDocument/2006/relationships/customXml" Target="../ink/ink435.xml"/><Relationship Id="rId1" Type="http://schemas.openxmlformats.org/officeDocument/2006/relationships/slideLayout" Target="../slideLayouts/slideLayout7.xml"/><Relationship Id="rId6" Type="http://schemas.openxmlformats.org/officeDocument/2006/relationships/image" Target="../media/image413.png"/><Relationship Id="rId11" Type="http://schemas.openxmlformats.org/officeDocument/2006/relationships/customXml" Target="../ink/ink420.xml"/><Relationship Id="rId24" Type="http://schemas.openxmlformats.org/officeDocument/2006/relationships/image" Target="../media/image422.png"/><Relationship Id="rId32" Type="http://schemas.openxmlformats.org/officeDocument/2006/relationships/image" Target="../media/image412.png"/><Relationship Id="rId37" Type="http://schemas.openxmlformats.org/officeDocument/2006/relationships/customXml" Target="../ink/ink433.xml"/><Relationship Id="rId40" Type="http://schemas.openxmlformats.org/officeDocument/2006/relationships/image" Target="../media/image428.png"/><Relationship Id="rId5" Type="http://schemas.openxmlformats.org/officeDocument/2006/relationships/customXml" Target="../ink/ink417.xml"/><Relationship Id="rId15" Type="http://schemas.openxmlformats.org/officeDocument/2006/relationships/customXml" Target="../ink/ink422.xml"/><Relationship Id="rId23" Type="http://schemas.openxmlformats.org/officeDocument/2006/relationships/customXml" Target="../ink/ink426.xml"/><Relationship Id="rId28" Type="http://schemas.openxmlformats.org/officeDocument/2006/relationships/image" Target="../media/image424.png"/><Relationship Id="rId36" Type="http://schemas.openxmlformats.org/officeDocument/2006/relationships/image" Target="../media/image426.png"/><Relationship Id="rId10" Type="http://schemas.openxmlformats.org/officeDocument/2006/relationships/image" Target="../media/image415.png"/><Relationship Id="rId19" Type="http://schemas.openxmlformats.org/officeDocument/2006/relationships/customXml" Target="../ink/ink424.xml"/><Relationship Id="rId31" Type="http://schemas.openxmlformats.org/officeDocument/2006/relationships/customXml" Target="../ink/ink430.xml"/><Relationship Id="rId44" Type="http://schemas.openxmlformats.org/officeDocument/2006/relationships/image" Target="../media/image430.png"/><Relationship Id="rId4" Type="http://schemas.openxmlformats.org/officeDocument/2006/relationships/image" Target="../media/image231.png"/><Relationship Id="rId9" Type="http://schemas.openxmlformats.org/officeDocument/2006/relationships/customXml" Target="../ink/ink419.xml"/><Relationship Id="rId14" Type="http://schemas.openxmlformats.org/officeDocument/2006/relationships/image" Target="../media/image417.png"/><Relationship Id="rId22" Type="http://schemas.openxmlformats.org/officeDocument/2006/relationships/image" Target="../media/image421.png"/><Relationship Id="rId27" Type="http://schemas.openxmlformats.org/officeDocument/2006/relationships/customXml" Target="../ink/ink428.xml"/><Relationship Id="rId30" Type="http://schemas.openxmlformats.org/officeDocument/2006/relationships/image" Target="../media/image411.png"/><Relationship Id="rId35" Type="http://schemas.openxmlformats.org/officeDocument/2006/relationships/customXml" Target="../ink/ink432.xml"/><Relationship Id="rId43" Type="http://schemas.openxmlformats.org/officeDocument/2006/relationships/customXml" Target="../ink/ink436.xml"/><Relationship Id="rId8" Type="http://schemas.openxmlformats.org/officeDocument/2006/relationships/image" Target="../media/image414.png"/><Relationship Id="rId3" Type="http://schemas.openxmlformats.org/officeDocument/2006/relationships/hyperlink" Target="https://www.destatis.de/DE/Service/Bibliothek/_publikationen-fachserienliste-18.html?nn=206136" TargetMode="External"/><Relationship Id="rId12" Type="http://schemas.openxmlformats.org/officeDocument/2006/relationships/image" Target="../media/image416.png"/><Relationship Id="rId17" Type="http://schemas.openxmlformats.org/officeDocument/2006/relationships/customXml" Target="../ink/ink423.xml"/><Relationship Id="rId25" Type="http://schemas.openxmlformats.org/officeDocument/2006/relationships/customXml" Target="../ink/ink427.xml"/><Relationship Id="rId33" Type="http://schemas.openxmlformats.org/officeDocument/2006/relationships/customXml" Target="../ink/ink431.xml"/><Relationship Id="rId38" Type="http://schemas.openxmlformats.org/officeDocument/2006/relationships/image" Target="../media/image427.png"/></Relationships>
</file>

<file path=ppt/slides/_rels/slide8.xml.rels><?xml version="1.0" encoding="UTF-8" standalone="yes"?>
<Relationships xmlns="http://schemas.openxmlformats.org/package/2006/relationships"><Relationship Id="rId117" Type="http://schemas.openxmlformats.org/officeDocument/2006/relationships/image" Target="../media/image437.png"/><Relationship Id="rId21" Type="http://schemas.openxmlformats.org/officeDocument/2006/relationships/image" Target="../media/image3890.png"/><Relationship Id="rId42" Type="http://schemas.openxmlformats.org/officeDocument/2006/relationships/customXml" Target="../ink/ink455.xml"/><Relationship Id="rId47" Type="http://schemas.openxmlformats.org/officeDocument/2006/relationships/image" Target="../media/image4020.png"/><Relationship Id="rId63" Type="http://schemas.openxmlformats.org/officeDocument/2006/relationships/image" Target="../media/image4100.png"/><Relationship Id="rId68" Type="http://schemas.openxmlformats.org/officeDocument/2006/relationships/customXml" Target="../ink/ink468.xml"/><Relationship Id="rId84" Type="http://schemas.openxmlformats.org/officeDocument/2006/relationships/customXml" Target="../ink/ink476.xml"/><Relationship Id="rId89" Type="http://schemas.openxmlformats.org/officeDocument/2006/relationships/image" Target="../media/image4230.png"/><Relationship Id="rId112" Type="http://schemas.openxmlformats.org/officeDocument/2006/relationships/customXml" Target="../ink/ink490.xml"/><Relationship Id="rId16" Type="http://schemas.openxmlformats.org/officeDocument/2006/relationships/customXml" Target="../ink/ink442.xml"/><Relationship Id="rId107" Type="http://schemas.openxmlformats.org/officeDocument/2006/relationships/image" Target="../media/image4320.png"/><Relationship Id="rId11" Type="http://schemas.openxmlformats.org/officeDocument/2006/relationships/image" Target="../media/image3840.png"/><Relationship Id="rId32" Type="http://schemas.openxmlformats.org/officeDocument/2006/relationships/customXml" Target="../ink/ink450.xml"/><Relationship Id="rId37" Type="http://schemas.openxmlformats.org/officeDocument/2006/relationships/image" Target="../media/image3970.png"/><Relationship Id="rId53" Type="http://schemas.openxmlformats.org/officeDocument/2006/relationships/image" Target="../media/image4050.png"/><Relationship Id="rId58" Type="http://schemas.openxmlformats.org/officeDocument/2006/relationships/customXml" Target="../ink/ink463.xml"/><Relationship Id="rId74" Type="http://schemas.openxmlformats.org/officeDocument/2006/relationships/customXml" Target="../ink/ink471.xml"/><Relationship Id="rId79" Type="http://schemas.openxmlformats.org/officeDocument/2006/relationships/image" Target="../media/image4180.png"/><Relationship Id="rId102" Type="http://schemas.openxmlformats.org/officeDocument/2006/relationships/customXml" Target="../ink/ink485.xml"/><Relationship Id="rId123" Type="http://schemas.openxmlformats.org/officeDocument/2006/relationships/image" Target="../media/image440.png"/><Relationship Id="rId128" Type="http://schemas.openxmlformats.org/officeDocument/2006/relationships/customXml" Target="../ink/ink498.xml"/><Relationship Id="rId5" Type="http://schemas.openxmlformats.org/officeDocument/2006/relationships/image" Target="../media/image432.png"/><Relationship Id="rId90" Type="http://schemas.openxmlformats.org/officeDocument/2006/relationships/customXml" Target="../ink/ink479.xml"/><Relationship Id="rId95" Type="http://schemas.openxmlformats.org/officeDocument/2006/relationships/image" Target="../media/image4260.png"/><Relationship Id="rId22" Type="http://schemas.openxmlformats.org/officeDocument/2006/relationships/customXml" Target="../ink/ink445.xml"/><Relationship Id="rId27" Type="http://schemas.openxmlformats.org/officeDocument/2006/relationships/image" Target="../media/image3920.png"/><Relationship Id="rId43" Type="http://schemas.openxmlformats.org/officeDocument/2006/relationships/image" Target="../media/image4000.png"/><Relationship Id="rId48" Type="http://schemas.openxmlformats.org/officeDocument/2006/relationships/customXml" Target="../ink/ink458.xml"/><Relationship Id="rId64" Type="http://schemas.openxmlformats.org/officeDocument/2006/relationships/customXml" Target="../ink/ink466.xml"/><Relationship Id="rId69" Type="http://schemas.openxmlformats.org/officeDocument/2006/relationships/image" Target="../media/image4130.png"/><Relationship Id="rId113" Type="http://schemas.openxmlformats.org/officeDocument/2006/relationships/image" Target="../media/image435.png"/><Relationship Id="rId118" Type="http://schemas.openxmlformats.org/officeDocument/2006/relationships/customXml" Target="../ink/ink493.xml"/><Relationship Id="rId80" Type="http://schemas.openxmlformats.org/officeDocument/2006/relationships/customXml" Target="../ink/ink474.xml"/><Relationship Id="rId85" Type="http://schemas.openxmlformats.org/officeDocument/2006/relationships/image" Target="../media/image4210.png"/><Relationship Id="rId12" Type="http://schemas.openxmlformats.org/officeDocument/2006/relationships/customXml" Target="../ink/ink440.xml"/><Relationship Id="rId17" Type="http://schemas.openxmlformats.org/officeDocument/2006/relationships/image" Target="../media/image3870.png"/><Relationship Id="rId33" Type="http://schemas.openxmlformats.org/officeDocument/2006/relationships/image" Target="../media/image3950.png"/><Relationship Id="rId38" Type="http://schemas.openxmlformats.org/officeDocument/2006/relationships/customXml" Target="../ink/ink453.xml"/><Relationship Id="rId59" Type="http://schemas.openxmlformats.org/officeDocument/2006/relationships/image" Target="../media/image4080.png"/><Relationship Id="rId103" Type="http://schemas.openxmlformats.org/officeDocument/2006/relationships/image" Target="../media/image4300.png"/><Relationship Id="rId108" Type="http://schemas.openxmlformats.org/officeDocument/2006/relationships/customXml" Target="../ink/ink488.xml"/><Relationship Id="rId124" Type="http://schemas.openxmlformats.org/officeDocument/2006/relationships/customXml" Target="../ink/ink496.xml"/><Relationship Id="rId129" Type="http://schemas.openxmlformats.org/officeDocument/2006/relationships/image" Target="../media/image443.png"/><Relationship Id="rId54" Type="http://schemas.openxmlformats.org/officeDocument/2006/relationships/customXml" Target="../ink/ink461.xml"/><Relationship Id="rId70" Type="http://schemas.openxmlformats.org/officeDocument/2006/relationships/customXml" Target="../ink/ink469.xml"/><Relationship Id="rId75" Type="http://schemas.openxmlformats.org/officeDocument/2006/relationships/image" Target="../media/image4160.png"/><Relationship Id="rId91" Type="http://schemas.openxmlformats.org/officeDocument/2006/relationships/image" Target="../media/image4240.png"/><Relationship Id="rId96" Type="http://schemas.openxmlformats.org/officeDocument/2006/relationships/customXml" Target="../ink/ink482.xml"/><Relationship Id="rId1" Type="http://schemas.openxmlformats.org/officeDocument/2006/relationships/slideLayout" Target="../slideLayouts/slideLayout7.xml"/><Relationship Id="rId6" Type="http://schemas.openxmlformats.org/officeDocument/2006/relationships/customXml" Target="../ink/ink437.xml"/><Relationship Id="rId23" Type="http://schemas.openxmlformats.org/officeDocument/2006/relationships/image" Target="../media/image3900.png"/><Relationship Id="rId28" Type="http://schemas.openxmlformats.org/officeDocument/2006/relationships/customXml" Target="../ink/ink448.xml"/><Relationship Id="rId49" Type="http://schemas.openxmlformats.org/officeDocument/2006/relationships/image" Target="../media/image4030.png"/><Relationship Id="rId114" Type="http://schemas.openxmlformats.org/officeDocument/2006/relationships/customXml" Target="../ink/ink491.xml"/><Relationship Id="rId119" Type="http://schemas.openxmlformats.org/officeDocument/2006/relationships/image" Target="../media/image438.png"/><Relationship Id="rId44" Type="http://schemas.openxmlformats.org/officeDocument/2006/relationships/customXml" Target="../ink/ink456.xml"/><Relationship Id="rId60" Type="http://schemas.openxmlformats.org/officeDocument/2006/relationships/customXml" Target="../ink/ink464.xml"/><Relationship Id="rId65" Type="http://schemas.openxmlformats.org/officeDocument/2006/relationships/image" Target="../media/image4110.png"/><Relationship Id="rId81" Type="http://schemas.openxmlformats.org/officeDocument/2006/relationships/image" Target="../media/image4190.png"/><Relationship Id="rId86" Type="http://schemas.openxmlformats.org/officeDocument/2006/relationships/customXml" Target="../ink/ink477.xml"/><Relationship Id="rId130" Type="http://schemas.openxmlformats.org/officeDocument/2006/relationships/customXml" Target="../ink/ink499.xml"/><Relationship Id="rId13" Type="http://schemas.openxmlformats.org/officeDocument/2006/relationships/image" Target="../media/image3850.png"/><Relationship Id="rId18" Type="http://schemas.openxmlformats.org/officeDocument/2006/relationships/customXml" Target="../ink/ink443.xml"/><Relationship Id="rId39" Type="http://schemas.openxmlformats.org/officeDocument/2006/relationships/image" Target="../media/image3980.png"/><Relationship Id="rId109" Type="http://schemas.openxmlformats.org/officeDocument/2006/relationships/image" Target="../media/image433.png"/><Relationship Id="rId34" Type="http://schemas.openxmlformats.org/officeDocument/2006/relationships/customXml" Target="../ink/ink451.xml"/><Relationship Id="rId50" Type="http://schemas.openxmlformats.org/officeDocument/2006/relationships/customXml" Target="../ink/ink459.xml"/><Relationship Id="rId55" Type="http://schemas.openxmlformats.org/officeDocument/2006/relationships/image" Target="../media/image4060.png"/><Relationship Id="rId76" Type="http://schemas.openxmlformats.org/officeDocument/2006/relationships/customXml" Target="../ink/ink472.xml"/><Relationship Id="rId97" Type="http://schemas.openxmlformats.org/officeDocument/2006/relationships/image" Target="../media/image4270.png"/><Relationship Id="rId104" Type="http://schemas.openxmlformats.org/officeDocument/2006/relationships/customXml" Target="../ink/ink486.xml"/><Relationship Id="rId120" Type="http://schemas.openxmlformats.org/officeDocument/2006/relationships/customXml" Target="../ink/ink494.xml"/><Relationship Id="rId125" Type="http://schemas.openxmlformats.org/officeDocument/2006/relationships/image" Target="../media/image441.png"/><Relationship Id="rId7" Type="http://schemas.openxmlformats.org/officeDocument/2006/relationships/image" Target="../media/image3820.png"/><Relationship Id="rId71" Type="http://schemas.openxmlformats.org/officeDocument/2006/relationships/image" Target="../media/image4140.png"/><Relationship Id="rId92" Type="http://schemas.openxmlformats.org/officeDocument/2006/relationships/customXml" Target="../ink/ink480.xml"/><Relationship Id="rId2" Type="http://schemas.openxmlformats.org/officeDocument/2006/relationships/notesSlide" Target="../notesSlides/notesSlide7.xml"/><Relationship Id="rId29" Type="http://schemas.openxmlformats.org/officeDocument/2006/relationships/image" Target="../media/image3930.png"/><Relationship Id="rId24" Type="http://schemas.openxmlformats.org/officeDocument/2006/relationships/customXml" Target="../ink/ink446.xml"/><Relationship Id="rId40" Type="http://schemas.openxmlformats.org/officeDocument/2006/relationships/customXml" Target="../ink/ink454.xml"/><Relationship Id="rId45" Type="http://schemas.openxmlformats.org/officeDocument/2006/relationships/image" Target="../media/image4010.png"/><Relationship Id="rId66" Type="http://schemas.openxmlformats.org/officeDocument/2006/relationships/customXml" Target="../ink/ink467.xml"/><Relationship Id="rId87" Type="http://schemas.openxmlformats.org/officeDocument/2006/relationships/image" Target="../media/image4220.png"/><Relationship Id="rId110" Type="http://schemas.openxmlformats.org/officeDocument/2006/relationships/customXml" Target="../ink/ink489.xml"/><Relationship Id="rId115" Type="http://schemas.openxmlformats.org/officeDocument/2006/relationships/image" Target="../media/image436.png"/><Relationship Id="rId131" Type="http://schemas.openxmlformats.org/officeDocument/2006/relationships/image" Target="../media/image444.png"/><Relationship Id="rId61" Type="http://schemas.openxmlformats.org/officeDocument/2006/relationships/image" Target="../media/image4090.png"/><Relationship Id="rId82" Type="http://schemas.openxmlformats.org/officeDocument/2006/relationships/customXml" Target="../ink/ink475.xml"/><Relationship Id="rId19" Type="http://schemas.openxmlformats.org/officeDocument/2006/relationships/image" Target="../media/image3880.png"/><Relationship Id="rId14" Type="http://schemas.openxmlformats.org/officeDocument/2006/relationships/customXml" Target="../ink/ink441.xml"/><Relationship Id="rId30" Type="http://schemas.openxmlformats.org/officeDocument/2006/relationships/customXml" Target="../ink/ink449.xml"/><Relationship Id="rId35" Type="http://schemas.openxmlformats.org/officeDocument/2006/relationships/image" Target="../media/image3960.png"/><Relationship Id="rId56" Type="http://schemas.openxmlformats.org/officeDocument/2006/relationships/customXml" Target="../ink/ink462.xml"/><Relationship Id="rId77" Type="http://schemas.openxmlformats.org/officeDocument/2006/relationships/image" Target="../media/image4170.png"/><Relationship Id="rId100" Type="http://schemas.openxmlformats.org/officeDocument/2006/relationships/customXml" Target="../ink/ink484.xml"/><Relationship Id="rId105" Type="http://schemas.openxmlformats.org/officeDocument/2006/relationships/image" Target="../media/image4310.png"/><Relationship Id="rId126" Type="http://schemas.openxmlformats.org/officeDocument/2006/relationships/customXml" Target="../ink/ink497.xml"/><Relationship Id="rId8" Type="http://schemas.openxmlformats.org/officeDocument/2006/relationships/customXml" Target="../ink/ink438.xml"/><Relationship Id="rId51" Type="http://schemas.openxmlformats.org/officeDocument/2006/relationships/image" Target="../media/image4040.png"/><Relationship Id="rId72" Type="http://schemas.openxmlformats.org/officeDocument/2006/relationships/customXml" Target="../ink/ink470.xml"/><Relationship Id="rId93" Type="http://schemas.openxmlformats.org/officeDocument/2006/relationships/image" Target="../media/image4250.png"/><Relationship Id="rId98" Type="http://schemas.openxmlformats.org/officeDocument/2006/relationships/customXml" Target="../ink/ink483.xml"/><Relationship Id="rId121" Type="http://schemas.openxmlformats.org/officeDocument/2006/relationships/image" Target="../media/image439.png"/><Relationship Id="rId3" Type="http://schemas.openxmlformats.org/officeDocument/2006/relationships/hyperlink" Target="https://www.bundesbank.de/dynamic/action/de/statistiken/zeitreihen-datenbanken/zeitreihen-datenbank/759778/759778?listId=www_siws_mb09_07a" TargetMode="External"/><Relationship Id="rId25" Type="http://schemas.openxmlformats.org/officeDocument/2006/relationships/image" Target="../media/image3910.png"/><Relationship Id="rId46" Type="http://schemas.openxmlformats.org/officeDocument/2006/relationships/customXml" Target="../ink/ink457.xml"/><Relationship Id="rId67" Type="http://schemas.openxmlformats.org/officeDocument/2006/relationships/image" Target="../media/image4120.png"/><Relationship Id="rId116" Type="http://schemas.openxmlformats.org/officeDocument/2006/relationships/customXml" Target="../ink/ink492.xml"/><Relationship Id="rId20" Type="http://schemas.openxmlformats.org/officeDocument/2006/relationships/customXml" Target="../ink/ink444.xml"/><Relationship Id="rId41" Type="http://schemas.openxmlformats.org/officeDocument/2006/relationships/image" Target="../media/image3990.png"/><Relationship Id="rId62" Type="http://schemas.openxmlformats.org/officeDocument/2006/relationships/customXml" Target="../ink/ink465.xml"/><Relationship Id="rId83" Type="http://schemas.openxmlformats.org/officeDocument/2006/relationships/image" Target="../media/image4200.png"/><Relationship Id="rId88" Type="http://schemas.openxmlformats.org/officeDocument/2006/relationships/customXml" Target="../ink/ink478.xml"/><Relationship Id="rId111" Type="http://schemas.openxmlformats.org/officeDocument/2006/relationships/image" Target="../media/image434.png"/><Relationship Id="rId15" Type="http://schemas.openxmlformats.org/officeDocument/2006/relationships/image" Target="../media/image3860.png"/><Relationship Id="rId36" Type="http://schemas.openxmlformats.org/officeDocument/2006/relationships/customXml" Target="../ink/ink452.xml"/><Relationship Id="rId57" Type="http://schemas.openxmlformats.org/officeDocument/2006/relationships/image" Target="../media/image4070.png"/><Relationship Id="rId106" Type="http://schemas.openxmlformats.org/officeDocument/2006/relationships/customXml" Target="../ink/ink487.xml"/><Relationship Id="rId127" Type="http://schemas.openxmlformats.org/officeDocument/2006/relationships/image" Target="../media/image442.png"/><Relationship Id="rId10" Type="http://schemas.openxmlformats.org/officeDocument/2006/relationships/customXml" Target="../ink/ink439.xml"/><Relationship Id="rId31" Type="http://schemas.openxmlformats.org/officeDocument/2006/relationships/image" Target="../media/image3940.png"/><Relationship Id="rId52" Type="http://schemas.openxmlformats.org/officeDocument/2006/relationships/customXml" Target="../ink/ink460.xml"/><Relationship Id="rId73" Type="http://schemas.openxmlformats.org/officeDocument/2006/relationships/image" Target="../media/image4150.png"/><Relationship Id="rId78" Type="http://schemas.openxmlformats.org/officeDocument/2006/relationships/customXml" Target="../ink/ink473.xml"/><Relationship Id="rId94" Type="http://schemas.openxmlformats.org/officeDocument/2006/relationships/customXml" Target="../ink/ink481.xml"/><Relationship Id="rId99" Type="http://schemas.openxmlformats.org/officeDocument/2006/relationships/image" Target="../media/image4280.png"/><Relationship Id="rId101" Type="http://schemas.openxmlformats.org/officeDocument/2006/relationships/image" Target="../media/image4290.png"/><Relationship Id="rId122" Type="http://schemas.openxmlformats.org/officeDocument/2006/relationships/customXml" Target="../ink/ink495.xml"/><Relationship Id="rId4" Type="http://schemas.openxmlformats.org/officeDocument/2006/relationships/image" Target="../media/image431.png"/><Relationship Id="rId9" Type="http://schemas.openxmlformats.org/officeDocument/2006/relationships/image" Target="../media/image3830.png"/><Relationship Id="rId26" Type="http://schemas.openxmlformats.org/officeDocument/2006/relationships/customXml" Target="../ink/ink447.xml"/></Relationships>
</file>

<file path=ppt/slides/_rels/slide9.xml.rels><?xml version="1.0" encoding="UTF-8" standalone="yes"?>
<Relationships xmlns="http://schemas.openxmlformats.org/package/2006/relationships"><Relationship Id="rId117" Type="http://schemas.openxmlformats.org/officeDocument/2006/relationships/image" Target="../media/image502.png"/><Relationship Id="rId21" Type="http://schemas.openxmlformats.org/officeDocument/2006/relationships/image" Target="../media/image454.png"/><Relationship Id="rId42" Type="http://schemas.openxmlformats.org/officeDocument/2006/relationships/customXml" Target="../ink/ink518.xml"/><Relationship Id="rId63" Type="http://schemas.openxmlformats.org/officeDocument/2006/relationships/image" Target="../media/image475.png"/><Relationship Id="rId84" Type="http://schemas.openxmlformats.org/officeDocument/2006/relationships/customXml" Target="../ink/ink539.xml"/><Relationship Id="rId138" Type="http://schemas.openxmlformats.org/officeDocument/2006/relationships/customXml" Target="../ink/ink566.xml"/><Relationship Id="rId159" Type="http://schemas.openxmlformats.org/officeDocument/2006/relationships/image" Target="../media/image523.png"/><Relationship Id="rId170" Type="http://schemas.openxmlformats.org/officeDocument/2006/relationships/customXml" Target="../ink/ink582.xml"/><Relationship Id="rId191" Type="http://schemas.openxmlformats.org/officeDocument/2006/relationships/image" Target="../media/image539.png"/><Relationship Id="rId205" Type="http://schemas.openxmlformats.org/officeDocument/2006/relationships/image" Target="../media/image546.png"/><Relationship Id="rId226" Type="http://schemas.openxmlformats.org/officeDocument/2006/relationships/customXml" Target="../ink/ink610.xml"/><Relationship Id="rId107" Type="http://schemas.openxmlformats.org/officeDocument/2006/relationships/image" Target="../media/image497.png"/><Relationship Id="rId11" Type="http://schemas.openxmlformats.org/officeDocument/2006/relationships/image" Target="../media/image449.png"/><Relationship Id="rId32" Type="http://schemas.openxmlformats.org/officeDocument/2006/relationships/customXml" Target="../ink/ink513.xml"/><Relationship Id="rId53" Type="http://schemas.openxmlformats.org/officeDocument/2006/relationships/image" Target="../media/image470.png"/><Relationship Id="rId74" Type="http://schemas.openxmlformats.org/officeDocument/2006/relationships/customXml" Target="../ink/ink534.xml"/><Relationship Id="rId128" Type="http://schemas.openxmlformats.org/officeDocument/2006/relationships/customXml" Target="../ink/ink561.xml"/><Relationship Id="rId149" Type="http://schemas.openxmlformats.org/officeDocument/2006/relationships/image" Target="../media/image518.png"/><Relationship Id="rId5" Type="http://schemas.openxmlformats.org/officeDocument/2006/relationships/image" Target="../media/image446.png"/><Relationship Id="rId95" Type="http://schemas.openxmlformats.org/officeDocument/2006/relationships/image" Target="../media/image491.png"/><Relationship Id="rId160" Type="http://schemas.openxmlformats.org/officeDocument/2006/relationships/customXml" Target="../ink/ink577.xml"/><Relationship Id="rId181" Type="http://schemas.openxmlformats.org/officeDocument/2006/relationships/image" Target="../media/image534.png"/><Relationship Id="rId216" Type="http://schemas.openxmlformats.org/officeDocument/2006/relationships/customXml" Target="../ink/ink605.xml"/><Relationship Id="rId237" Type="http://schemas.openxmlformats.org/officeDocument/2006/relationships/image" Target="../media/image562.png"/><Relationship Id="rId22" Type="http://schemas.openxmlformats.org/officeDocument/2006/relationships/customXml" Target="../ink/ink508.xml"/><Relationship Id="rId43" Type="http://schemas.openxmlformats.org/officeDocument/2006/relationships/image" Target="../media/image465.png"/><Relationship Id="rId64" Type="http://schemas.openxmlformats.org/officeDocument/2006/relationships/customXml" Target="../ink/ink529.xml"/><Relationship Id="rId118" Type="http://schemas.openxmlformats.org/officeDocument/2006/relationships/customXml" Target="../ink/ink556.xml"/><Relationship Id="rId139" Type="http://schemas.openxmlformats.org/officeDocument/2006/relationships/image" Target="../media/image513.png"/><Relationship Id="rId85" Type="http://schemas.openxmlformats.org/officeDocument/2006/relationships/image" Target="../media/image486.png"/><Relationship Id="rId150" Type="http://schemas.openxmlformats.org/officeDocument/2006/relationships/customXml" Target="../ink/ink572.xml"/><Relationship Id="rId171" Type="http://schemas.openxmlformats.org/officeDocument/2006/relationships/image" Target="../media/image529.png"/><Relationship Id="rId192" Type="http://schemas.openxmlformats.org/officeDocument/2006/relationships/customXml" Target="../ink/ink593.xml"/><Relationship Id="rId206" Type="http://schemas.openxmlformats.org/officeDocument/2006/relationships/customXml" Target="../ink/ink600.xml"/><Relationship Id="rId227" Type="http://schemas.openxmlformats.org/officeDocument/2006/relationships/image" Target="../media/image557.png"/><Relationship Id="rId12" Type="http://schemas.openxmlformats.org/officeDocument/2006/relationships/customXml" Target="../ink/ink503.xml"/><Relationship Id="rId33" Type="http://schemas.openxmlformats.org/officeDocument/2006/relationships/image" Target="../media/image460.png"/><Relationship Id="rId108" Type="http://schemas.openxmlformats.org/officeDocument/2006/relationships/customXml" Target="../ink/ink551.xml"/><Relationship Id="rId129" Type="http://schemas.openxmlformats.org/officeDocument/2006/relationships/image" Target="../media/image508.png"/><Relationship Id="rId54" Type="http://schemas.openxmlformats.org/officeDocument/2006/relationships/customXml" Target="../ink/ink524.xml"/><Relationship Id="rId75" Type="http://schemas.openxmlformats.org/officeDocument/2006/relationships/image" Target="../media/image481.png"/><Relationship Id="rId96" Type="http://schemas.openxmlformats.org/officeDocument/2006/relationships/customXml" Target="../ink/ink545.xml"/><Relationship Id="rId140" Type="http://schemas.openxmlformats.org/officeDocument/2006/relationships/customXml" Target="../ink/ink567.xml"/><Relationship Id="rId161" Type="http://schemas.openxmlformats.org/officeDocument/2006/relationships/image" Target="../media/image524.png"/><Relationship Id="rId182" Type="http://schemas.openxmlformats.org/officeDocument/2006/relationships/customXml" Target="../ink/ink588.xml"/><Relationship Id="rId217" Type="http://schemas.openxmlformats.org/officeDocument/2006/relationships/image" Target="../media/image552.png"/><Relationship Id="rId6" Type="http://schemas.openxmlformats.org/officeDocument/2006/relationships/customXml" Target="../ink/ink500.xml"/><Relationship Id="rId238" Type="http://schemas.openxmlformats.org/officeDocument/2006/relationships/customXml" Target="../ink/ink616.xml"/><Relationship Id="rId23" Type="http://schemas.openxmlformats.org/officeDocument/2006/relationships/image" Target="../media/image455.png"/><Relationship Id="rId119" Type="http://schemas.openxmlformats.org/officeDocument/2006/relationships/image" Target="../media/image503.png"/><Relationship Id="rId44" Type="http://schemas.openxmlformats.org/officeDocument/2006/relationships/customXml" Target="../ink/ink519.xml"/><Relationship Id="rId65" Type="http://schemas.openxmlformats.org/officeDocument/2006/relationships/image" Target="../media/image476.png"/><Relationship Id="rId86" Type="http://schemas.openxmlformats.org/officeDocument/2006/relationships/customXml" Target="../ink/ink540.xml"/><Relationship Id="rId130" Type="http://schemas.openxmlformats.org/officeDocument/2006/relationships/customXml" Target="../ink/ink562.xml"/><Relationship Id="rId151" Type="http://schemas.openxmlformats.org/officeDocument/2006/relationships/image" Target="../media/image519.png"/><Relationship Id="rId172" Type="http://schemas.openxmlformats.org/officeDocument/2006/relationships/customXml" Target="../ink/ink583.xml"/><Relationship Id="rId193" Type="http://schemas.openxmlformats.org/officeDocument/2006/relationships/image" Target="../media/image540.png"/><Relationship Id="rId207" Type="http://schemas.openxmlformats.org/officeDocument/2006/relationships/image" Target="../media/image547.png"/><Relationship Id="rId228" Type="http://schemas.openxmlformats.org/officeDocument/2006/relationships/customXml" Target="../ink/ink611.xml"/><Relationship Id="rId13" Type="http://schemas.openxmlformats.org/officeDocument/2006/relationships/image" Target="../media/image450.png"/><Relationship Id="rId109" Type="http://schemas.openxmlformats.org/officeDocument/2006/relationships/image" Target="../media/image498.png"/><Relationship Id="rId34" Type="http://schemas.openxmlformats.org/officeDocument/2006/relationships/customXml" Target="../ink/ink514.xml"/><Relationship Id="rId55" Type="http://schemas.openxmlformats.org/officeDocument/2006/relationships/image" Target="../media/image471.png"/><Relationship Id="rId76" Type="http://schemas.openxmlformats.org/officeDocument/2006/relationships/customXml" Target="../ink/ink535.xml"/><Relationship Id="rId97" Type="http://schemas.openxmlformats.org/officeDocument/2006/relationships/image" Target="../media/image492.png"/><Relationship Id="rId120" Type="http://schemas.openxmlformats.org/officeDocument/2006/relationships/customXml" Target="../ink/ink557.xml"/><Relationship Id="rId141" Type="http://schemas.openxmlformats.org/officeDocument/2006/relationships/image" Target="../media/image514.png"/><Relationship Id="rId7" Type="http://schemas.openxmlformats.org/officeDocument/2006/relationships/image" Target="../media/image447.png"/><Relationship Id="rId162" Type="http://schemas.openxmlformats.org/officeDocument/2006/relationships/customXml" Target="../ink/ink578.xml"/><Relationship Id="rId183" Type="http://schemas.openxmlformats.org/officeDocument/2006/relationships/image" Target="../media/image535.png"/><Relationship Id="rId218" Type="http://schemas.openxmlformats.org/officeDocument/2006/relationships/customXml" Target="../ink/ink606.xml"/><Relationship Id="rId239" Type="http://schemas.openxmlformats.org/officeDocument/2006/relationships/image" Target="../media/image563.png"/><Relationship Id="rId24" Type="http://schemas.openxmlformats.org/officeDocument/2006/relationships/customXml" Target="../ink/ink509.xml"/><Relationship Id="rId45" Type="http://schemas.openxmlformats.org/officeDocument/2006/relationships/image" Target="../media/image466.png"/><Relationship Id="rId66" Type="http://schemas.openxmlformats.org/officeDocument/2006/relationships/customXml" Target="../ink/ink530.xml"/><Relationship Id="rId87" Type="http://schemas.openxmlformats.org/officeDocument/2006/relationships/image" Target="../media/image487.png"/><Relationship Id="rId110" Type="http://schemas.openxmlformats.org/officeDocument/2006/relationships/customXml" Target="../ink/ink552.xml"/><Relationship Id="rId131" Type="http://schemas.openxmlformats.org/officeDocument/2006/relationships/image" Target="../media/image509.png"/><Relationship Id="rId152" Type="http://schemas.openxmlformats.org/officeDocument/2006/relationships/customXml" Target="../ink/ink573.xml"/><Relationship Id="rId173" Type="http://schemas.openxmlformats.org/officeDocument/2006/relationships/image" Target="../media/image530.png"/><Relationship Id="rId194" Type="http://schemas.openxmlformats.org/officeDocument/2006/relationships/customXml" Target="../ink/ink594.xml"/><Relationship Id="rId208" Type="http://schemas.openxmlformats.org/officeDocument/2006/relationships/customXml" Target="../ink/ink601.xml"/><Relationship Id="rId229" Type="http://schemas.openxmlformats.org/officeDocument/2006/relationships/image" Target="../media/image558.png"/><Relationship Id="rId240" Type="http://schemas.openxmlformats.org/officeDocument/2006/relationships/customXml" Target="../ink/ink617.xml"/><Relationship Id="rId14" Type="http://schemas.openxmlformats.org/officeDocument/2006/relationships/customXml" Target="../ink/ink504.xml"/><Relationship Id="rId35" Type="http://schemas.openxmlformats.org/officeDocument/2006/relationships/image" Target="../media/image461.png"/><Relationship Id="rId56" Type="http://schemas.openxmlformats.org/officeDocument/2006/relationships/customXml" Target="../ink/ink525.xml"/><Relationship Id="rId77" Type="http://schemas.openxmlformats.org/officeDocument/2006/relationships/image" Target="../media/image482.png"/><Relationship Id="rId100" Type="http://schemas.openxmlformats.org/officeDocument/2006/relationships/customXml" Target="../ink/ink547.xml"/><Relationship Id="rId8" Type="http://schemas.openxmlformats.org/officeDocument/2006/relationships/customXml" Target="../ink/ink501.xml"/><Relationship Id="rId98" Type="http://schemas.openxmlformats.org/officeDocument/2006/relationships/customXml" Target="../ink/ink546.xml"/><Relationship Id="rId121" Type="http://schemas.openxmlformats.org/officeDocument/2006/relationships/image" Target="../media/image504.png"/><Relationship Id="rId142" Type="http://schemas.openxmlformats.org/officeDocument/2006/relationships/customXml" Target="../ink/ink568.xml"/><Relationship Id="rId163" Type="http://schemas.openxmlformats.org/officeDocument/2006/relationships/image" Target="../media/image525.png"/><Relationship Id="rId184" Type="http://schemas.openxmlformats.org/officeDocument/2006/relationships/customXml" Target="../ink/ink589.xml"/><Relationship Id="rId219" Type="http://schemas.openxmlformats.org/officeDocument/2006/relationships/image" Target="../media/image553.png"/><Relationship Id="rId230" Type="http://schemas.openxmlformats.org/officeDocument/2006/relationships/customXml" Target="../ink/ink612.xml"/><Relationship Id="rId25" Type="http://schemas.openxmlformats.org/officeDocument/2006/relationships/image" Target="../media/image456.png"/><Relationship Id="rId46" Type="http://schemas.openxmlformats.org/officeDocument/2006/relationships/customXml" Target="../ink/ink520.xml"/><Relationship Id="rId67" Type="http://schemas.openxmlformats.org/officeDocument/2006/relationships/image" Target="../media/image477.png"/><Relationship Id="rId88" Type="http://schemas.openxmlformats.org/officeDocument/2006/relationships/customXml" Target="../ink/ink541.xml"/><Relationship Id="rId111" Type="http://schemas.openxmlformats.org/officeDocument/2006/relationships/image" Target="../media/image499.png"/><Relationship Id="rId132" Type="http://schemas.openxmlformats.org/officeDocument/2006/relationships/customXml" Target="../ink/ink563.xml"/><Relationship Id="rId153" Type="http://schemas.openxmlformats.org/officeDocument/2006/relationships/image" Target="../media/image520.png"/><Relationship Id="rId174" Type="http://schemas.openxmlformats.org/officeDocument/2006/relationships/customXml" Target="../ink/ink584.xml"/><Relationship Id="rId195" Type="http://schemas.openxmlformats.org/officeDocument/2006/relationships/image" Target="../media/image541.png"/><Relationship Id="rId209" Type="http://schemas.openxmlformats.org/officeDocument/2006/relationships/image" Target="../media/image548.png"/><Relationship Id="rId220" Type="http://schemas.openxmlformats.org/officeDocument/2006/relationships/customXml" Target="../ink/ink607.xml"/><Relationship Id="rId241" Type="http://schemas.openxmlformats.org/officeDocument/2006/relationships/image" Target="../media/image564.png"/><Relationship Id="rId15" Type="http://schemas.openxmlformats.org/officeDocument/2006/relationships/image" Target="../media/image451.png"/><Relationship Id="rId36" Type="http://schemas.openxmlformats.org/officeDocument/2006/relationships/customXml" Target="../ink/ink515.xml"/><Relationship Id="rId57" Type="http://schemas.openxmlformats.org/officeDocument/2006/relationships/image" Target="../media/image472.png"/><Relationship Id="rId106" Type="http://schemas.openxmlformats.org/officeDocument/2006/relationships/customXml" Target="../ink/ink550.xml"/><Relationship Id="rId127" Type="http://schemas.openxmlformats.org/officeDocument/2006/relationships/image" Target="../media/image507.png"/><Relationship Id="rId10" Type="http://schemas.openxmlformats.org/officeDocument/2006/relationships/customXml" Target="../ink/ink502.xml"/><Relationship Id="rId31" Type="http://schemas.openxmlformats.org/officeDocument/2006/relationships/image" Target="../media/image459.png"/><Relationship Id="rId52" Type="http://schemas.openxmlformats.org/officeDocument/2006/relationships/customXml" Target="../ink/ink523.xml"/><Relationship Id="rId73" Type="http://schemas.openxmlformats.org/officeDocument/2006/relationships/image" Target="../media/image480.png"/><Relationship Id="rId78" Type="http://schemas.openxmlformats.org/officeDocument/2006/relationships/customXml" Target="../ink/ink536.xml"/><Relationship Id="rId94" Type="http://schemas.openxmlformats.org/officeDocument/2006/relationships/customXml" Target="../ink/ink544.xml"/><Relationship Id="rId99" Type="http://schemas.openxmlformats.org/officeDocument/2006/relationships/image" Target="../media/image493.png"/><Relationship Id="rId101" Type="http://schemas.openxmlformats.org/officeDocument/2006/relationships/image" Target="../media/image494.png"/><Relationship Id="rId122" Type="http://schemas.openxmlformats.org/officeDocument/2006/relationships/customXml" Target="../ink/ink558.xml"/><Relationship Id="rId143" Type="http://schemas.openxmlformats.org/officeDocument/2006/relationships/image" Target="../media/image515.png"/><Relationship Id="rId148" Type="http://schemas.openxmlformats.org/officeDocument/2006/relationships/customXml" Target="../ink/ink571.xml"/><Relationship Id="rId164" Type="http://schemas.openxmlformats.org/officeDocument/2006/relationships/customXml" Target="../ink/ink579.xml"/><Relationship Id="rId169" Type="http://schemas.openxmlformats.org/officeDocument/2006/relationships/image" Target="../media/image528.png"/><Relationship Id="rId185" Type="http://schemas.openxmlformats.org/officeDocument/2006/relationships/image" Target="../media/image536.png"/><Relationship Id="rId4" Type="http://schemas.openxmlformats.org/officeDocument/2006/relationships/image" Target="../media/image445.png"/><Relationship Id="rId9" Type="http://schemas.openxmlformats.org/officeDocument/2006/relationships/image" Target="../media/image448.png"/><Relationship Id="rId180" Type="http://schemas.openxmlformats.org/officeDocument/2006/relationships/customXml" Target="../ink/ink587.xml"/><Relationship Id="rId210" Type="http://schemas.openxmlformats.org/officeDocument/2006/relationships/customXml" Target="../ink/ink602.xml"/><Relationship Id="rId215" Type="http://schemas.openxmlformats.org/officeDocument/2006/relationships/image" Target="../media/image551.png"/><Relationship Id="rId236" Type="http://schemas.openxmlformats.org/officeDocument/2006/relationships/customXml" Target="../ink/ink615.xml"/><Relationship Id="rId26" Type="http://schemas.openxmlformats.org/officeDocument/2006/relationships/customXml" Target="../ink/ink510.xml"/><Relationship Id="rId231" Type="http://schemas.openxmlformats.org/officeDocument/2006/relationships/image" Target="../media/image559.png"/><Relationship Id="rId47" Type="http://schemas.openxmlformats.org/officeDocument/2006/relationships/image" Target="../media/image467.png"/><Relationship Id="rId68" Type="http://schemas.openxmlformats.org/officeDocument/2006/relationships/customXml" Target="../ink/ink531.xml"/><Relationship Id="rId89" Type="http://schemas.openxmlformats.org/officeDocument/2006/relationships/image" Target="../media/image488.png"/><Relationship Id="rId112" Type="http://schemas.openxmlformats.org/officeDocument/2006/relationships/customXml" Target="../ink/ink553.xml"/><Relationship Id="rId133" Type="http://schemas.openxmlformats.org/officeDocument/2006/relationships/image" Target="../media/image510.png"/><Relationship Id="rId154" Type="http://schemas.openxmlformats.org/officeDocument/2006/relationships/customXml" Target="../ink/ink574.xml"/><Relationship Id="rId175" Type="http://schemas.openxmlformats.org/officeDocument/2006/relationships/image" Target="../media/image531.png"/><Relationship Id="rId196" Type="http://schemas.openxmlformats.org/officeDocument/2006/relationships/customXml" Target="../ink/ink595.xml"/><Relationship Id="rId200" Type="http://schemas.openxmlformats.org/officeDocument/2006/relationships/customXml" Target="../ink/ink597.xml"/><Relationship Id="rId16" Type="http://schemas.openxmlformats.org/officeDocument/2006/relationships/customXml" Target="../ink/ink505.xml"/><Relationship Id="rId221" Type="http://schemas.openxmlformats.org/officeDocument/2006/relationships/image" Target="../media/image554.png"/><Relationship Id="rId242" Type="http://schemas.openxmlformats.org/officeDocument/2006/relationships/customXml" Target="../ink/ink618.xml"/><Relationship Id="rId37" Type="http://schemas.openxmlformats.org/officeDocument/2006/relationships/image" Target="../media/image462.png"/><Relationship Id="rId58" Type="http://schemas.openxmlformats.org/officeDocument/2006/relationships/customXml" Target="../ink/ink526.xml"/><Relationship Id="rId79" Type="http://schemas.openxmlformats.org/officeDocument/2006/relationships/image" Target="../media/image483.png"/><Relationship Id="rId102" Type="http://schemas.openxmlformats.org/officeDocument/2006/relationships/customXml" Target="../ink/ink548.xml"/><Relationship Id="rId123" Type="http://schemas.openxmlformats.org/officeDocument/2006/relationships/image" Target="../media/image505.png"/><Relationship Id="rId144" Type="http://schemas.openxmlformats.org/officeDocument/2006/relationships/customXml" Target="../ink/ink569.xml"/><Relationship Id="rId90" Type="http://schemas.openxmlformats.org/officeDocument/2006/relationships/customXml" Target="../ink/ink542.xml"/><Relationship Id="rId165" Type="http://schemas.openxmlformats.org/officeDocument/2006/relationships/image" Target="../media/image526.png"/><Relationship Id="rId186" Type="http://schemas.openxmlformats.org/officeDocument/2006/relationships/customXml" Target="../ink/ink590.xml"/><Relationship Id="rId211" Type="http://schemas.openxmlformats.org/officeDocument/2006/relationships/image" Target="../media/image549.png"/><Relationship Id="rId232" Type="http://schemas.openxmlformats.org/officeDocument/2006/relationships/customXml" Target="../ink/ink613.xml"/><Relationship Id="rId27" Type="http://schemas.openxmlformats.org/officeDocument/2006/relationships/image" Target="../media/image457.png"/><Relationship Id="rId48" Type="http://schemas.openxmlformats.org/officeDocument/2006/relationships/customXml" Target="../ink/ink521.xml"/><Relationship Id="rId69" Type="http://schemas.openxmlformats.org/officeDocument/2006/relationships/image" Target="../media/image478.png"/><Relationship Id="rId113" Type="http://schemas.openxmlformats.org/officeDocument/2006/relationships/image" Target="../media/image500.png"/><Relationship Id="rId134" Type="http://schemas.openxmlformats.org/officeDocument/2006/relationships/customXml" Target="../ink/ink564.xml"/><Relationship Id="rId80" Type="http://schemas.openxmlformats.org/officeDocument/2006/relationships/customXml" Target="../ink/ink537.xml"/><Relationship Id="rId155" Type="http://schemas.openxmlformats.org/officeDocument/2006/relationships/image" Target="../media/image521.png"/><Relationship Id="rId176" Type="http://schemas.openxmlformats.org/officeDocument/2006/relationships/customXml" Target="../ink/ink585.xml"/><Relationship Id="rId197" Type="http://schemas.openxmlformats.org/officeDocument/2006/relationships/image" Target="../media/image542.png"/><Relationship Id="rId201" Type="http://schemas.openxmlformats.org/officeDocument/2006/relationships/image" Target="../media/image544.png"/><Relationship Id="rId222" Type="http://schemas.openxmlformats.org/officeDocument/2006/relationships/customXml" Target="../ink/ink608.xml"/><Relationship Id="rId243" Type="http://schemas.openxmlformats.org/officeDocument/2006/relationships/image" Target="../media/image565.png"/><Relationship Id="rId17" Type="http://schemas.openxmlformats.org/officeDocument/2006/relationships/image" Target="../media/image452.png"/><Relationship Id="rId38" Type="http://schemas.openxmlformats.org/officeDocument/2006/relationships/customXml" Target="../ink/ink516.xml"/><Relationship Id="rId59" Type="http://schemas.openxmlformats.org/officeDocument/2006/relationships/image" Target="../media/image473.png"/><Relationship Id="rId103" Type="http://schemas.openxmlformats.org/officeDocument/2006/relationships/image" Target="../media/image495.png"/><Relationship Id="rId124" Type="http://schemas.openxmlformats.org/officeDocument/2006/relationships/customXml" Target="../ink/ink559.xml"/><Relationship Id="rId70" Type="http://schemas.openxmlformats.org/officeDocument/2006/relationships/customXml" Target="../ink/ink532.xml"/><Relationship Id="rId91" Type="http://schemas.openxmlformats.org/officeDocument/2006/relationships/image" Target="../media/image489.png"/><Relationship Id="rId145" Type="http://schemas.openxmlformats.org/officeDocument/2006/relationships/image" Target="../media/image516.png"/><Relationship Id="rId166" Type="http://schemas.openxmlformats.org/officeDocument/2006/relationships/customXml" Target="../ink/ink580.xml"/><Relationship Id="rId187" Type="http://schemas.openxmlformats.org/officeDocument/2006/relationships/image" Target="../media/image537.png"/><Relationship Id="rId1" Type="http://schemas.openxmlformats.org/officeDocument/2006/relationships/slideLayout" Target="../slideLayouts/slideLayout7.xml"/><Relationship Id="rId212" Type="http://schemas.openxmlformats.org/officeDocument/2006/relationships/customXml" Target="../ink/ink603.xml"/><Relationship Id="rId233" Type="http://schemas.openxmlformats.org/officeDocument/2006/relationships/image" Target="../media/image560.png"/><Relationship Id="rId28" Type="http://schemas.openxmlformats.org/officeDocument/2006/relationships/customXml" Target="../ink/ink511.xml"/><Relationship Id="rId49" Type="http://schemas.openxmlformats.org/officeDocument/2006/relationships/image" Target="../media/image468.png"/><Relationship Id="rId114" Type="http://schemas.openxmlformats.org/officeDocument/2006/relationships/customXml" Target="../ink/ink554.xml"/><Relationship Id="rId60" Type="http://schemas.openxmlformats.org/officeDocument/2006/relationships/customXml" Target="../ink/ink527.xml"/><Relationship Id="rId81" Type="http://schemas.openxmlformats.org/officeDocument/2006/relationships/image" Target="../media/image484.png"/><Relationship Id="rId135" Type="http://schemas.openxmlformats.org/officeDocument/2006/relationships/image" Target="../media/image511.png"/><Relationship Id="rId156" Type="http://schemas.openxmlformats.org/officeDocument/2006/relationships/customXml" Target="../ink/ink575.xml"/><Relationship Id="rId177" Type="http://schemas.openxmlformats.org/officeDocument/2006/relationships/image" Target="../media/image532.png"/><Relationship Id="rId198" Type="http://schemas.openxmlformats.org/officeDocument/2006/relationships/customXml" Target="../ink/ink596.xml"/><Relationship Id="rId202" Type="http://schemas.openxmlformats.org/officeDocument/2006/relationships/customXml" Target="../ink/ink598.xml"/><Relationship Id="rId223" Type="http://schemas.openxmlformats.org/officeDocument/2006/relationships/image" Target="../media/image555.png"/><Relationship Id="rId18" Type="http://schemas.openxmlformats.org/officeDocument/2006/relationships/customXml" Target="../ink/ink506.xml"/><Relationship Id="rId39" Type="http://schemas.openxmlformats.org/officeDocument/2006/relationships/image" Target="../media/image463.png"/><Relationship Id="rId50" Type="http://schemas.openxmlformats.org/officeDocument/2006/relationships/customXml" Target="../ink/ink522.xml"/><Relationship Id="rId104" Type="http://schemas.openxmlformats.org/officeDocument/2006/relationships/customXml" Target="../ink/ink549.xml"/><Relationship Id="rId125" Type="http://schemas.openxmlformats.org/officeDocument/2006/relationships/image" Target="../media/image506.png"/><Relationship Id="rId146" Type="http://schemas.openxmlformats.org/officeDocument/2006/relationships/customXml" Target="../ink/ink570.xml"/><Relationship Id="rId167" Type="http://schemas.openxmlformats.org/officeDocument/2006/relationships/image" Target="../media/image527.png"/><Relationship Id="rId188" Type="http://schemas.openxmlformats.org/officeDocument/2006/relationships/customXml" Target="../ink/ink591.xml"/><Relationship Id="rId71" Type="http://schemas.openxmlformats.org/officeDocument/2006/relationships/image" Target="../media/image479.png"/><Relationship Id="rId92" Type="http://schemas.openxmlformats.org/officeDocument/2006/relationships/customXml" Target="../ink/ink543.xml"/><Relationship Id="rId213" Type="http://schemas.openxmlformats.org/officeDocument/2006/relationships/image" Target="../media/image550.png"/><Relationship Id="rId234" Type="http://schemas.openxmlformats.org/officeDocument/2006/relationships/customXml" Target="../ink/ink614.xml"/><Relationship Id="rId2" Type="http://schemas.openxmlformats.org/officeDocument/2006/relationships/notesSlide" Target="../notesSlides/notesSlide8.xml"/><Relationship Id="rId29" Type="http://schemas.openxmlformats.org/officeDocument/2006/relationships/image" Target="../media/image458.png"/><Relationship Id="rId40" Type="http://schemas.openxmlformats.org/officeDocument/2006/relationships/customXml" Target="../ink/ink517.xml"/><Relationship Id="rId115" Type="http://schemas.openxmlformats.org/officeDocument/2006/relationships/image" Target="../media/image501.png"/><Relationship Id="rId136" Type="http://schemas.openxmlformats.org/officeDocument/2006/relationships/customXml" Target="../ink/ink565.xml"/><Relationship Id="rId157" Type="http://schemas.openxmlformats.org/officeDocument/2006/relationships/image" Target="../media/image522.png"/><Relationship Id="rId178" Type="http://schemas.openxmlformats.org/officeDocument/2006/relationships/customXml" Target="../ink/ink586.xml"/><Relationship Id="rId61" Type="http://schemas.openxmlformats.org/officeDocument/2006/relationships/image" Target="../media/image474.png"/><Relationship Id="rId82" Type="http://schemas.openxmlformats.org/officeDocument/2006/relationships/customXml" Target="../ink/ink538.xml"/><Relationship Id="rId199" Type="http://schemas.openxmlformats.org/officeDocument/2006/relationships/image" Target="../media/image543.png"/><Relationship Id="rId203" Type="http://schemas.openxmlformats.org/officeDocument/2006/relationships/image" Target="../media/image545.png"/><Relationship Id="rId19" Type="http://schemas.openxmlformats.org/officeDocument/2006/relationships/image" Target="../media/image453.png"/><Relationship Id="rId224" Type="http://schemas.openxmlformats.org/officeDocument/2006/relationships/customXml" Target="../ink/ink609.xml"/><Relationship Id="rId30" Type="http://schemas.openxmlformats.org/officeDocument/2006/relationships/customXml" Target="../ink/ink512.xml"/><Relationship Id="rId105" Type="http://schemas.openxmlformats.org/officeDocument/2006/relationships/image" Target="../media/image496.png"/><Relationship Id="rId126" Type="http://schemas.openxmlformats.org/officeDocument/2006/relationships/customXml" Target="../ink/ink560.xml"/><Relationship Id="rId147" Type="http://schemas.openxmlformats.org/officeDocument/2006/relationships/image" Target="../media/image517.png"/><Relationship Id="rId168" Type="http://schemas.openxmlformats.org/officeDocument/2006/relationships/customXml" Target="../ink/ink581.xml"/><Relationship Id="rId51" Type="http://schemas.openxmlformats.org/officeDocument/2006/relationships/image" Target="../media/image469.png"/><Relationship Id="rId72" Type="http://schemas.openxmlformats.org/officeDocument/2006/relationships/customXml" Target="../ink/ink533.xml"/><Relationship Id="rId93" Type="http://schemas.openxmlformats.org/officeDocument/2006/relationships/image" Target="../media/image490.png"/><Relationship Id="rId189" Type="http://schemas.openxmlformats.org/officeDocument/2006/relationships/image" Target="../media/image538.png"/><Relationship Id="rId3" Type="http://schemas.openxmlformats.org/officeDocument/2006/relationships/hyperlink" Target="https://www.bundesbank.de/dynamic/action/de/statistiken/zeitreihen-datenbanken/zeitreihen-datenbank/759778/759778?listId=www_siws_mb09_06c" TargetMode="External"/><Relationship Id="rId214" Type="http://schemas.openxmlformats.org/officeDocument/2006/relationships/customXml" Target="../ink/ink604.xml"/><Relationship Id="rId235" Type="http://schemas.openxmlformats.org/officeDocument/2006/relationships/image" Target="../media/image561.png"/><Relationship Id="rId116" Type="http://schemas.openxmlformats.org/officeDocument/2006/relationships/customXml" Target="../ink/ink555.xml"/><Relationship Id="rId137" Type="http://schemas.openxmlformats.org/officeDocument/2006/relationships/image" Target="../media/image512.png"/><Relationship Id="rId158" Type="http://schemas.openxmlformats.org/officeDocument/2006/relationships/customXml" Target="../ink/ink576.xml"/><Relationship Id="rId20" Type="http://schemas.openxmlformats.org/officeDocument/2006/relationships/customXml" Target="../ink/ink507.xml"/><Relationship Id="rId41" Type="http://schemas.openxmlformats.org/officeDocument/2006/relationships/image" Target="../media/image464.png"/><Relationship Id="rId62" Type="http://schemas.openxmlformats.org/officeDocument/2006/relationships/customXml" Target="../ink/ink528.xml"/><Relationship Id="rId83" Type="http://schemas.openxmlformats.org/officeDocument/2006/relationships/image" Target="../media/image485.png"/><Relationship Id="rId179" Type="http://schemas.openxmlformats.org/officeDocument/2006/relationships/image" Target="../media/image533.png"/><Relationship Id="rId190" Type="http://schemas.openxmlformats.org/officeDocument/2006/relationships/customXml" Target="../ink/ink592.xml"/><Relationship Id="rId204" Type="http://schemas.openxmlformats.org/officeDocument/2006/relationships/customXml" Target="../ink/ink599.xml"/><Relationship Id="rId225" Type="http://schemas.openxmlformats.org/officeDocument/2006/relationships/image" Target="../media/image5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3200" b="1">
                <a:latin typeface="Times New Roman" panose="02020603050405020304" pitchFamily="18" charset="0"/>
                <a:cs typeface="Times New Roman" panose="02020603050405020304" pitchFamily="18" charset="0"/>
              </a:rPr>
              <a:t>Macroeconomic indicators</a:t>
            </a:r>
            <a:endParaRPr lang="de-DE" sz="32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98775" y="2268478"/>
            <a:ext cx="293818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Economic growth</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3484466" y="1121049"/>
            <a:ext cx="1710017" cy="50426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Inflation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6009576" y="1009504"/>
            <a:ext cx="2228850"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Unemployment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7141506" y="2082494"/>
            <a:ext cx="2526927"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Interest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A15B691-283D-4341-8E52-EBA1542B1340}"/>
              </a:ext>
            </a:extLst>
          </p:cNvPr>
          <p:cNvSpPr txBox="1"/>
          <p:nvPr/>
        </p:nvSpPr>
        <p:spPr>
          <a:xfrm>
            <a:off x="7195292" y="3659751"/>
            <a:ext cx="2717429"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Government Debt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AA15B691-283D-4341-8E52-EBA1542B1340}"/>
              </a:ext>
            </a:extLst>
          </p:cNvPr>
          <p:cNvSpPr txBox="1"/>
          <p:nvPr/>
        </p:nvSpPr>
        <p:spPr>
          <a:xfrm>
            <a:off x="6176118" y="4833424"/>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Current account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AA15B691-283D-4341-8E52-EBA1542B1340}"/>
              </a:ext>
            </a:extLst>
          </p:cNvPr>
          <p:cNvSpPr txBox="1"/>
          <p:nvPr/>
        </p:nvSpPr>
        <p:spPr>
          <a:xfrm>
            <a:off x="2493818" y="4822230"/>
            <a:ext cx="2629006"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Trade-to-GDP-ratio</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AA15B691-283D-4341-8E52-EBA1542B1340}"/>
              </a:ext>
            </a:extLst>
          </p:cNvPr>
          <p:cNvSpPr txBox="1"/>
          <p:nvPr/>
        </p:nvSpPr>
        <p:spPr>
          <a:xfrm>
            <a:off x="1917536" y="3554806"/>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Exchange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026" name="Picture 2" descr="https://upload.wikimedia.org/wikipedia/commons/thumb/4/4b/Octagon_2.svg/240px-Octagon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95" y="1538118"/>
            <a:ext cx="3284111" cy="328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6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547218" cy="343620"/>
          </a:xfrm>
          <a:prstGeom prst="rect">
            <a:avLst/>
          </a:prstGeom>
          <a:noFill/>
        </p:spPr>
        <p:txBody>
          <a:bodyPr wrap="none" rtlCol="0">
            <a:spAutoFit/>
          </a:bodyPr>
          <a:lstStyle/>
          <a:p>
            <a:r>
              <a:rPr lang="de-DE" sz="1633"/>
              <a:t>Ex- and Imports</a:t>
            </a:r>
            <a:endParaRPr lang="de-DE" sz="1633" dirty="0"/>
          </a:p>
        </p:txBody>
      </p:sp>
      <p:sp>
        <p:nvSpPr>
          <p:cNvPr id="2" name="TextShape 2">
            <a:extLst>
              <a:ext uri="{FF2B5EF4-FFF2-40B4-BE49-F238E27FC236}">
                <a16:creationId xmlns:a16="http://schemas.microsoft.com/office/drawing/2014/main" id="{6B104BB5-BAB3-1041-1795-FF00DD41F5A0}"/>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4" name="Textfeld 3">
            <a:extLst>
              <a:ext uri="{FF2B5EF4-FFF2-40B4-BE49-F238E27FC236}">
                <a16:creationId xmlns:a16="http://schemas.microsoft.com/office/drawing/2014/main" id="{8577D81C-D392-330A-DEE0-AA66A8041D7A}"/>
              </a:ext>
            </a:extLst>
          </p:cNvPr>
          <p:cNvSpPr txBox="1"/>
          <p:nvPr/>
        </p:nvSpPr>
        <p:spPr>
          <a:xfrm>
            <a:off x="2386693" y="354177"/>
            <a:ext cx="6101442" cy="369332"/>
          </a:xfrm>
          <a:prstGeom prst="rect">
            <a:avLst/>
          </a:prstGeom>
          <a:noFill/>
        </p:spPr>
        <p:txBody>
          <a:bodyPr wrap="square">
            <a:spAutoFit/>
          </a:bodyPr>
          <a:lstStyle/>
          <a:p>
            <a:r>
              <a:rPr lang="de-DE" sz="1800"/>
              <a:t>Source: </a:t>
            </a:r>
            <a:r>
              <a:rPr lang="de-DE" sz="1800">
                <a:hlinkClick r:id="rId3"/>
              </a:rPr>
              <a:t>Destatis</a:t>
            </a:r>
            <a:endParaRPr lang="de-DE" sz="1800" dirty="0"/>
          </a:p>
        </p:txBody>
      </p:sp>
      <p:pic>
        <p:nvPicPr>
          <p:cNvPr id="3" name="Grafik 2">
            <a:extLst>
              <a:ext uri="{FF2B5EF4-FFF2-40B4-BE49-F238E27FC236}">
                <a16:creationId xmlns:a16="http://schemas.microsoft.com/office/drawing/2014/main" id="{4285A416-46C9-11AF-3564-CC6A7C03CDE4}"/>
              </a:ext>
            </a:extLst>
          </p:cNvPr>
          <p:cNvPicPr>
            <a:picLocks noChangeAspect="1"/>
          </p:cNvPicPr>
          <p:nvPr/>
        </p:nvPicPr>
        <p:blipFill>
          <a:blip r:embed="rId4"/>
          <a:stretch>
            <a:fillRect/>
          </a:stretch>
        </p:blipFill>
        <p:spPr>
          <a:xfrm>
            <a:off x="594805" y="940781"/>
            <a:ext cx="6284286" cy="3777258"/>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CF9C6C3E-3A0D-DF7A-DDE9-209608504A05}"/>
                  </a:ext>
                </a:extLst>
              </p14:cNvPr>
              <p14:cNvContentPartPr/>
              <p14:nvPr/>
            </p14:nvContentPartPr>
            <p14:xfrm>
              <a:off x="8526925" y="1544788"/>
              <a:ext cx="174240" cy="301680"/>
            </p14:xfrm>
          </p:contentPart>
        </mc:Choice>
        <mc:Fallback xmlns="">
          <p:pic>
            <p:nvPicPr>
              <p:cNvPr id="16" name="Freihand 15">
                <a:extLst>
                  <a:ext uri="{FF2B5EF4-FFF2-40B4-BE49-F238E27FC236}">
                    <a16:creationId xmlns:a16="http://schemas.microsoft.com/office/drawing/2014/main" id="{CF9C6C3E-3A0D-DF7A-DDE9-209608504A05}"/>
                  </a:ext>
                </a:extLst>
              </p:cNvPr>
              <p:cNvPicPr/>
              <p:nvPr/>
            </p:nvPicPr>
            <p:blipFill>
              <a:blip r:embed="rId6"/>
              <a:stretch>
                <a:fillRect/>
              </a:stretch>
            </p:blipFill>
            <p:spPr>
              <a:xfrm>
                <a:off x="8518285" y="1536148"/>
                <a:ext cx="191880" cy="319320"/>
              </a:xfrm>
              <a:prstGeom prst="rect">
                <a:avLst/>
              </a:prstGeom>
            </p:spPr>
          </p:pic>
        </mc:Fallback>
      </mc:AlternateContent>
      <p:grpSp>
        <p:nvGrpSpPr>
          <p:cNvPr id="19" name="Gruppieren 18">
            <a:extLst>
              <a:ext uri="{FF2B5EF4-FFF2-40B4-BE49-F238E27FC236}">
                <a16:creationId xmlns:a16="http://schemas.microsoft.com/office/drawing/2014/main" id="{FA702640-E259-A0AD-CF71-17D788CC30D5}"/>
              </a:ext>
            </a:extLst>
          </p:cNvPr>
          <p:cNvGrpSpPr/>
          <p:nvPr/>
        </p:nvGrpSpPr>
        <p:grpSpPr>
          <a:xfrm>
            <a:off x="7505965" y="1195588"/>
            <a:ext cx="2342880" cy="1015200"/>
            <a:chOff x="7505965" y="1195588"/>
            <a:chExt cx="2342880" cy="10152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3C54ADC-1F8F-8CB8-60FD-5AF46EDBA8D2}"/>
                    </a:ext>
                  </a:extLst>
                </p14:cNvPr>
                <p14:cNvContentPartPr/>
                <p14:nvPr/>
              </p14:nvContentPartPr>
              <p14:xfrm>
                <a:off x="7736725" y="1577188"/>
                <a:ext cx="5400" cy="209880"/>
              </p14:xfrm>
            </p:contentPart>
          </mc:Choice>
          <mc:Fallback xmlns="">
            <p:pic>
              <p:nvPicPr>
                <p:cNvPr id="5" name="Freihand 4">
                  <a:extLst>
                    <a:ext uri="{FF2B5EF4-FFF2-40B4-BE49-F238E27FC236}">
                      <a16:creationId xmlns:a16="http://schemas.microsoft.com/office/drawing/2014/main" id="{E3C54ADC-1F8F-8CB8-60FD-5AF46EDBA8D2}"/>
                    </a:ext>
                  </a:extLst>
                </p:cNvPr>
                <p:cNvPicPr/>
                <p:nvPr/>
              </p:nvPicPr>
              <p:blipFill>
                <a:blip r:embed="rId8"/>
                <a:stretch>
                  <a:fillRect/>
                </a:stretch>
              </p:blipFill>
              <p:spPr>
                <a:xfrm>
                  <a:off x="7728085" y="1568548"/>
                  <a:ext cx="23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8DF618B-982C-ACB7-5508-5CC0A5B44208}"/>
                    </a:ext>
                  </a:extLst>
                </p14:cNvPr>
                <p14:cNvContentPartPr/>
                <p14:nvPr/>
              </p14:nvContentPartPr>
              <p14:xfrm>
                <a:off x="7737805" y="1565668"/>
                <a:ext cx="172440" cy="280800"/>
              </p14:xfrm>
            </p:contentPart>
          </mc:Choice>
          <mc:Fallback xmlns="">
            <p:pic>
              <p:nvPicPr>
                <p:cNvPr id="6" name="Freihand 5">
                  <a:extLst>
                    <a:ext uri="{FF2B5EF4-FFF2-40B4-BE49-F238E27FC236}">
                      <a16:creationId xmlns:a16="http://schemas.microsoft.com/office/drawing/2014/main" id="{E8DF618B-982C-ACB7-5508-5CC0A5B44208}"/>
                    </a:ext>
                  </a:extLst>
                </p:cNvPr>
                <p:cNvPicPr/>
                <p:nvPr/>
              </p:nvPicPr>
              <p:blipFill>
                <a:blip r:embed="rId10"/>
                <a:stretch>
                  <a:fillRect/>
                </a:stretch>
              </p:blipFill>
              <p:spPr>
                <a:xfrm>
                  <a:off x="7729165" y="1556668"/>
                  <a:ext cx="1900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281A3BE-9DC2-DF76-CE32-72074EE7E789}"/>
                    </a:ext>
                  </a:extLst>
                </p14:cNvPr>
                <p14:cNvContentPartPr/>
                <p14:nvPr/>
              </p14:nvContentPartPr>
              <p14:xfrm>
                <a:off x="8030485" y="1556308"/>
                <a:ext cx="188280" cy="259200"/>
              </p14:xfrm>
            </p:contentPart>
          </mc:Choice>
          <mc:Fallback xmlns="">
            <p:pic>
              <p:nvPicPr>
                <p:cNvPr id="8" name="Freihand 7">
                  <a:extLst>
                    <a:ext uri="{FF2B5EF4-FFF2-40B4-BE49-F238E27FC236}">
                      <a16:creationId xmlns:a16="http://schemas.microsoft.com/office/drawing/2014/main" id="{C281A3BE-9DC2-DF76-CE32-72074EE7E789}"/>
                    </a:ext>
                  </a:extLst>
                </p:cNvPr>
                <p:cNvPicPr/>
                <p:nvPr/>
              </p:nvPicPr>
              <p:blipFill>
                <a:blip r:embed="rId12"/>
                <a:stretch>
                  <a:fillRect/>
                </a:stretch>
              </p:blipFill>
              <p:spPr>
                <a:xfrm>
                  <a:off x="8021845" y="1547308"/>
                  <a:ext cx="2059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BB54975-3AAF-37DF-C2A8-426D650C72DF}"/>
                    </a:ext>
                  </a:extLst>
                </p14:cNvPr>
                <p14:cNvContentPartPr/>
                <p14:nvPr/>
              </p14:nvContentPartPr>
              <p14:xfrm>
                <a:off x="8387245" y="1613188"/>
                <a:ext cx="211680" cy="162360"/>
              </p14:xfrm>
            </p:contentPart>
          </mc:Choice>
          <mc:Fallback xmlns="">
            <p:pic>
              <p:nvPicPr>
                <p:cNvPr id="10" name="Freihand 9">
                  <a:extLst>
                    <a:ext uri="{FF2B5EF4-FFF2-40B4-BE49-F238E27FC236}">
                      <a16:creationId xmlns:a16="http://schemas.microsoft.com/office/drawing/2014/main" id="{FBB54975-3AAF-37DF-C2A8-426D650C72DF}"/>
                    </a:ext>
                  </a:extLst>
                </p:cNvPr>
                <p:cNvPicPr/>
                <p:nvPr/>
              </p:nvPicPr>
              <p:blipFill>
                <a:blip r:embed="rId14"/>
                <a:stretch>
                  <a:fillRect/>
                </a:stretch>
              </p:blipFill>
              <p:spPr>
                <a:xfrm>
                  <a:off x="8378245" y="1604188"/>
                  <a:ext cx="229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9DEF558-9A7E-2D6E-84CD-D7B70576D4CE}"/>
                    </a:ext>
                  </a:extLst>
                </p14:cNvPr>
                <p14:cNvContentPartPr/>
                <p14:nvPr/>
              </p14:nvContentPartPr>
              <p14:xfrm>
                <a:off x="8829325" y="1549108"/>
                <a:ext cx="20160" cy="213480"/>
              </p14:xfrm>
            </p:contentPart>
          </mc:Choice>
          <mc:Fallback xmlns="">
            <p:pic>
              <p:nvPicPr>
                <p:cNvPr id="11" name="Freihand 10">
                  <a:extLst>
                    <a:ext uri="{FF2B5EF4-FFF2-40B4-BE49-F238E27FC236}">
                      <a16:creationId xmlns:a16="http://schemas.microsoft.com/office/drawing/2014/main" id="{69DEF558-9A7E-2D6E-84CD-D7B70576D4CE}"/>
                    </a:ext>
                  </a:extLst>
                </p:cNvPr>
                <p:cNvPicPr/>
                <p:nvPr/>
              </p:nvPicPr>
              <p:blipFill>
                <a:blip r:embed="rId16"/>
                <a:stretch>
                  <a:fillRect/>
                </a:stretch>
              </p:blipFill>
              <p:spPr>
                <a:xfrm>
                  <a:off x="8820325" y="1540468"/>
                  <a:ext cx="37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984F1E2-E963-1C1F-4529-74F4DBDA6D4A}"/>
                    </a:ext>
                  </a:extLst>
                </p14:cNvPr>
                <p14:cNvContentPartPr/>
                <p14:nvPr/>
              </p14:nvContentPartPr>
              <p14:xfrm>
                <a:off x="8699365" y="1776268"/>
                <a:ext cx="240120" cy="34920"/>
              </p14:xfrm>
            </p:contentPart>
          </mc:Choice>
          <mc:Fallback xmlns="">
            <p:pic>
              <p:nvPicPr>
                <p:cNvPr id="12" name="Freihand 11">
                  <a:extLst>
                    <a:ext uri="{FF2B5EF4-FFF2-40B4-BE49-F238E27FC236}">
                      <a16:creationId xmlns:a16="http://schemas.microsoft.com/office/drawing/2014/main" id="{9984F1E2-E963-1C1F-4529-74F4DBDA6D4A}"/>
                    </a:ext>
                  </a:extLst>
                </p:cNvPr>
                <p:cNvPicPr/>
                <p:nvPr/>
              </p:nvPicPr>
              <p:blipFill>
                <a:blip r:embed="rId18"/>
                <a:stretch>
                  <a:fillRect/>
                </a:stretch>
              </p:blipFill>
              <p:spPr>
                <a:xfrm>
                  <a:off x="8690725" y="1767268"/>
                  <a:ext cx="257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DB78A01-6602-E3F7-393A-C29368EC72F7}"/>
                    </a:ext>
                  </a:extLst>
                </p14:cNvPr>
                <p14:cNvContentPartPr/>
                <p14:nvPr/>
              </p14:nvContentPartPr>
              <p14:xfrm>
                <a:off x="8740405" y="1522108"/>
                <a:ext cx="171360" cy="12960"/>
              </p14:xfrm>
            </p:contentPart>
          </mc:Choice>
          <mc:Fallback xmlns="">
            <p:pic>
              <p:nvPicPr>
                <p:cNvPr id="13" name="Freihand 12">
                  <a:extLst>
                    <a:ext uri="{FF2B5EF4-FFF2-40B4-BE49-F238E27FC236}">
                      <a16:creationId xmlns:a16="http://schemas.microsoft.com/office/drawing/2014/main" id="{8DB78A01-6602-E3F7-393A-C29368EC72F7}"/>
                    </a:ext>
                  </a:extLst>
                </p:cNvPr>
                <p:cNvPicPr/>
                <p:nvPr/>
              </p:nvPicPr>
              <p:blipFill>
                <a:blip r:embed="rId20"/>
                <a:stretch>
                  <a:fillRect/>
                </a:stretch>
              </p:blipFill>
              <p:spPr>
                <a:xfrm>
                  <a:off x="8731405" y="1513468"/>
                  <a:ext cx="18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166BF9B-5D84-A02F-7C58-52D76E6CF252}"/>
                    </a:ext>
                  </a:extLst>
                </p14:cNvPr>
                <p14:cNvContentPartPr/>
                <p14:nvPr/>
              </p14:nvContentPartPr>
              <p14:xfrm>
                <a:off x="9050725" y="1511308"/>
                <a:ext cx="147960" cy="243360"/>
              </p14:xfrm>
            </p:contentPart>
          </mc:Choice>
          <mc:Fallback xmlns="">
            <p:pic>
              <p:nvPicPr>
                <p:cNvPr id="14" name="Freihand 13">
                  <a:extLst>
                    <a:ext uri="{FF2B5EF4-FFF2-40B4-BE49-F238E27FC236}">
                      <a16:creationId xmlns:a16="http://schemas.microsoft.com/office/drawing/2014/main" id="{1166BF9B-5D84-A02F-7C58-52D76E6CF252}"/>
                    </a:ext>
                  </a:extLst>
                </p:cNvPr>
                <p:cNvPicPr/>
                <p:nvPr/>
              </p:nvPicPr>
              <p:blipFill>
                <a:blip r:embed="rId22"/>
                <a:stretch>
                  <a:fillRect/>
                </a:stretch>
              </p:blipFill>
              <p:spPr>
                <a:xfrm>
                  <a:off x="9041725" y="1502308"/>
                  <a:ext cx="165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FED792F6-3EC5-15D7-D4F3-DF87BBB8048D}"/>
                    </a:ext>
                  </a:extLst>
                </p14:cNvPr>
                <p14:cNvContentPartPr/>
                <p14:nvPr/>
              </p14:nvContentPartPr>
              <p14:xfrm>
                <a:off x="7505965" y="1195588"/>
                <a:ext cx="2342880" cy="1015200"/>
              </p14:xfrm>
            </p:contentPart>
          </mc:Choice>
          <mc:Fallback xmlns="">
            <p:pic>
              <p:nvPicPr>
                <p:cNvPr id="18" name="Freihand 17">
                  <a:extLst>
                    <a:ext uri="{FF2B5EF4-FFF2-40B4-BE49-F238E27FC236}">
                      <a16:creationId xmlns:a16="http://schemas.microsoft.com/office/drawing/2014/main" id="{FED792F6-3EC5-15D7-D4F3-DF87BBB8048D}"/>
                    </a:ext>
                  </a:extLst>
                </p:cNvPr>
                <p:cNvPicPr/>
                <p:nvPr/>
              </p:nvPicPr>
              <p:blipFill>
                <a:blip r:embed="rId24"/>
                <a:stretch>
                  <a:fillRect/>
                </a:stretch>
              </p:blipFill>
              <p:spPr>
                <a:xfrm>
                  <a:off x="7497325" y="1186948"/>
                  <a:ext cx="2360520" cy="10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27FA2073-85DF-3400-DA9C-F7E915FF5231}"/>
                  </a:ext>
                </a:extLst>
              </p14:cNvPr>
              <p14:cNvContentPartPr/>
              <p14:nvPr/>
            </p14:nvContentPartPr>
            <p14:xfrm>
              <a:off x="2022445" y="2432188"/>
              <a:ext cx="413280" cy="637200"/>
            </p14:xfrm>
          </p:contentPart>
        </mc:Choice>
        <mc:Fallback xmlns="">
          <p:pic>
            <p:nvPicPr>
              <p:cNvPr id="20" name="Freihand 19">
                <a:extLst>
                  <a:ext uri="{FF2B5EF4-FFF2-40B4-BE49-F238E27FC236}">
                    <a16:creationId xmlns:a16="http://schemas.microsoft.com/office/drawing/2014/main" id="{27FA2073-85DF-3400-DA9C-F7E915FF5231}"/>
                  </a:ext>
                </a:extLst>
              </p:cNvPr>
              <p:cNvPicPr/>
              <p:nvPr/>
            </p:nvPicPr>
            <p:blipFill>
              <a:blip r:embed="rId26"/>
              <a:stretch>
                <a:fillRect/>
              </a:stretch>
            </p:blipFill>
            <p:spPr>
              <a:xfrm>
                <a:off x="2013445" y="2423188"/>
                <a:ext cx="43092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544BE123-B2B7-AC41-E2BF-DED4A6BA3770}"/>
                  </a:ext>
                </a:extLst>
              </p14:cNvPr>
              <p14:cNvContentPartPr/>
              <p14:nvPr/>
            </p14:nvContentPartPr>
            <p14:xfrm>
              <a:off x="5568805" y="2091268"/>
              <a:ext cx="337680" cy="614160"/>
            </p14:xfrm>
          </p:contentPart>
        </mc:Choice>
        <mc:Fallback xmlns="">
          <p:pic>
            <p:nvPicPr>
              <p:cNvPr id="21" name="Freihand 20">
                <a:extLst>
                  <a:ext uri="{FF2B5EF4-FFF2-40B4-BE49-F238E27FC236}">
                    <a16:creationId xmlns:a16="http://schemas.microsoft.com/office/drawing/2014/main" id="{544BE123-B2B7-AC41-E2BF-DED4A6BA3770}"/>
                  </a:ext>
                </a:extLst>
              </p:cNvPr>
              <p:cNvPicPr/>
              <p:nvPr/>
            </p:nvPicPr>
            <p:blipFill>
              <a:blip r:embed="rId28"/>
              <a:stretch>
                <a:fillRect/>
              </a:stretch>
            </p:blipFill>
            <p:spPr>
              <a:xfrm>
                <a:off x="5559805" y="2082268"/>
                <a:ext cx="35532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C559B785-7167-C752-7F77-006E098CD8B4}"/>
                  </a:ext>
                </a:extLst>
              </p14:cNvPr>
              <p14:cNvContentPartPr/>
              <p14:nvPr/>
            </p14:nvContentPartPr>
            <p14:xfrm>
              <a:off x="6081445" y="1663588"/>
              <a:ext cx="689400" cy="664920"/>
            </p14:xfrm>
          </p:contentPart>
        </mc:Choice>
        <mc:Fallback xmlns="">
          <p:pic>
            <p:nvPicPr>
              <p:cNvPr id="22" name="Freihand 21">
                <a:extLst>
                  <a:ext uri="{FF2B5EF4-FFF2-40B4-BE49-F238E27FC236}">
                    <a16:creationId xmlns:a16="http://schemas.microsoft.com/office/drawing/2014/main" id="{C559B785-7167-C752-7F77-006E098CD8B4}"/>
                  </a:ext>
                </a:extLst>
              </p:cNvPr>
              <p:cNvPicPr/>
              <p:nvPr/>
            </p:nvPicPr>
            <p:blipFill>
              <a:blip r:embed="rId30"/>
              <a:stretch>
                <a:fillRect/>
              </a:stretch>
            </p:blipFill>
            <p:spPr>
              <a:xfrm>
                <a:off x="6072805" y="1654948"/>
                <a:ext cx="70704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0608B094-BF8A-58DB-697B-0B2EED8AA438}"/>
                  </a:ext>
                </a:extLst>
              </p14:cNvPr>
              <p14:cNvContentPartPr/>
              <p14:nvPr/>
            </p14:nvContentPartPr>
            <p14:xfrm>
              <a:off x="6319765" y="1792108"/>
              <a:ext cx="225000" cy="284400"/>
            </p14:xfrm>
          </p:contentPart>
        </mc:Choice>
        <mc:Fallback xmlns="">
          <p:pic>
            <p:nvPicPr>
              <p:cNvPr id="23" name="Freihand 22">
                <a:extLst>
                  <a:ext uri="{FF2B5EF4-FFF2-40B4-BE49-F238E27FC236}">
                    <a16:creationId xmlns:a16="http://schemas.microsoft.com/office/drawing/2014/main" id="{0608B094-BF8A-58DB-697B-0B2EED8AA438}"/>
                  </a:ext>
                </a:extLst>
              </p:cNvPr>
              <p:cNvPicPr/>
              <p:nvPr/>
            </p:nvPicPr>
            <p:blipFill>
              <a:blip r:embed="rId32"/>
              <a:stretch>
                <a:fillRect/>
              </a:stretch>
            </p:blipFill>
            <p:spPr>
              <a:xfrm>
                <a:off x="6310765" y="1783108"/>
                <a:ext cx="242640" cy="302040"/>
              </a:xfrm>
              <a:prstGeom prst="rect">
                <a:avLst/>
              </a:prstGeom>
            </p:spPr>
          </p:pic>
        </mc:Fallback>
      </mc:AlternateContent>
      <p:grpSp>
        <p:nvGrpSpPr>
          <p:cNvPr id="45" name="Gruppieren 44">
            <a:extLst>
              <a:ext uri="{FF2B5EF4-FFF2-40B4-BE49-F238E27FC236}">
                <a16:creationId xmlns:a16="http://schemas.microsoft.com/office/drawing/2014/main" id="{130030FC-A027-487D-E59D-FF1192293B82}"/>
              </a:ext>
            </a:extLst>
          </p:cNvPr>
          <p:cNvGrpSpPr/>
          <p:nvPr/>
        </p:nvGrpSpPr>
        <p:grpSpPr>
          <a:xfrm>
            <a:off x="6404365" y="2001628"/>
            <a:ext cx="4442760" cy="1855800"/>
            <a:chOff x="6404365" y="2001628"/>
            <a:chExt cx="4442760" cy="185580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97CF9A0A-CE0D-9BF5-B916-1BC81EA1B900}"/>
                    </a:ext>
                  </a:extLst>
                </p14:cNvPr>
                <p14:cNvContentPartPr/>
                <p14:nvPr/>
              </p14:nvContentPartPr>
              <p14:xfrm>
                <a:off x="6404365" y="2001628"/>
                <a:ext cx="1286640" cy="1310040"/>
              </p14:xfrm>
            </p:contentPart>
          </mc:Choice>
          <mc:Fallback xmlns="">
            <p:pic>
              <p:nvPicPr>
                <p:cNvPr id="24" name="Freihand 23">
                  <a:extLst>
                    <a:ext uri="{FF2B5EF4-FFF2-40B4-BE49-F238E27FC236}">
                      <a16:creationId xmlns:a16="http://schemas.microsoft.com/office/drawing/2014/main" id="{97CF9A0A-CE0D-9BF5-B916-1BC81EA1B900}"/>
                    </a:ext>
                  </a:extLst>
                </p:cNvPr>
                <p:cNvPicPr/>
                <p:nvPr/>
              </p:nvPicPr>
              <p:blipFill>
                <a:blip r:embed="rId34"/>
                <a:stretch>
                  <a:fillRect/>
                </a:stretch>
              </p:blipFill>
              <p:spPr>
                <a:xfrm>
                  <a:off x="6395725" y="1992628"/>
                  <a:ext cx="1304280" cy="1327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1C0DBDE-5FE4-43CE-E2D1-71873BB129F6}"/>
                    </a:ext>
                  </a:extLst>
                </p14:cNvPr>
                <p14:cNvContentPartPr/>
                <p14:nvPr/>
              </p14:nvContentPartPr>
              <p14:xfrm>
                <a:off x="7899445" y="3216988"/>
                <a:ext cx="38520" cy="204120"/>
              </p14:xfrm>
            </p:contentPart>
          </mc:Choice>
          <mc:Fallback xmlns="">
            <p:pic>
              <p:nvPicPr>
                <p:cNvPr id="25" name="Freihand 24">
                  <a:extLst>
                    <a:ext uri="{FF2B5EF4-FFF2-40B4-BE49-F238E27FC236}">
                      <a16:creationId xmlns:a16="http://schemas.microsoft.com/office/drawing/2014/main" id="{61C0DBDE-5FE4-43CE-E2D1-71873BB129F6}"/>
                    </a:ext>
                  </a:extLst>
                </p:cNvPr>
                <p:cNvPicPr/>
                <p:nvPr/>
              </p:nvPicPr>
              <p:blipFill>
                <a:blip r:embed="rId36"/>
                <a:stretch>
                  <a:fillRect/>
                </a:stretch>
              </p:blipFill>
              <p:spPr>
                <a:xfrm>
                  <a:off x="7890445" y="3208348"/>
                  <a:ext cx="56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34EB961-B477-6E57-18FD-11FE1AFCB543}"/>
                    </a:ext>
                  </a:extLst>
                </p14:cNvPr>
                <p14:cNvContentPartPr/>
                <p14:nvPr/>
              </p14:nvContentPartPr>
              <p14:xfrm>
                <a:off x="7883245" y="3177388"/>
                <a:ext cx="273240" cy="308520"/>
              </p14:xfrm>
            </p:contentPart>
          </mc:Choice>
          <mc:Fallback xmlns="">
            <p:pic>
              <p:nvPicPr>
                <p:cNvPr id="26" name="Freihand 25">
                  <a:extLst>
                    <a:ext uri="{FF2B5EF4-FFF2-40B4-BE49-F238E27FC236}">
                      <a16:creationId xmlns:a16="http://schemas.microsoft.com/office/drawing/2014/main" id="{834EB961-B477-6E57-18FD-11FE1AFCB543}"/>
                    </a:ext>
                  </a:extLst>
                </p:cNvPr>
                <p:cNvPicPr/>
                <p:nvPr/>
              </p:nvPicPr>
              <p:blipFill>
                <a:blip r:embed="rId38"/>
                <a:stretch>
                  <a:fillRect/>
                </a:stretch>
              </p:blipFill>
              <p:spPr>
                <a:xfrm>
                  <a:off x="7874605" y="3168748"/>
                  <a:ext cx="2908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E6387095-D90B-7DD2-43A5-79F8A672DDC6}"/>
                    </a:ext>
                  </a:extLst>
                </p14:cNvPr>
                <p14:cNvContentPartPr/>
                <p14:nvPr/>
              </p14:nvContentPartPr>
              <p14:xfrm>
                <a:off x="8193205" y="3125188"/>
                <a:ext cx="181800" cy="298440"/>
              </p14:xfrm>
            </p:contentPart>
          </mc:Choice>
          <mc:Fallback xmlns="">
            <p:pic>
              <p:nvPicPr>
                <p:cNvPr id="27" name="Freihand 26">
                  <a:extLst>
                    <a:ext uri="{FF2B5EF4-FFF2-40B4-BE49-F238E27FC236}">
                      <a16:creationId xmlns:a16="http://schemas.microsoft.com/office/drawing/2014/main" id="{E6387095-D90B-7DD2-43A5-79F8A672DDC6}"/>
                    </a:ext>
                  </a:extLst>
                </p:cNvPr>
                <p:cNvPicPr/>
                <p:nvPr/>
              </p:nvPicPr>
              <p:blipFill>
                <a:blip r:embed="rId40"/>
                <a:stretch>
                  <a:fillRect/>
                </a:stretch>
              </p:blipFill>
              <p:spPr>
                <a:xfrm>
                  <a:off x="8184205" y="3116188"/>
                  <a:ext cx="1994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265342F1-CBF5-D966-F9C1-D372B14BC9D8}"/>
                    </a:ext>
                  </a:extLst>
                </p14:cNvPr>
                <p14:cNvContentPartPr/>
                <p14:nvPr/>
              </p14:nvContentPartPr>
              <p14:xfrm>
                <a:off x="8660845" y="3137788"/>
                <a:ext cx="253800" cy="110160"/>
              </p14:xfrm>
            </p:contentPart>
          </mc:Choice>
          <mc:Fallback xmlns="">
            <p:pic>
              <p:nvPicPr>
                <p:cNvPr id="28" name="Freihand 27">
                  <a:extLst>
                    <a:ext uri="{FF2B5EF4-FFF2-40B4-BE49-F238E27FC236}">
                      <a16:creationId xmlns:a16="http://schemas.microsoft.com/office/drawing/2014/main" id="{265342F1-CBF5-D966-F9C1-D372B14BC9D8}"/>
                    </a:ext>
                  </a:extLst>
                </p:cNvPr>
                <p:cNvPicPr/>
                <p:nvPr/>
              </p:nvPicPr>
              <p:blipFill>
                <a:blip r:embed="rId42"/>
                <a:stretch>
                  <a:fillRect/>
                </a:stretch>
              </p:blipFill>
              <p:spPr>
                <a:xfrm>
                  <a:off x="8652205" y="3128788"/>
                  <a:ext cx="271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203B958-02EE-ADF8-669E-36923DB8123D}"/>
                    </a:ext>
                  </a:extLst>
                </p14:cNvPr>
                <p14:cNvContentPartPr/>
                <p14:nvPr/>
              </p14:nvContentPartPr>
              <p14:xfrm>
                <a:off x="9000325" y="2933308"/>
                <a:ext cx="243000" cy="303480"/>
              </p14:xfrm>
            </p:contentPart>
          </mc:Choice>
          <mc:Fallback xmlns="">
            <p:pic>
              <p:nvPicPr>
                <p:cNvPr id="29" name="Freihand 28">
                  <a:extLst>
                    <a:ext uri="{FF2B5EF4-FFF2-40B4-BE49-F238E27FC236}">
                      <a16:creationId xmlns:a16="http://schemas.microsoft.com/office/drawing/2014/main" id="{4203B958-02EE-ADF8-669E-36923DB8123D}"/>
                    </a:ext>
                  </a:extLst>
                </p:cNvPr>
                <p:cNvPicPr/>
                <p:nvPr/>
              </p:nvPicPr>
              <p:blipFill>
                <a:blip r:embed="rId44"/>
                <a:stretch>
                  <a:fillRect/>
                </a:stretch>
              </p:blipFill>
              <p:spPr>
                <a:xfrm>
                  <a:off x="8991685" y="2924668"/>
                  <a:ext cx="2606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C3CEF4AA-26D2-2ECA-D521-0AACA85E9D8C}"/>
                    </a:ext>
                  </a:extLst>
                </p14:cNvPr>
                <p14:cNvContentPartPr/>
                <p14:nvPr/>
              </p14:nvContentPartPr>
              <p14:xfrm>
                <a:off x="9346645" y="2871388"/>
                <a:ext cx="219960" cy="331200"/>
              </p14:xfrm>
            </p:contentPart>
          </mc:Choice>
          <mc:Fallback xmlns="">
            <p:pic>
              <p:nvPicPr>
                <p:cNvPr id="30" name="Freihand 29">
                  <a:extLst>
                    <a:ext uri="{FF2B5EF4-FFF2-40B4-BE49-F238E27FC236}">
                      <a16:creationId xmlns:a16="http://schemas.microsoft.com/office/drawing/2014/main" id="{C3CEF4AA-26D2-2ECA-D521-0AACA85E9D8C}"/>
                    </a:ext>
                  </a:extLst>
                </p:cNvPr>
                <p:cNvPicPr/>
                <p:nvPr/>
              </p:nvPicPr>
              <p:blipFill>
                <a:blip r:embed="rId46"/>
                <a:stretch>
                  <a:fillRect/>
                </a:stretch>
              </p:blipFill>
              <p:spPr>
                <a:xfrm>
                  <a:off x="9338005" y="2862388"/>
                  <a:ext cx="2376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4356B6D-F1EB-CC07-F15D-926FF08A1510}"/>
                    </a:ext>
                  </a:extLst>
                </p14:cNvPr>
                <p14:cNvContentPartPr/>
                <p14:nvPr/>
              </p14:nvContentPartPr>
              <p14:xfrm>
                <a:off x="8435485" y="3736108"/>
                <a:ext cx="249840" cy="107280"/>
              </p14:xfrm>
            </p:contentPart>
          </mc:Choice>
          <mc:Fallback xmlns="">
            <p:pic>
              <p:nvPicPr>
                <p:cNvPr id="32" name="Freihand 31">
                  <a:extLst>
                    <a:ext uri="{FF2B5EF4-FFF2-40B4-BE49-F238E27FC236}">
                      <a16:creationId xmlns:a16="http://schemas.microsoft.com/office/drawing/2014/main" id="{14356B6D-F1EB-CC07-F15D-926FF08A1510}"/>
                    </a:ext>
                  </a:extLst>
                </p:cNvPr>
                <p:cNvPicPr/>
                <p:nvPr/>
              </p:nvPicPr>
              <p:blipFill>
                <a:blip r:embed="rId48"/>
                <a:stretch>
                  <a:fillRect/>
                </a:stretch>
              </p:blipFill>
              <p:spPr>
                <a:xfrm>
                  <a:off x="8426845" y="3727468"/>
                  <a:ext cx="267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1B9BDAB7-DE7F-2B70-C62E-2C9B6EA17F61}"/>
                    </a:ext>
                  </a:extLst>
                </p14:cNvPr>
                <p14:cNvContentPartPr/>
                <p14:nvPr/>
              </p14:nvContentPartPr>
              <p14:xfrm>
                <a:off x="8636005" y="3612268"/>
                <a:ext cx="151560" cy="245160"/>
              </p14:xfrm>
            </p:contentPart>
          </mc:Choice>
          <mc:Fallback xmlns="">
            <p:pic>
              <p:nvPicPr>
                <p:cNvPr id="33" name="Freihand 32">
                  <a:extLst>
                    <a:ext uri="{FF2B5EF4-FFF2-40B4-BE49-F238E27FC236}">
                      <a16:creationId xmlns:a16="http://schemas.microsoft.com/office/drawing/2014/main" id="{1B9BDAB7-DE7F-2B70-C62E-2C9B6EA17F61}"/>
                    </a:ext>
                  </a:extLst>
                </p:cNvPr>
                <p:cNvPicPr/>
                <p:nvPr/>
              </p:nvPicPr>
              <p:blipFill>
                <a:blip r:embed="rId50"/>
                <a:stretch>
                  <a:fillRect/>
                </a:stretch>
              </p:blipFill>
              <p:spPr>
                <a:xfrm>
                  <a:off x="8627365" y="3603628"/>
                  <a:ext cx="1692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F5ACBF95-7C37-73AA-5CF1-CF012528DE0F}"/>
                    </a:ext>
                  </a:extLst>
                </p14:cNvPr>
                <p14:cNvContentPartPr/>
                <p14:nvPr/>
              </p14:nvContentPartPr>
              <p14:xfrm>
                <a:off x="8953165" y="3555388"/>
                <a:ext cx="66960" cy="179280"/>
              </p14:xfrm>
            </p:contentPart>
          </mc:Choice>
          <mc:Fallback xmlns="">
            <p:pic>
              <p:nvPicPr>
                <p:cNvPr id="34" name="Freihand 33">
                  <a:extLst>
                    <a:ext uri="{FF2B5EF4-FFF2-40B4-BE49-F238E27FC236}">
                      <a16:creationId xmlns:a16="http://schemas.microsoft.com/office/drawing/2014/main" id="{F5ACBF95-7C37-73AA-5CF1-CF012528DE0F}"/>
                    </a:ext>
                  </a:extLst>
                </p:cNvPr>
                <p:cNvPicPr/>
                <p:nvPr/>
              </p:nvPicPr>
              <p:blipFill>
                <a:blip r:embed="rId52"/>
                <a:stretch>
                  <a:fillRect/>
                </a:stretch>
              </p:blipFill>
              <p:spPr>
                <a:xfrm>
                  <a:off x="8944165" y="3546748"/>
                  <a:ext cx="84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664DBB39-E5F0-5F92-60C8-08D86973B049}"/>
                    </a:ext>
                  </a:extLst>
                </p14:cNvPr>
                <p14:cNvContentPartPr/>
                <p14:nvPr/>
              </p14:nvContentPartPr>
              <p14:xfrm>
                <a:off x="8947045" y="3473308"/>
                <a:ext cx="253440" cy="267120"/>
              </p14:xfrm>
            </p:contentPart>
          </mc:Choice>
          <mc:Fallback xmlns="">
            <p:pic>
              <p:nvPicPr>
                <p:cNvPr id="35" name="Freihand 34">
                  <a:extLst>
                    <a:ext uri="{FF2B5EF4-FFF2-40B4-BE49-F238E27FC236}">
                      <a16:creationId xmlns:a16="http://schemas.microsoft.com/office/drawing/2014/main" id="{664DBB39-E5F0-5F92-60C8-08D86973B049}"/>
                    </a:ext>
                  </a:extLst>
                </p:cNvPr>
                <p:cNvPicPr/>
                <p:nvPr/>
              </p:nvPicPr>
              <p:blipFill>
                <a:blip r:embed="rId54"/>
                <a:stretch>
                  <a:fillRect/>
                </a:stretch>
              </p:blipFill>
              <p:spPr>
                <a:xfrm>
                  <a:off x="8938045" y="3464668"/>
                  <a:ext cx="271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F440906C-9126-FF64-B69D-85B727B2D1DD}"/>
                    </a:ext>
                  </a:extLst>
                </p14:cNvPr>
                <p14:cNvContentPartPr/>
                <p14:nvPr/>
              </p14:nvContentPartPr>
              <p14:xfrm>
                <a:off x="9205885" y="3561148"/>
                <a:ext cx="207720" cy="87840"/>
              </p14:xfrm>
            </p:contentPart>
          </mc:Choice>
          <mc:Fallback xmlns="">
            <p:pic>
              <p:nvPicPr>
                <p:cNvPr id="36" name="Freihand 35">
                  <a:extLst>
                    <a:ext uri="{FF2B5EF4-FFF2-40B4-BE49-F238E27FC236}">
                      <a16:creationId xmlns:a16="http://schemas.microsoft.com/office/drawing/2014/main" id="{F440906C-9126-FF64-B69D-85B727B2D1DD}"/>
                    </a:ext>
                  </a:extLst>
                </p:cNvPr>
                <p:cNvPicPr/>
                <p:nvPr/>
              </p:nvPicPr>
              <p:blipFill>
                <a:blip r:embed="rId56"/>
                <a:stretch>
                  <a:fillRect/>
                </a:stretch>
              </p:blipFill>
              <p:spPr>
                <a:xfrm>
                  <a:off x="9197245" y="3552148"/>
                  <a:ext cx="225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3B73B7A-C816-02AB-3DBE-D1EBB6259686}"/>
                    </a:ext>
                  </a:extLst>
                </p14:cNvPr>
                <p14:cNvContentPartPr/>
                <p14:nvPr/>
              </p14:nvContentPartPr>
              <p14:xfrm>
                <a:off x="9428365" y="3372868"/>
                <a:ext cx="436320" cy="244440"/>
              </p14:xfrm>
            </p:contentPart>
          </mc:Choice>
          <mc:Fallback xmlns="">
            <p:pic>
              <p:nvPicPr>
                <p:cNvPr id="37" name="Freihand 36">
                  <a:extLst>
                    <a:ext uri="{FF2B5EF4-FFF2-40B4-BE49-F238E27FC236}">
                      <a16:creationId xmlns:a16="http://schemas.microsoft.com/office/drawing/2014/main" id="{F3B73B7A-C816-02AB-3DBE-D1EBB6259686}"/>
                    </a:ext>
                  </a:extLst>
                </p:cNvPr>
                <p:cNvPicPr/>
                <p:nvPr/>
              </p:nvPicPr>
              <p:blipFill>
                <a:blip r:embed="rId58"/>
                <a:stretch>
                  <a:fillRect/>
                </a:stretch>
              </p:blipFill>
              <p:spPr>
                <a:xfrm>
                  <a:off x="9419365" y="3364228"/>
                  <a:ext cx="453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BB2795DC-F2CD-628B-CA48-84B64B670B92}"/>
                    </a:ext>
                  </a:extLst>
                </p14:cNvPr>
                <p14:cNvContentPartPr/>
                <p14:nvPr/>
              </p14:nvContentPartPr>
              <p14:xfrm>
                <a:off x="9906445" y="3293668"/>
                <a:ext cx="113760" cy="98280"/>
              </p14:xfrm>
            </p:contentPart>
          </mc:Choice>
          <mc:Fallback xmlns="">
            <p:pic>
              <p:nvPicPr>
                <p:cNvPr id="39" name="Freihand 38">
                  <a:extLst>
                    <a:ext uri="{FF2B5EF4-FFF2-40B4-BE49-F238E27FC236}">
                      <a16:creationId xmlns:a16="http://schemas.microsoft.com/office/drawing/2014/main" id="{BB2795DC-F2CD-628B-CA48-84B64B670B92}"/>
                    </a:ext>
                  </a:extLst>
                </p:cNvPr>
                <p:cNvPicPr/>
                <p:nvPr/>
              </p:nvPicPr>
              <p:blipFill>
                <a:blip r:embed="rId60"/>
                <a:stretch>
                  <a:fillRect/>
                </a:stretch>
              </p:blipFill>
              <p:spPr>
                <a:xfrm>
                  <a:off x="9897445" y="3285028"/>
                  <a:ext cx="131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76803614-CB08-8EA2-C5E4-D71156AAF6CF}"/>
                    </a:ext>
                  </a:extLst>
                </p14:cNvPr>
                <p14:cNvContentPartPr/>
                <p14:nvPr/>
              </p14:nvContentPartPr>
              <p14:xfrm>
                <a:off x="10114885" y="3081988"/>
                <a:ext cx="284400" cy="238320"/>
              </p14:xfrm>
            </p:contentPart>
          </mc:Choice>
          <mc:Fallback xmlns="">
            <p:pic>
              <p:nvPicPr>
                <p:cNvPr id="40" name="Freihand 39">
                  <a:extLst>
                    <a:ext uri="{FF2B5EF4-FFF2-40B4-BE49-F238E27FC236}">
                      <a16:creationId xmlns:a16="http://schemas.microsoft.com/office/drawing/2014/main" id="{76803614-CB08-8EA2-C5E4-D71156AAF6CF}"/>
                    </a:ext>
                  </a:extLst>
                </p:cNvPr>
                <p:cNvPicPr/>
                <p:nvPr/>
              </p:nvPicPr>
              <p:blipFill>
                <a:blip r:embed="rId62"/>
                <a:stretch>
                  <a:fillRect/>
                </a:stretch>
              </p:blipFill>
              <p:spPr>
                <a:xfrm>
                  <a:off x="10106245" y="3073348"/>
                  <a:ext cx="302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876530C6-5C63-2CE4-3B5E-02A0563AEDD3}"/>
                    </a:ext>
                  </a:extLst>
                </p14:cNvPr>
                <p14:cNvContentPartPr/>
                <p14:nvPr/>
              </p14:nvContentPartPr>
              <p14:xfrm>
                <a:off x="10365805" y="3059668"/>
                <a:ext cx="230040" cy="148320"/>
              </p14:xfrm>
            </p:contentPart>
          </mc:Choice>
          <mc:Fallback xmlns="">
            <p:pic>
              <p:nvPicPr>
                <p:cNvPr id="41" name="Freihand 40">
                  <a:extLst>
                    <a:ext uri="{FF2B5EF4-FFF2-40B4-BE49-F238E27FC236}">
                      <a16:creationId xmlns:a16="http://schemas.microsoft.com/office/drawing/2014/main" id="{876530C6-5C63-2CE4-3B5E-02A0563AEDD3}"/>
                    </a:ext>
                  </a:extLst>
                </p:cNvPr>
                <p:cNvPicPr/>
                <p:nvPr/>
              </p:nvPicPr>
              <p:blipFill>
                <a:blip r:embed="rId64"/>
                <a:stretch>
                  <a:fillRect/>
                </a:stretch>
              </p:blipFill>
              <p:spPr>
                <a:xfrm>
                  <a:off x="10357165" y="3050668"/>
                  <a:ext cx="247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56F2B72E-D52D-DEE2-6C11-594FE5BAE8A9}"/>
                    </a:ext>
                  </a:extLst>
                </p14:cNvPr>
                <p14:cNvContentPartPr/>
                <p14:nvPr/>
              </p14:nvContentPartPr>
              <p14:xfrm>
                <a:off x="10629325" y="2961388"/>
                <a:ext cx="58680" cy="207720"/>
              </p14:xfrm>
            </p:contentPart>
          </mc:Choice>
          <mc:Fallback xmlns="">
            <p:pic>
              <p:nvPicPr>
                <p:cNvPr id="42" name="Freihand 41">
                  <a:extLst>
                    <a:ext uri="{FF2B5EF4-FFF2-40B4-BE49-F238E27FC236}">
                      <a16:creationId xmlns:a16="http://schemas.microsoft.com/office/drawing/2014/main" id="{56F2B72E-D52D-DEE2-6C11-594FE5BAE8A9}"/>
                    </a:ext>
                  </a:extLst>
                </p:cNvPr>
                <p:cNvPicPr/>
                <p:nvPr/>
              </p:nvPicPr>
              <p:blipFill>
                <a:blip r:embed="rId66"/>
                <a:stretch>
                  <a:fillRect/>
                </a:stretch>
              </p:blipFill>
              <p:spPr>
                <a:xfrm>
                  <a:off x="10620325" y="2952748"/>
                  <a:ext cx="76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5F60BCDE-9CAE-E10D-3F79-4455321106B4}"/>
                    </a:ext>
                  </a:extLst>
                </p14:cNvPr>
                <p14:cNvContentPartPr/>
                <p14:nvPr/>
              </p14:nvContentPartPr>
              <p14:xfrm>
                <a:off x="10697725" y="2968588"/>
                <a:ext cx="149400" cy="165960"/>
              </p14:xfrm>
            </p:contentPart>
          </mc:Choice>
          <mc:Fallback xmlns="">
            <p:pic>
              <p:nvPicPr>
                <p:cNvPr id="44" name="Freihand 43">
                  <a:extLst>
                    <a:ext uri="{FF2B5EF4-FFF2-40B4-BE49-F238E27FC236}">
                      <a16:creationId xmlns:a16="http://schemas.microsoft.com/office/drawing/2014/main" id="{5F60BCDE-9CAE-E10D-3F79-4455321106B4}"/>
                    </a:ext>
                  </a:extLst>
                </p:cNvPr>
                <p:cNvPicPr/>
                <p:nvPr/>
              </p:nvPicPr>
              <p:blipFill>
                <a:blip r:embed="rId68"/>
                <a:stretch>
                  <a:fillRect/>
                </a:stretch>
              </p:blipFill>
              <p:spPr>
                <a:xfrm>
                  <a:off x="10688725" y="2959588"/>
                  <a:ext cx="167040" cy="183600"/>
                </a:xfrm>
                <a:prstGeom prst="rect">
                  <a:avLst/>
                </a:prstGeom>
              </p:spPr>
            </p:pic>
          </mc:Fallback>
        </mc:AlternateContent>
      </p:grpSp>
    </p:spTree>
    <p:extLst>
      <p:ext uri="{BB962C8B-B14F-4D97-AF65-F5344CB8AC3E}">
        <p14:creationId xmlns:p14="http://schemas.microsoft.com/office/powerpoint/2010/main" val="13973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375698" cy="343620"/>
          </a:xfrm>
          <a:prstGeom prst="rect">
            <a:avLst/>
          </a:prstGeom>
          <a:noFill/>
        </p:spPr>
        <p:txBody>
          <a:bodyPr wrap="none" rtlCol="0">
            <a:spAutoFit/>
          </a:bodyPr>
          <a:lstStyle/>
          <a:p>
            <a:r>
              <a:rPr lang="de-DE" sz="1633"/>
              <a:t>Exchange rate</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09F2454C-F326-4704-9380-4790667856AA}"/>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3" name="Grafik 2">
            <a:extLst>
              <a:ext uri="{FF2B5EF4-FFF2-40B4-BE49-F238E27FC236}">
                <a16:creationId xmlns:a16="http://schemas.microsoft.com/office/drawing/2014/main" id="{7F269D17-4A6E-E6B2-3057-5856FEF29F6D}"/>
              </a:ext>
            </a:extLst>
          </p:cNvPr>
          <p:cNvPicPr>
            <a:picLocks noChangeAspect="1"/>
          </p:cNvPicPr>
          <p:nvPr/>
        </p:nvPicPr>
        <p:blipFill>
          <a:blip r:embed="rId4"/>
          <a:stretch>
            <a:fillRect/>
          </a:stretch>
        </p:blipFill>
        <p:spPr>
          <a:xfrm>
            <a:off x="0" y="897086"/>
            <a:ext cx="7635316" cy="458931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EDAAF69-CC9D-85D0-4D19-76B81F2CB7D9}"/>
                  </a:ext>
                </a:extLst>
              </p14:cNvPr>
              <p14:cNvContentPartPr/>
              <p14:nvPr/>
            </p14:nvContentPartPr>
            <p14:xfrm>
              <a:off x="1100485" y="1988308"/>
              <a:ext cx="6089400" cy="954720"/>
            </p14:xfrm>
          </p:contentPart>
        </mc:Choice>
        <mc:Fallback xmlns="">
          <p:pic>
            <p:nvPicPr>
              <p:cNvPr id="4" name="Freihand 3">
                <a:extLst>
                  <a:ext uri="{FF2B5EF4-FFF2-40B4-BE49-F238E27FC236}">
                    <a16:creationId xmlns:a16="http://schemas.microsoft.com/office/drawing/2014/main" id="{2EDAAF69-CC9D-85D0-4D19-76B81F2CB7D9}"/>
                  </a:ext>
                </a:extLst>
              </p:cNvPr>
              <p:cNvPicPr/>
              <p:nvPr/>
            </p:nvPicPr>
            <p:blipFill>
              <a:blip r:embed="rId6"/>
              <a:stretch>
                <a:fillRect/>
              </a:stretch>
            </p:blipFill>
            <p:spPr>
              <a:xfrm>
                <a:off x="1091845" y="1979308"/>
                <a:ext cx="6107040" cy="972360"/>
              </a:xfrm>
              <a:prstGeom prst="rect">
                <a:avLst/>
              </a:prstGeom>
            </p:spPr>
          </p:pic>
        </mc:Fallback>
      </mc:AlternateContent>
      <p:grpSp>
        <p:nvGrpSpPr>
          <p:cNvPr id="91" name="Gruppieren 90">
            <a:extLst>
              <a:ext uri="{FF2B5EF4-FFF2-40B4-BE49-F238E27FC236}">
                <a16:creationId xmlns:a16="http://schemas.microsoft.com/office/drawing/2014/main" id="{8D3F0013-047F-889D-9BFA-5A712497E3CB}"/>
              </a:ext>
            </a:extLst>
          </p:cNvPr>
          <p:cNvGrpSpPr/>
          <p:nvPr/>
        </p:nvGrpSpPr>
        <p:grpSpPr>
          <a:xfrm>
            <a:off x="7532605" y="1223668"/>
            <a:ext cx="4446000" cy="2914560"/>
            <a:chOff x="7532605" y="1223668"/>
            <a:chExt cx="4446000" cy="29145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87CD69B-0CF1-35B3-79E0-7B07F25A9214}"/>
                    </a:ext>
                  </a:extLst>
                </p14:cNvPr>
                <p14:cNvContentPartPr/>
                <p14:nvPr/>
              </p14:nvContentPartPr>
              <p14:xfrm>
                <a:off x="7541245" y="2083708"/>
                <a:ext cx="555120" cy="323280"/>
              </p14:xfrm>
            </p:contentPart>
          </mc:Choice>
          <mc:Fallback xmlns="">
            <p:pic>
              <p:nvPicPr>
                <p:cNvPr id="5" name="Freihand 4">
                  <a:extLst>
                    <a:ext uri="{FF2B5EF4-FFF2-40B4-BE49-F238E27FC236}">
                      <a16:creationId xmlns:a16="http://schemas.microsoft.com/office/drawing/2014/main" id="{187CD69B-0CF1-35B3-79E0-7B07F25A9214}"/>
                    </a:ext>
                  </a:extLst>
                </p:cNvPr>
                <p:cNvPicPr/>
                <p:nvPr/>
              </p:nvPicPr>
              <p:blipFill>
                <a:blip r:embed="rId8"/>
                <a:stretch>
                  <a:fillRect/>
                </a:stretch>
              </p:blipFill>
              <p:spPr>
                <a:xfrm>
                  <a:off x="7532245" y="2074708"/>
                  <a:ext cx="5727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5362035-C56C-FB41-16F1-E03850786DC8}"/>
                    </a:ext>
                  </a:extLst>
                </p14:cNvPr>
                <p14:cNvContentPartPr/>
                <p14:nvPr/>
              </p14:nvContentPartPr>
              <p14:xfrm>
                <a:off x="7532605" y="2143828"/>
                <a:ext cx="318960" cy="344880"/>
              </p14:xfrm>
            </p:contentPart>
          </mc:Choice>
          <mc:Fallback xmlns="">
            <p:pic>
              <p:nvPicPr>
                <p:cNvPr id="6" name="Freihand 5">
                  <a:extLst>
                    <a:ext uri="{FF2B5EF4-FFF2-40B4-BE49-F238E27FC236}">
                      <a16:creationId xmlns:a16="http://schemas.microsoft.com/office/drawing/2014/main" id="{85362035-C56C-FB41-16F1-E03850786DC8}"/>
                    </a:ext>
                  </a:extLst>
                </p:cNvPr>
                <p:cNvPicPr/>
                <p:nvPr/>
              </p:nvPicPr>
              <p:blipFill>
                <a:blip r:embed="rId10"/>
                <a:stretch>
                  <a:fillRect/>
                </a:stretch>
              </p:blipFill>
              <p:spPr>
                <a:xfrm>
                  <a:off x="7523965" y="2134828"/>
                  <a:ext cx="3366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a:extLst>
                    <a:ext uri="{FF2B5EF4-FFF2-40B4-BE49-F238E27FC236}">
                      <a16:creationId xmlns:a16="http://schemas.microsoft.com/office/drawing/2014/main" id="{A6CF0F49-E362-B8CE-29D1-E55012263F0F}"/>
                    </a:ext>
                  </a:extLst>
                </p14:cNvPr>
                <p14:cNvContentPartPr/>
                <p14:nvPr/>
              </p14:nvContentPartPr>
              <p14:xfrm>
                <a:off x="10917325" y="1238068"/>
                <a:ext cx="227880" cy="105840"/>
              </p14:xfrm>
            </p:contentPart>
          </mc:Choice>
          <mc:Fallback xmlns="">
            <p:pic>
              <p:nvPicPr>
                <p:cNvPr id="19" name="Freihand 18">
                  <a:extLst>
                    <a:ext uri="{FF2B5EF4-FFF2-40B4-BE49-F238E27FC236}">
                      <a16:creationId xmlns:a16="http://schemas.microsoft.com/office/drawing/2014/main" id="{A6CF0F49-E362-B8CE-29D1-E55012263F0F}"/>
                    </a:ext>
                  </a:extLst>
                </p:cNvPr>
                <p:cNvPicPr/>
                <p:nvPr/>
              </p:nvPicPr>
              <p:blipFill>
                <a:blip r:embed="rId12"/>
                <a:stretch>
                  <a:fillRect/>
                </a:stretch>
              </p:blipFill>
              <p:spPr>
                <a:xfrm>
                  <a:off x="10908685" y="1229068"/>
                  <a:ext cx="245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A586373-DEE0-8931-54DE-9A09E50C447F}"/>
                    </a:ext>
                  </a:extLst>
                </p14:cNvPr>
                <p14:cNvContentPartPr/>
                <p14:nvPr/>
              </p14:nvContentPartPr>
              <p14:xfrm>
                <a:off x="8491645" y="1792828"/>
                <a:ext cx="301680" cy="141120"/>
              </p14:xfrm>
            </p:contentPart>
          </mc:Choice>
          <mc:Fallback xmlns="">
            <p:pic>
              <p:nvPicPr>
                <p:cNvPr id="10" name="Freihand 9">
                  <a:extLst>
                    <a:ext uri="{FF2B5EF4-FFF2-40B4-BE49-F238E27FC236}">
                      <a16:creationId xmlns:a16="http://schemas.microsoft.com/office/drawing/2014/main" id="{DA586373-DEE0-8931-54DE-9A09E50C447F}"/>
                    </a:ext>
                  </a:extLst>
                </p:cNvPr>
                <p:cNvPicPr/>
                <p:nvPr/>
              </p:nvPicPr>
              <p:blipFill>
                <a:blip r:embed="rId14"/>
                <a:stretch>
                  <a:fillRect/>
                </a:stretch>
              </p:blipFill>
              <p:spPr>
                <a:xfrm>
                  <a:off x="8483005" y="1784188"/>
                  <a:ext cx="319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3FF080D-2B5D-4F11-15FE-5BFFFAD101D9}"/>
                    </a:ext>
                  </a:extLst>
                </p14:cNvPr>
                <p14:cNvContentPartPr/>
                <p14:nvPr/>
              </p14:nvContentPartPr>
              <p14:xfrm>
                <a:off x="8731405" y="1652068"/>
                <a:ext cx="10800" cy="25200"/>
              </p14:xfrm>
            </p:contentPart>
          </mc:Choice>
          <mc:Fallback xmlns="">
            <p:pic>
              <p:nvPicPr>
                <p:cNvPr id="11" name="Freihand 10">
                  <a:extLst>
                    <a:ext uri="{FF2B5EF4-FFF2-40B4-BE49-F238E27FC236}">
                      <a16:creationId xmlns:a16="http://schemas.microsoft.com/office/drawing/2014/main" id="{53FF080D-2B5D-4F11-15FE-5BFFFAD101D9}"/>
                    </a:ext>
                  </a:extLst>
                </p:cNvPr>
                <p:cNvPicPr/>
                <p:nvPr/>
              </p:nvPicPr>
              <p:blipFill>
                <a:blip r:embed="rId16"/>
                <a:stretch>
                  <a:fillRect/>
                </a:stretch>
              </p:blipFill>
              <p:spPr>
                <a:xfrm>
                  <a:off x="8722765" y="1643428"/>
                  <a:ext cx="28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857CFB5-8812-1BDC-6FD2-4BFB2079D2EA}"/>
                    </a:ext>
                  </a:extLst>
                </p14:cNvPr>
                <p14:cNvContentPartPr/>
                <p14:nvPr/>
              </p14:nvContentPartPr>
              <p14:xfrm>
                <a:off x="9190405" y="1532908"/>
                <a:ext cx="620640" cy="416880"/>
              </p14:xfrm>
            </p:contentPart>
          </mc:Choice>
          <mc:Fallback xmlns="">
            <p:pic>
              <p:nvPicPr>
                <p:cNvPr id="12" name="Freihand 11">
                  <a:extLst>
                    <a:ext uri="{FF2B5EF4-FFF2-40B4-BE49-F238E27FC236}">
                      <a16:creationId xmlns:a16="http://schemas.microsoft.com/office/drawing/2014/main" id="{8857CFB5-8812-1BDC-6FD2-4BFB2079D2EA}"/>
                    </a:ext>
                  </a:extLst>
                </p:cNvPr>
                <p:cNvPicPr/>
                <p:nvPr/>
              </p:nvPicPr>
              <p:blipFill>
                <a:blip r:embed="rId18"/>
                <a:stretch>
                  <a:fillRect/>
                </a:stretch>
              </p:blipFill>
              <p:spPr>
                <a:xfrm>
                  <a:off x="9181405" y="1523908"/>
                  <a:ext cx="63828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FDF5A1A-7D2E-55BF-FF75-3C657582FF0D}"/>
                    </a:ext>
                  </a:extLst>
                </p14:cNvPr>
                <p14:cNvContentPartPr/>
                <p14:nvPr/>
              </p14:nvContentPartPr>
              <p14:xfrm>
                <a:off x="9896365" y="1513828"/>
                <a:ext cx="49680" cy="35640"/>
              </p14:xfrm>
            </p:contentPart>
          </mc:Choice>
          <mc:Fallback xmlns="">
            <p:pic>
              <p:nvPicPr>
                <p:cNvPr id="13" name="Freihand 12">
                  <a:extLst>
                    <a:ext uri="{FF2B5EF4-FFF2-40B4-BE49-F238E27FC236}">
                      <a16:creationId xmlns:a16="http://schemas.microsoft.com/office/drawing/2014/main" id="{2FDF5A1A-7D2E-55BF-FF75-3C657582FF0D}"/>
                    </a:ext>
                  </a:extLst>
                </p:cNvPr>
                <p:cNvPicPr/>
                <p:nvPr/>
              </p:nvPicPr>
              <p:blipFill>
                <a:blip r:embed="rId20"/>
                <a:stretch>
                  <a:fillRect/>
                </a:stretch>
              </p:blipFill>
              <p:spPr>
                <a:xfrm>
                  <a:off x="9887725" y="1504828"/>
                  <a:ext cx="67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3E99F93D-8C6B-1786-373A-0EF27147F232}"/>
                    </a:ext>
                  </a:extLst>
                </p14:cNvPr>
                <p14:cNvContentPartPr/>
                <p14:nvPr/>
              </p14:nvContentPartPr>
              <p14:xfrm>
                <a:off x="9920125" y="1433548"/>
                <a:ext cx="235080" cy="114480"/>
              </p14:xfrm>
            </p:contentPart>
          </mc:Choice>
          <mc:Fallback xmlns="">
            <p:pic>
              <p:nvPicPr>
                <p:cNvPr id="17" name="Freihand 16">
                  <a:extLst>
                    <a:ext uri="{FF2B5EF4-FFF2-40B4-BE49-F238E27FC236}">
                      <a16:creationId xmlns:a16="http://schemas.microsoft.com/office/drawing/2014/main" id="{3E99F93D-8C6B-1786-373A-0EF27147F232}"/>
                    </a:ext>
                  </a:extLst>
                </p:cNvPr>
                <p:cNvPicPr/>
                <p:nvPr/>
              </p:nvPicPr>
              <p:blipFill>
                <a:blip r:embed="rId22"/>
                <a:stretch>
                  <a:fillRect/>
                </a:stretch>
              </p:blipFill>
              <p:spPr>
                <a:xfrm>
                  <a:off x="9911125" y="1424548"/>
                  <a:ext cx="252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B332707-A3A2-182B-B979-87F1B277BD41}"/>
                    </a:ext>
                  </a:extLst>
                </p14:cNvPr>
                <p14:cNvContentPartPr/>
                <p14:nvPr/>
              </p14:nvContentPartPr>
              <p14:xfrm>
                <a:off x="10213885" y="1223668"/>
                <a:ext cx="339120" cy="239400"/>
              </p14:xfrm>
            </p:contentPart>
          </mc:Choice>
          <mc:Fallback xmlns="">
            <p:pic>
              <p:nvPicPr>
                <p:cNvPr id="18" name="Freihand 17">
                  <a:extLst>
                    <a:ext uri="{FF2B5EF4-FFF2-40B4-BE49-F238E27FC236}">
                      <a16:creationId xmlns:a16="http://schemas.microsoft.com/office/drawing/2014/main" id="{6B332707-A3A2-182B-B979-87F1B277BD41}"/>
                    </a:ext>
                  </a:extLst>
                </p:cNvPr>
                <p:cNvPicPr/>
                <p:nvPr/>
              </p:nvPicPr>
              <p:blipFill>
                <a:blip r:embed="rId24"/>
                <a:stretch>
                  <a:fillRect/>
                </a:stretch>
              </p:blipFill>
              <p:spPr>
                <a:xfrm>
                  <a:off x="10204885" y="1215028"/>
                  <a:ext cx="356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4F33F11-DDD1-E9B3-AAE0-25409B71E2B4}"/>
                    </a:ext>
                  </a:extLst>
                </p14:cNvPr>
                <p14:cNvContentPartPr/>
                <p14:nvPr/>
              </p14:nvContentPartPr>
              <p14:xfrm>
                <a:off x="8506045" y="2196388"/>
                <a:ext cx="209160" cy="228960"/>
              </p14:xfrm>
            </p:contentPart>
          </mc:Choice>
          <mc:Fallback xmlns="">
            <p:pic>
              <p:nvPicPr>
                <p:cNvPr id="20" name="Freihand 19">
                  <a:extLst>
                    <a:ext uri="{FF2B5EF4-FFF2-40B4-BE49-F238E27FC236}">
                      <a16:creationId xmlns:a16="http://schemas.microsoft.com/office/drawing/2014/main" id="{F4F33F11-DDD1-E9B3-AAE0-25409B71E2B4}"/>
                    </a:ext>
                  </a:extLst>
                </p:cNvPr>
                <p:cNvPicPr/>
                <p:nvPr/>
              </p:nvPicPr>
              <p:blipFill>
                <a:blip r:embed="rId26"/>
                <a:stretch>
                  <a:fillRect/>
                </a:stretch>
              </p:blipFill>
              <p:spPr>
                <a:xfrm>
                  <a:off x="8497405" y="2187388"/>
                  <a:ext cx="226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4E09073B-EF2D-08D0-10FD-3575DA6FAEF8}"/>
                    </a:ext>
                  </a:extLst>
                </p14:cNvPr>
                <p14:cNvContentPartPr/>
                <p14:nvPr/>
              </p14:nvContentPartPr>
              <p14:xfrm>
                <a:off x="8740405" y="2223028"/>
                <a:ext cx="127800" cy="137520"/>
              </p14:xfrm>
            </p:contentPart>
          </mc:Choice>
          <mc:Fallback xmlns="">
            <p:pic>
              <p:nvPicPr>
                <p:cNvPr id="21" name="Freihand 20">
                  <a:extLst>
                    <a:ext uri="{FF2B5EF4-FFF2-40B4-BE49-F238E27FC236}">
                      <a16:creationId xmlns:a16="http://schemas.microsoft.com/office/drawing/2014/main" id="{4E09073B-EF2D-08D0-10FD-3575DA6FAEF8}"/>
                    </a:ext>
                  </a:extLst>
                </p:cNvPr>
                <p:cNvPicPr/>
                <p:nvPr/>
              </p:nvPicPr>
              <p:blipFill>
                <a:blip r:embed="rId28"/>
                <a:stretch>
                  <a:fillRect/>
                </a:stretch>
              </p:blipFill>
              <p:spPr>
                <a:xfrm>
                  <a:off x="8731405" y="2214388"/>
                  <a:ext cx="145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8E0E799E-E137-7632-8204-5F70CCDD8228}"/>
                    </a:ext>
                  </a:extLst>
                </p14:cNvPr>
                <p14:cNvContentPartPr/>
                <p14:nvPr/>
              </p14:nvContentPartPr>
              <p14:xfrm>
                <a:off x="8934445" y="2180548"/>
                <a:ext cx="158040" cy="306000"/>
              </p14:xfrm>
            </p:contentPart>
          </mc:Choice>
          <mc:Fallback xmlns="">
            <p:pic>
              <p:nvPicPr>
                <p:cNvPr id="22" name="Freihand 21">
                  <a:extLst>
                    <a:ext uri="{FF2B5EF4-FFF2-40B4-BE49-F238E27FC236}">
                      <a16:creationId xmlns:a16="http://schemas.microsoft.com/office/drawing/2014/main" id="{8E0E799E-E137-7632-8204-5F70CCDD8228}"/>
                    </a:ext>
                  </a:extLst>
                </p:cNvPr>
                <p:cNvPicPr/>
                <p:nvPr/>
              </p:nvPicPr>
              <p:blipFill>
                <a:blip r:embed="rId30"/>
                <a:stretch>
                  <a:fillRect/>
                </a:stretch>
              </p:blipFill>
              <p:spPr>
                <a:xfrm>
                  <a:off x="8925445" y="2171908"/>
                  <a:ext cx="175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24A69A1-FC11-7F3B-AC27-8221553579F9}"/>
                    </a:ext>
                  </a:extLst>
                </p14:cNvPr>
                <p14:cNvContentPartPr/>
                <p14:nvPr/>
              </p14:nvContentPartPr>
              <p14:xfrm>
                <a:off x="9141085" y="2103508"/>
                <a:ext cx="173880" cy="170640"/>
              </p14:xfrm>
            </p:contentPart>
          </mc:Choice>
          <mc:Fallback xmlns="">
            <p:pic>
              <p:nvPicPr>
                <p:cNvPr id="23" name="Freihand 22">
                  <a:extLst>
                    <a:ext uri="{FF2B5EF4-FFF2-40B4-BE49-F238E27FC236}">
                      <a16:creationId xmlns:a16="http://schemas.microsoft.com/office/drawing/2014/main" id="{324A69A1-FC11-7F3B-AC27-8221553579F9}"/>
                    </a:ext>
                  </a:extLst>
                </p:cNvPr>
                <p:cNvPicPr/>
                <p:nvPr/>
              </p:nvPicPr>
              <p:blipFill>
                <a:blip r:embed="rId32"/>
                <a:stretch>
                  <a:fillRect/>
                </a:stretch>
              </p:blipFill>
              <p:spPr>
                <a:xfrm>
                  <a:off x="9132445" y="2094868"/>
                  <a:ext cx="191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5585FA9-B092-77EA-D7FA-B96B33768D64}"/>
                    </a:ext>
                  </a:extLst>
                </p14:cNvPr>
                <p14:cNvContentPartPr/>
                <p14:nvPr/>
              </p14:nvContentPartPr>
              <p14:xfrm>
                <a:off x="9404965" y="2034028"/>
                <a:ext cx="200520" cy="166680"/>
              </p14:xfrm>
            </p:contentPart>
          </mc:Choice>
          <mc:Fallback xmlns="">
            <p:pic>
              <p:nvPicPr>
                <p:cNvPr id="24" name="Freihand 23">
                  <a:extLst>
                    <a:ext uri="{FF2B5EF4-FFF2-40B4-BE49-F238E27FC236}">
                      <a16:creationId xmlns:a16="http://schemas.microsoft.com/office/drawing/2014/main" id="{85585FA9-B092-77EA-D7FA-B96B33768D64}"/>
                    </a:ext>
                  </a:extLst>
                </p:cNvPr>
                <p:cNvPicPr/>
                <p:nvPr/>
              </p:nvPicPr>
              <p:blipFill>
                <a:blip r:embed="rId34"/>
                <a:stretch>
                  <a:fillRect/>
                </a:stretch>
              </p:blipFill>
              <p:spPr>
                <a:xfrm>
                  <a:off x="9395965" y="2025388"/>
                  <a:ext cx="218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474DA95B-639F-52E0-7A6E-F7859BBE5343}"/>
                    </a:ext>
                  </a:extLst>
                </p14:cNvPr>
                <p14:cNvContentPartPr/>
                <p14:nvPr/>
              </p14:nvContentPartPr>
              <p14:xfrm>
                <a:off x="9639685" y="1944388"/>
                <a:ext cx="11520" cy="29160"/>
              </p14:xfrm>
            </p:contentPart>
          </mc:Choice>
          <mc:Fallback xmlns="">
            <p:pic>
              <p:nvPicPr>
                <p:cNvPr id="25" name="Freihand 24">
                  <a:extLst>
                    <a:ext uri="{FF2B5EF4-FFF2-40B4-BE49-F238E27FC236}">
                      <a16:creationId xmlns:a16="http://schemas.microsoft.com/office/drawing/2014/main" id="{474DA95B-639F-52E0-7A6E-F7859BBE5343}"/>
                    </a:ext>
                  </a:extLst>
                </p:cNvPr>
                <p:cNvPicPr/>
                <p:nvPr/>
              </p:nvPicPr>
              <p:blipFill>
                <a:blip r:embed="rId36"/>
                <a:stretch>
                  <a:fillRect/>
                </a:stretch>
              </p:blipFill>
              <p:spPr>
                <a:xfrm>
                  <a:off x="9630685" y="1935388"/>
                  <a:ext cx="29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3635CEE-64A3-5EFF-C07E-A7A57590C4CF}"/>
                    </a:ext>
                  </a:extLst>
                </p14:cNvPr>
                <p14:cNvContentPartPr/>
                <p14:nvPr/>
              </p14:nvContentPartPr>
              <p14:xfrm>
                <a:off x="9687925" y="1803628"/>
                <a:ext cx="488520" cy="272880"/>
              </p14:xfrm>
            </p:contentPart>
          </mc:Choice>
          <mc:Fallback xmlns="">
            <p:pic>
              <p:nvPicPr>
                <p:cNvPr id="26" name="Freihand 25">
                  <a:extLst>
                    <a:ext uri="{FF2B5EF4-FFF2-40B4-BE49-F238E27FC236}">
                      <a16:creationId xmlns:a16="http://schemas.microsoft.com/office/drawing/2014/main" id="{43635CEE-64A3-5EFF-C07E-A7A57590C4CF}"/>
                    </a:ext>
                  </a:extLst>
                </p:cNvPr>
                <p:cNvPicPr/>
                <p:nvPr/>
              </p:nvPicPr>
              <p:blipFill>
                <a:blip r:embed="rId38"/>
                <a:stretch>
                  <a:fillRect/>
                </a:stretch>
              </p:blipFill>
              <p:spPr>
                <a:xfrm>
                  <a:off x="9679285" y="1794988"/>
                  <a:ext cx="506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D71EA15-E9AB-F790-4F95-45B253598EC8}"/>
                    </a:ext>
                  </a:extLst>
                </p14:cNvPr>
                <p14:cNvContentPartPr/>
                <p14:nvPr/>
              </p14:nvContentPartPr>
              <p14:xfrm>
                <a:off x="10199485" y="1911268"/>
                <a:ext cx="259200" cy="43920"/>
              </p14:xfrm>
            </p:contentPart>
          </mc:Choice>
          <mc:Fallback xmlns="">
            <p:pic>
              <p:nvPicPr>
                <p:cNvPr id="27" name="Freihand 26">
                  <a:extLst>
                    <a:ext uri="{FF2B5EF4-FFF2-40B4-BE49-F238E27FC236}">
                      <a16:creationId xmlns:a16="http://schemas.microsoft.com/office/drawing/2014/main" id="{6D71EA15-E9AB-F790-4F95-45B253598EC8}"/>
                    </a:ext>
                  </a:extLst>
                </p:cNvPr>
                <p:cNvPicPr/>
                <p:nvPr/>
              </p:nvPicPr>
              <p:blipFill>
                <a:blip r:embed="rId40"/>
                <a:stretch>
                  <a:fillRect/>
                </a:stretch>
              </p:blipFill>
              <p:spPr>
                <a:xfrm>
                  <a:off x="10190845" y="1902268"/>
                  <a:ext cx="276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D1222C8E-C64F-7410-A584-F13D6C97E17D}"/>
                    </a:ext>
                  </a:extLst>
                </p14:cNvPr>
                <p14:cNvContentPartPr/>
                <p14:nvPr/>
              </p14:nvContentPartPr>
              <p14:xfrm>
                <a:off x="10831285" y="1653508"/>
                <a:ext cx="326880" cy="360000"/>
              </p14:xfrm>
            </p:contentPart>
          </mc:Choice>
          <mc:Fallback xmlns="">
            <p:pic>
              <p:nvPicPr>
                <p:cNvPr id="28" name="Freihand 27">
                  <a:extLst>
                    <a:ext uri="{FF2B5EF4-FFF2-40B4-BE49-F238E27FC236}">
                      <a16:creationId xmlns:a16="http://schemas.microsoft.com/office/drawing/2014/main" id="{D1222C8E-C64F-7410-A584-F13D6C97E17D}"/>
                    </a:ext>
                  </a:extLst>
                </p:cNvPr>
                <p:cNvPicPr/>
                <p:nvPr/>
              </p:nvPicPr>
              <p:blipFill>
                <a:blip r:embed="rId42"/>
                <a:stretch>
                  <a:fillRect/>
                </a:stretch>
              </p:blipFill>
              <p:spPr>
                <a:xfrm>
                  <a:off x="10822285" y="1644868"/>
                  <a:ext cx="3445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539B4F0C-2690-D2EF-B8DE-3AF11878FA7B}"/>
                    </a:ext>
                  </a:extLst>
                </p14:cNvPr>
                <p14:cNvContentPartPr/>
                <p14:nvPr/>
              </p14:nvContentPartPr>
              <p14:xfrm>
                <a:off x="8627725" y="2704708"/>
                <a:ext cx="43920" cy="146880"/>
              </p14:xfrm>
            </p:contentPart>
          </mc:Choice>
          <mc:Fallback xmlns="">
            <p:pic>
              <p:nvPicPr>
                <p:cNvPr id="29" name="Freihand 28">
                  <a:extLst>
                    <a:ext uri="{FF2B5EF4-FFF2-40B4-BE49-F238E27FC236}">
                      <a16:creationId xmlns:a16="http://schemas.microsoft.com/office/drawing/2014/main" id="{539B4F0C-2690-D2EF-B8DE-3AF11878FA7B}"/>
                    </a:ext>
                  </a:extLst>
                </p:cNvPr>
                <p:cNvPicPr/>
                <p:nvPr/>
              </p:nvPicPr>
              <p:blipFill>
                <a:blip r:embed="rId44"/>
                <a:stretch>
                  <a:fillRect/>
                </a:stretch>
              </p:blipFill>
              <p:spPr>
                <a:xfrm>
                  <a:off x="8619085" y="2695708"/>
                  <a:ext cx="61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CBF9364-2841-179F-5CCD-B723C1F0EBBA}"/>
                    </a:ext>
                  </a:extLst>
                </p14:cNvPr>
                <p14:cNvContentPartPr/>
                <p14:nvPr/>
              </p14:nvContentPartPr>
              <p14:xfrm>
                <a:off x="8632405" y="2602828"/>
                <a:ext cx="189360" cy="293400"/>
              </p14:xfrm>
            </p:contentPart>
          </mc:Choice>
          <mc:Fallback xmlns="">
            <p:pic>
              <p:nvPicPr>
                <p:cNvPr id="31" name="Freihand 30">
                  <a:extLst>
                    <a:ext uri="{FF2B5EF4-FFF2-40B4-BE49-F238E27FC236}">
                      <a16:creationId xmlns:a16="http://schemas.microsoft.com/office/drawing/2014/main" id="{3CBF9364-2841-179F-5CCD-B723C1F0EBBA}"/>
                    </a:ext>
                  </a:extLst>
                </p:cNvPr>
                <p:cNvPicPr/>
                <p:nvPr/>
              </p:nvPicPr>
              <p:blipFill>
                <a:blip r:embed="rId46"/>
                <a:stretch>
                  <a:fillRect/>
                </a:stretch>
              </p:blipFill>
              <p:spPr>
                <a:xfrm>
                  <a:off x="8623405" y="2593828"/>
                  <a:ext cx="207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1793727-9044-9CE5-2083-A90D03D8B85F}"/>
                    </a:ext>
                  </a:extLst>
                </p14:cNvPr>
                <p14:cNvContentPartPr/>
                <p14:nvPr/>
              </p14:nvContentPartPr>
              <p14:xfrm>
                <a:off x="8963605" y="2535148"/>
                <a:ext cx="192960" cy="247680"/>
              </p14:xfrm>
            </p:contentPart>
          </mc:Choice>
          <mc:Fallback xmlns="">
            <p:pic>
              <p:nvPicPr>
                <p:cNvPr id="32" name="Freihand 31">
                  <a:extLst>
                    <a:ext uri="{FF2B5EF4-FFF2-40B4-BE49-F238E27FC236}">
                      <a16:creationId xmlns:a16="http://schemas.microsoft.com/office/drawing/2014/main" id="{11793727-9044-9CE5-2083-A90D03D8B85F}"/>
                    </a:ext>
                  </a:extLst>
                </p:cNvPr>
                <p:cNvPicPr/>
                <p:nvPr/>
              </p:nvPicPr>
              <p:blipFill>
                <a:blip r:embed="rId48"/>
                <a:stretch>
                  <a:fillRect/>
                </a:stretch>
              </p:blipFill>
              <p:spPr>
                <a:xfrm>
                  <a:off x="8954605" y="2526148"/>
                  <a:ext cx="2106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E7F88D8-0660-4947-9E61-92E930EEF4F5}"/>
                    </a:ext>
                  </a:extLst>
                </p14:cNvPr>
                <p14:cNvContentPartPr/>
                <p14:nvPr/>
              </p14:nvContentPartPr>
              <p14:xfrm>
                <a:off x="9226765" y="2474668"/>
                <a:ext cx="182160" cy="178920"/>
              </p14:xfrm>
            </p:contentPart>
          </mc:Choice>
          <mc:Fallback xmlns="">
            <p:pic>
              <p:nvPicPr>
                <p:cNvPr id="33" name="Freihand 32">
                  <a:extLst>
                    <a:ext uri="{FF2B5EF4-FFF2-40B4-BE49-F238E27FC236}">
                      <a16:creationId xmlns:a16="http://schemas.microsoft.com/office/drawing/2014/main" id="{DE7F88D8-0660-4947-9E61-92E930EEF4F5}"/>
                    </a:ext>
                  </a:extLst>
                </p:cNvPr>
                <p:cNvPicPr/>
                <p:nvPr/>
              </p:nvPicPr>
              <p:blipFill>
                <a:blip r:embed="rId50"/>
                <a:stretch>
                  <a:fillRect/>
                </a:stretch>
              </p:blipFill>
              <p:spPr>
                <a:xfrm>
                  <a:off x="9218125" y="2466028"/>
                  <a:ext cx="199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A909DEA8-5923-E352-D287-611E4C3F2E8B}"/>
                    </a:ext>
                  </a:extLst>
                </p14:cNvPr>
                <p14:cNvContentPartPr/>
                <p14:nvPr/>
              </p14:nvContentPartPr>
              <p14:xfrm>
                <a:off x="9725005" y="2417788"/>
                <a:ext cx="209160" cy="119160"/>
              </p14:xfrm>
            </p:contentPart>
          </mc:Choice>
          <mc:Fallback xmlns="">
            <p:pic>
              <p:nvPicPr>
                <p:cNvPr id="34" name="Freihand 33">
                  <a:extLst>
                    <a:ext uri="{FF2B5EF4-FFF2-40B4-BE49-F238E27FC236}">
                      <a16:creationId xmlns:a16="http://schemas.microsoft.com/office/drawing/2014/main" id="{A909DEA8-5923-E352-D287-611E4C3F2E8B}"/>
                    </a:ext>
                  </a:extLst>
                </p:cNvPr>
                <p:cNvPicPr/>
                <p:nvPr/>
              </p:nvPicPr>
              <p:blipFill>
                <a:blip r:embed="rId52"/>
                <a:stretch>
                  <a:fillRect/>
                </a:stretch>
              </p:blipFill>
              <p:spPr>
                <a:xfrm>
                  <a:off x="9716365" y="2408788"/>
                  <a:ext cx="226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7B202D99-C656-877A-3C0E-F2828C872384}"/>
                    </a:ext>
                  </a:extLst>
                </p14:cNvPr>
                <p14:cNvContentPartPr/>
                <p14:nvPr/>
              </p14:nvContentPartPr>
              <p14:xfrm>
                <a:off x="9997525" y="2319148"/>
                <a:ext cx="169560" cy="186480"/>
              </p14:xfrm>
            </p:contentPart>
          </mc:Choice>
          <mc:Fallback xmlns="">
            <p:pic>
              <p:nvPicPr>
                <p:cNvPr id="35" name="Freihand 34">
                  <a:extLst>
                    <a:ext uri="{FF2B5EF4-FFF2-40B4-BE49-F238E27FC236}">
                      <a16:creationId xmlns:a16="http://schemas.microsoft.com/office/drawing/2014/main" id="{7B202D99-C656-877A-3C0E-F2828C872384}"/>
                    </a:ext>
                  </a:extLst>
                </p:cNvPr>
                <p:cNvPicPr/>
                <p:nvPr/>
              </p:nvPicPr>
              <p:blipFill>
                <a:blip r:embed="rId54"/>
                <a:stretch>
                  <a:fillRect/>
                </a:stretch>
              </p:blipFill>
              <p:spPr>
                <a:xfrm>
                  <a:off x="9988525" y="2310148"/>
                  <a:ext cx="187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2FB5FE87-83A0-9FF5-F962-CF2178A994D5}"/>
                    </a:ext>
                  </a:extLst>
                </p14:cNvPr>
                <p14:cNvContentPartPr/>
                <p14:nvPr/>
              </p14:nvContentPartPr>
              <p14:xfrm>
                <a:off x="10425925" y="2156788"/>
                <a:ext cx="465480" cy="269280"/>
              </p14:xfrm>
            </p:contentPart>
          </mc:Choice>
          <mc:Fallback xmlns="">
            <p:pic>
              <p:nvPicPr>
                <p:cNvPr id="36" name="Freihand 35">
                  <a:extLst>
                    <a:ext uri="{FF2B5EF4-FFF2-40B4-BE49-F238E27FC236}">
                      <a16:creationId xmlns:a16="http://schemas.microsoft.com/office/drawing/2014/main" id="{2FB5FE87-83A0-9FF5-F962-CF2178A994D5}"/>
                    </a:ext>
                  </a:extLst>
                </p:cNvPr>
                <p:cNvPicPr/>
                <p:nvPr/>
              </p:nvPicPr>
              <p:blipFill>
                <a:blip r:embed="rId56"/>
                <a:stretch>
                  <a:fillRect/>
                </a:stretch>
              </p:blipFill>
              <p:spPr>
                <a:xfrm>
                  <a:off x="10417285" y="2148148"/>
                  <a:ext cx="483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BA2ADBA3-9D6F-91C9-7A70-04CD1B8DC939}"/>
                    </a:ext>
                  </a:extLst>
                </p14:cNvPr>
                <p14:cNvContentPartPr/>
                <p14:nvPr/>
              </p14:nvContentPartPr>
              <p14:xfrm>
                <a:off x="10987525" y="2063548"/>
                <a:ext cx="296640" cy="300240"/>
              </p14:xfrm>
            </p:contentPart>
          </mc:Choice>
          <mc:Fallback xmlns="">
            <p:pic>
              <p:nvPicPr>
                <p:cNvPr id="37" name="Freihand 36">
                  <a:extLst>
                    <a:ext uri="{FF2B5EF4-FFF2-40B4-BE49-F238E27FC236}">
                      <a16:creationId xmlns:a16="http://schemas.microsoft.com/office/drawing/2014/main" id="{BA2ADBA3-9D6F-91C9-7A70-04CD1B8DC939}"/>
                    </a:ext>
                  </a:extLst>
                </p:cNvPr>
                <p:cNvPicPr/>
                <p:nvPr/>
              </p:nvPicPr>
              <p:blipFill>
                <a:blip r:embed="rId58"/>
                <a:stretch>
                  <a:fillRect/>
                </a:stretch>
              </p:blipFill>
              <p:spPr>
                <a:xfrm>
                  <a:off x="10978525" y="2054908"/>
                  <a:ext cx="3142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BF74D4FD-3AFD-5B78-1C79-5C39DEC7BEDD}"/>
                    </a:ext>
                  </a:extLst>
                </p14:cNvPr>
                <p14:cNvContentPartPr/>
                <p14:nvPr/>
              </p14:nvContentPartPr>
              <p14:xfrm>
                <a:off x="8105005" y="3172348"/>
                <a:ext cx="232920" cy="178920"/>
              </p14:xfrm>
            </p:contentPart>
          </mc:Choice>
          <mc:Fallback xmlns="">
            <p:pic>
              <p:nvPicPr>
                <p:cNvPr id="41" name="Freihand 40">
                  <a:extLst>
                    <a:ext uri="{FF2B5EF4-FFF2-40B4-BE49-F238E27FC236}">
                      <a16:creationId xmlns:a16="http://schemas.microsoft.com/office/drawing/2014/main" id="{BF74D4FD-3AFD-5B78-1C79-5C39DEC7BEDD}"/>
                    </a:ext>
                  </a:extLst>
                </p:cNvPr>
                <p:cNvPicPr/>
                <p:nvPr/>
              </p:nvPicPr>
              <p:blipFill>
                <a:blip r:embed="rId60"/>
                <a:stretch>
                  <a:fillRect/>
                </a:stretch>
              </p:blipFill>
              <p:spPr>
                <a:xfrm>
                  <a:off x="8096005" y="3163708"/>
                  <a:ext cx="250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7D00FE5C-A15C-CB9A-3760-67E38AFCE057}"/>
                    </a:ext>
                  </a:extLst>
                </p14:cNvPr>
                <p14:cNvContentPartPr/>
                <p14:nvPr/>
              </p14:nvContentPartPr>
              <p14:xfrm>
                <a:off x="8384005" y="3093148"/>
                <a:ext cx="133560" cy="150840"/>
              </p14:xfrm>
            </p:contentPart>
          </mc:Choice>
          <mc:Fallback xmlns="">
            <p:pic>
              <p:nvPicPr>
                <p:cNvPr id="42" name="Freihand 41">
                  <a:extLst>
                    <a:ext uri="{FF2B5EF4-FFF2-40B4-BE49-F238E27FC236}">
                      <a16:creationId xmlns:a16="http://schemas.microsoft.com/office/drawing/2014/main" id="{7D00FE5C-A15C-CB9A-3760-67E38AFCE057}"/>
                    </a:ext>
                  </a:extLst>
                </p:cNvPr>
                <p:cNvPicPr/>
                <p:nvPr/>
              </p:nvPicPr>
              <p:blipFill>
                <a:blip r:embed="rId62"/>
                <a:stretch>
                  <a:fillRect/>
                </a:stretch>
              </p:blipFill>
              <p:spPr>
                <a:xfrm>
                  <a:off x="8375005" y="3084508"/>
                  <a:ext cx="151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E7ED2174-D0E7-BC73-52D1-E42EAAFABEF3}"/>
                    </a:ext>
                  </a:extLst>
                </p14:cNvPr>
                <p14:cNvContentPartPr/>
                <p14:nvPr/>
              </p14:nvContentPartPr>
              <p14:xfrm>
                <a:off x="8611165" y="3073708"/>
                <a:ext cx="91440" cy="228600"/>
              </p14:xfrm>
            </p:contentPart>
          </mc:Choice>
          <mc:Fallback xmlns="">
            <p:pic>
              <p:nvPicPr>
                <p:cNvPr id="43" name="Freihand 42">
                  <a:extLst>
                    <a:ext uri="{FF2B5EF4-FFF2-40B4-BE49-F238E27FC236}">
                      <a16:creationId xmlns:a16="http://schemas.microsoft.com/office/drawing/2014/main" id="{E7ED2174-D0E7-BC73-52D1-E42EAAFABEF3}"/>
                    </a:ext>
                  </a:extLst>
                </p:cNvPr>
                <p:cNvPicPr/>
                <p:nvPr/>
              </p:nvPicPr>
              <p:blipFill>
                <a:blip r:embed="rId64"/>
                <a:stretch>
                  <a:fillRect/>
                </a:stretch>
              </p:blipFill>
              <p:spPr>
                <a:xfrm>
                  <a:off x="8602525" y="3065068"/>
                  <a:ext cx="109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666F3E4D-1765-2E5D-D98A-5AF212386FF0}"/>
                    </a:ext>
                  </a:extLst>
                </p14:cNvPr>
                <p14:cNvContentPartPr/>
                <p14:nvPr/>
              </p14:nvContentPartPr>
              <p14:xfrm>
                <a:off x="8750485" y="3006748"/>
                <a:ext cx="109800" cy="158760"/>
              </p14:xfrm>
            </p:contentPart>
          </mc:Choice>
          <mc:Fallback xmlns="">
            <p:pic>
              <p:nvPicPr>
                <p:cNvPr id="44" name="Freihand 43">
                  <a:extLst>
                    <a:ext uri="{FF2B5EF4-FFF2-40B4-BE49-F238E27FC236}">
                      <a16:creationId xmlns:a16="http://schemas.microsoft.com/office/drawing/2014/main" id="{666F3E4D-1765-2E5D-D98A-5AF212386FF0}"/>
                    </a:ext>
                  </a:extLst>
                </p:cNvPr>
                <p:cNvPicPr/>
                <p:nvPr/>
              </p:nvPicPr>
              <p:blipFill>
                <a:blip r:embed="rId66"/>
                <a:stretch>
                  <a:fillRect/>
                </a:stretch>
              </p:blipFill>
              <p:spPr>
                <a:xfrm>
                  <a:off x="8741485" y="2998108"/>
                  <a:ext cx="127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A47A20BA-D21D-0279-8F0A-3D378860CE2D}"/>
                    </a:ext>
                  </a:extLst>
                </p14:cNvPr>
                <p14:cNvContentPartPr/>
                <p14:nvPr/>
              </p14:nvContentPartPr>
              <p14:xfrm>
                <a:off x="8904565" y="2998108"/>
                <a:ext cx="72360" cy="95760"/>
              </p14:xfrm>
            </p:contentPart>
          </mc:Choice>
          <mc:Fallback xmlns="">
            <p:pic>
              <p:nvPicPr>
                <p:cNvPr id="45" name="Freihand 44">
                  <a:extLst>
                    <a:ext uri="{FF2B5EF4-FFF2-40B4-BE49-F238E27FC236}">
                      <a16:creationId xmlns:a16="http://schemas.microsoft.com/office/drawing/2014/main" id="{A47A20BA-D21D-0279-8F0A-3D378860CE2D}"/>
                    </a:ext>
                  </a:extLst>
                </p:cNvPr>
                <p:cNvPicPr/>
                <p:nvPr/>
              </p:nvPicPr>
              <p:blipFill>
                <a:blip r:embed="rId68"/>
                <a:stretch>
                  <a:fillRect/>
                </a:stretch>
              </p:blipFill>
              <p:spPr>
                <a:xfrm>
                  <a:off x="8895565" y="2989108"/>
                  <a:ext cx="9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39AEF3FA-BA89-D9A0-6F21-0F6D4B63FF00}"/>
                    </a:ext>
                  </a:extLst>
                </p14:cNvPr>
                <p14:cNvContentPartPr/>
                <p14:nvPr/>
              </p14:nvContentPartPr>
              <p14:xfrm>
                <a:off x="9269965" y="2908828"/>
                <a:ext cx="306720" cy="134280"/>
              </p14:xfrm>
            </p:contentPart>
          </mc:Choice>
          <mc:Fallback xmlns="">
            <p:pic>
              <p:nvPicPr>
                <p:cNvPr id="46" name="Freihand 45">
                  <a:extLst>
                    <a:ext uri="{FF2B5EF4-FFF2-40B4-BE49-F238E27FC236}">
                      <a16:creationId xmlns:a16="http://schemas.microsoft.com/office/drawing/2014/main" id="{39AEF3FA-BA89-D9A0-6F21-0F6D4B63FF00}"/>
                    </a:ext>
                  </a:extLst>
                </p:cNvPr>
                <p:cNvPicPr/>
                <p:nvPr/>
              </p:nvPicPr>
              <p:blipFill>
                <a:blip r:embed="rId70"/>
                <a:stretch>
                  <a:fillRect/>
                </a:stretch>
              </p:blipFill>
              <p:spPr>
                <a:xfrm>
                  <a:off x="9261325" y="2900188"/>
                  <a:ext cx="324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2B8E77A0-8ABC-2C7D-492F-A2C8CAB43C9B}"/>
                    </a:ext>
                  </a:extLst>
                </p14:cNvPr>
                <p14:cNvContentPartPr/>
                <p14:nvPr/>
              </p14:nvContentPartPr>
              <p14:xfrm>
                <a:off x="9787285" y="2802268"/>
                <a:ext cx="104400" cy="146520"/>
              </p14:xfrm>
            </p:contentPart>
          </mc:Choice>
          <mc:Fallback xmlns="">
            <p:pic>
              <p:nvPicPr>
                <p:cNvPr id="47" name="Freihand 46">
                  <a:extLst>
                    <a:ext uri="{FF2B5EF4-FFF2-40B4-BE49-F238E27FC236}">
                      <a16:creationId xmlns:a16="http://schemas.microsoft.com/office/drawing/2014/main" id="{2B8E77A0-8ABC-2C7D-492F-A2C8CAB43C9B}"/>
                    </a:ext>
                  </a:extLst>
                </p:cNvPr>
                <p:cNvPicPr/>
                <p:nvPr/>
              </p:nvPicPr>
              <p:blipFill>
                <a:blip r:embed="rId72"/>
                <a:stretch>
                  <a:fillRect/>
                </a:stretch>
              </p:blipFill>
              <p:spPr>
                <a:xfrm>
                  <a:off x="9778645" y="2793268"/>
                  <a:ext cx="122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88C38CDD-A682-5180-6735-15A19184BDBC}"/>
                    </a:ext>
                  </a:extLst>
                </p14:cNvPr>
                <p14:cNvContentPartPr/>
                <p14:nvPr/>
              </p14:nvContentPartPr>
              <p14:xfrm>
                <a:off x="9917245" y="2823508"/>
                <a:ext cx="264960" cy="95760"/>
              </p14:xfrm>
            </p:contentPart>
          </mc:Choice>
          <mc:Fallback xmlns="">
            <p:pic>
              <p:nvPicPr>
                <p:cNvPr id="48" name="Freihand 47">
                  <a:extLst>
                    <a:ext uri="{FF2B5EF4-FFF2-40B4-BE49-F238E27FC236}">
                      <a16:creationId xmlns:a16="http://schemas.microsoft.com/office/drawing/2014/main" id="{88C38CDD-A682-5180-6735-15A19184BDBC}"/>
                    </a:ext>
                  </a:extLst>
                </p:cNvPr>
                <p:cNvPicPr/>
                <p:nvPr/>
              </p:nvPicPr>
              <p:blipFill>
                <a:blip r:embed="rId74"/>
                <a:stretch>
                  <a:fillRect/>
                </a:stretch>
              </p:blipFill>
              <p:spPr>
                <a:xfrm>
                  <a:off x="9908605" y="2814868"/>
                  <a:ext cx="282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8C470F72-A1F1-CB33-B623-E648616D13A9}"/>
                    </a:ext>
                  </a:extLst>
                </p14:cNvPr>
                <p14:cNvContentPartPr/>
                <p14:nvPr/>
              </p14:nvContentPartPr>
              <p14:xfrm>
                <a:off x="10366525" y="2710108"/>
                <a:ext cx="291240" cy="146520"/>
              </p14:xfrm>
            </p:contentPart>
          </mc:Choice>
          <mc:Fallback xmlns="">
            <p:pic>
              <p:nvPicPr>
                <p:cNvPr id="49" name="Freihand 48">
                  <a:extLst>
                    <a:ext uri="{FF2B5EF4-FFF2-40B4-BE49-F238E27FC236}">
                      <a16:creationId xmlns:a16="http://schemas.microsoft.com/office/drawing/2014/main" id="{8C470F72-A1F1-CB33-B623-E648616D13A9}"/>
                    </a:ext>
                  </a:extLst>
                </p:cNvPr>
                <p:cNvPicPr/>
                <p:nvPr/>
              </p:nvPicPr>
              <p:blipFill>
                <a:blip r:embed="rId76"/>
                <a:stretch>
                  <a:fillRect/>
                </a:stretch>
              </p:blipFill>
              <p:spPr>
                <a:xfrm>
                  <a:off x="10357885" y="2701468"/>
                  <a:ext cx="30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898D5ED9-4A80-F200-D313-020309363341}"/>
                    </a:ext>
                  </a:extLst>
                </p14:cNvPr>
                <p14:cNvContentPartPr/>
                <p14:nvPr/>
              </p14:nvContentPartPr>
              <p14:xfrm>
                <a:off x="10658125" y="2701468"/>
                <a:ext cx="139680" cy="246240"/>
              </p14:xfrm>
            </p:contentPart>
          </mc:Choice>
          <mc:Fallback xmlns="">
            <p:pic>
              <p:nvPicPr>
                <p:cNvPr id="50" name="Freihand 49">
                  <a:extLst>
                    <a:ext uri="{FF2B5EF4-FFF2-40B4-BE49-F238E27FC236}">
                      <a16:creationId xmlns:a16="http://schemas.microsoft.com/office/drawing/2014/main" id="{898D5ED9-4A80-F200-D313-020309363341}"/>
                    </a:ext>
                  </a:extLst>
                </p:cNvPr>
                <p:cNvPicPr/>
                <p:nvPr/>
              </p:nvPicPr>
              <p:blipFill>
                <a:blip r:embed="rId78"/>
                <a:stretch>
                  <a:fillRect/>
                </a:stretch>
              </p:blipFill>
              <p:spPr>
                <a:xfrm>
                  <a:off x="10649125" y="2692468"/>
                  <a:ext cx="157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C8DEC500-336A-ECB7-79DF-BC75D03CD6DD}"/>
                    </a:ext>
                  </a:extLst>
                </p14:cNvPr>
                <p14:cNvContentPartPr/>
                <p14:nvPr/>
              </p14:nvContentPartPr>
              <p14:xfrm>
                <a:off x="11067445" y="2516428"/>
                <a:ext cx="327600" cy="230760"/>
              </p14:xfrm>
            </p:contentPart>
          </mc:Choice>
          <mc:Fallback xmlns="">
            <p:pic>
              <p:nvPicPr>
                <p:cNvPr id="51" name="Freihand 50">
                  <a:extLst>
                    <a:ext uri="{FF2B5EF4-FFF2-40B4-BE49-F238E27FC236}">
                      <a16:creationId xmlns:a16="http://schemas.microsoft.com/office/drawing/2014/main" id="{C8DEC500-336A-ECB7-79DF-BC75D03CD6DD}"/>
                    </a:ext>
                  </a:extLst>
                </p:cNvPr>
                <p:cNvPicPr/>
                <p:nvPr/>
              </p:nvPicPr>
              <p:blipFill>
                <a:blip r:embed="rId80"/>
                <a:stretch>
                  <a:fillRect/>
                </a:stretch>
              </p:blipFill>
              <p:spPr>
                <a:xfrm>
                  <a:off x="11058445" y="2507788"/>
                  <a:ext cx="345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0036FB67-F268-B989-383F-9217319FC921}"/>
                    </a:ext>
                  </a:extLst>
                </p14:cNvPr>
                <p14:cNvContentPartPr/>
                <p14:nvPr/>
              </p14:nvContentPartPr>
              <p14:xfrm>
                <a:off x="11390005" y="2408788"/>
                <a:ext cx="240840" cy="209160"/>
              </p14:xfrm>
            </p:contentPart>
          </mc:Choice>
          <mc:Fallback xmlns="">
            <p:pic>
              <p:nvPicPr>
                <p:cNvPr id="52" name="Freihand 51">
                  <a:extLst>
                    <a:ext uri="{FF2B5EF4-FFF2-40B4-BE49-F238E27FC236}">
                      <a16:creationId xmlns:a16="http://schemas.microsoft.com/office/drawing/2014/main" id="{0036FB67-F268-B989-383F-9217319FC921}"/>
                    </a:ext>
                  </a:extLst>
                </p:cNvPr>
                <p:cNvPicPr/>
                <p:nvPr/>
              </p:nvPicPr>
              <p:blipFill>
                <a:blip r:embed="rId82"/>
                <a:stretch>
                  <a:fillRect/>
                </a:stretch>
              </p:blipFill>
              <p:spPr>
                <a:xfrm>
                  <a:off x="11381365" y="2400148"/>
                  <a:ext cx="258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B90DBB7-3B9A-0D95-788A-0B07A5392E94}"/>
                    </a:ext>
                  </a:extLst>
                </p14:cNvPr>
                <p14:cNvContentPartPr/>
                <p14:nvPr/>
              </p14:nvContentPartPr>
              <p14:xfrm>
                <a:off x="8331085" y="3495988"/>
                <a:ext cx="649800" cy="231480"/>
              </p14:xfrm>
            </p:contentPart>
          </mc:Choice>
          <mc:Fallback xmlns="">
            <p:pic>
              <p:nvPicPr>
                <p:cNvPr id="54" name="Freihand 53">
                  <a:extLst>
                    <a:ext uri="{FF2B5EF4-FFF2-40B4-BE49-F238E27FC236}">
                      <a16:creationId xmlns:a16="http://schemas.microsoft.com/office/drawing/2014/main" id="{BB90DBB7-3B9A-0D95-788A-0B07A5392E94}"/>
                    </a:ext>
                  </a:extLst>
                </p:cNvPr>
                <p:cNvPicPr/>
                <p:nvPr/>
              </p:nvPicPr>
              <p:blipFill>
                <a:blip r:embed="rId84"/>
                <a:stretch>
                  <a:fillRect/>
                </a:stretch>
              </p:blipFill>
              <p:spPr>
                <a:xfrm>
                  <a:off x="8322085" y="3486988"/>
                  <a:ext cx="6674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011FF21A-F567-AC9D-D0C9-BAFFF739FAFD}"/>
                    </a:ext>
                  </a:extLst>
                </p14:cNvPr>
                <p14:cNvContentPartPr/>
                <p14:nvPr/>
              </p14:nvContentPartPr>
              <p14:xfrm>
                <a:off x="8991685" y="3439108"/>
                <a:ext cx="146160" cy="278640"/>
              </p14:xfrm>
            </p:contentPart>
          </mc:Choice>
          <mc:Fallback xmlns="">
            <p:pic>
              <p:nvPicPr>
                <p:cNvPr id="55" name="Freihand 54">
                  <a:extLst>
                    <a:ext uri="{FF2B5EF4-FFF2-40B4-BE49-F238E27FC236}">
                      <a16:creationId xmlns:a16="http://schemas.microsoft.com/office/drawing/2014/main" id="{011FF21A-F567-AC9D-D0C9-BAFFF739FAFD}"/>
                    </a:ext>
                  </a:extLst>
                </p:cNvPr>
                <p:cNvPicPr/>
                <p:nvPr/>
              </p:nvPicPr>
              <p:blipFill>
                <a:blip r:embed="rId86"/>
                <a:stretch>
                  <a:fillRect/>
                </a:stretch>
              </p:blipFill>
              <p:spPr>
                <a:xfrm>
                  <a:off x="8982685" y="3430468"/>
                  <a:ext cx="163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AAA6942A-02EF-BBFE-0D97-737868DC53BE}"/>
                    </a:ext>
                  </a:extLst>
                </p14:cNvPr>
                <p14:cNvContentPartPr/>
                <p14:nvPr/>
              </p14:nvContentPartPr>
              <p14:xfrm>
                <a:off x="9429805" y="3206908"/>
                <a:ext cx="322560" cy="243000"/>
              </p14:xfrm>
            </p:contentPart>
          </mc:Choice>
          <mc:Fallback xmlns="">
            <p:pic>
              <p:nvPicPr>
                <p:cNvPr id="56" name="Freihand 55">
                  <a:extLst>
                    <a:ext uri="{FF2B5EF4-FFF2-40B4-BE49-F238E27FC236}">
                      <a16:creationId xmlns:a16="http://schemas.microsoft.com/office/drawing/2014/main" id="{AAA6942A-02EF-BBFE-0D97-737868DC53BE}"/>
                    </a:ext>
                  </a:extLst>
                </p:cNvPr>
                <p:cNvPicPr/>
                <p:nvPr/>
              </p:nvPicPr>
              <p:blipFill>
                <a:blip r:embed="rId88"/>
                <a:stretch>
                  <a:fillRect/>
                </a:stretch>
              </p:blipFill>
              <p:spPr>
                <a:xfrm>
                  <a:off x="9420805" y="3198268"/>
                  <a:ext cx="340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2169DBD6-0348-48A1-B03C-6E18B1FE5BB2}"/>
                    </a:ext>
                  </a:extLst>
                </p14:cNvPr>
                <p14:cNvContentPartPr/>
                <p14:nvPr/>
              </p14:nvContentPartPr>
              <p14:xfrm>
                <a:off x="9965845" y="3071548"/>
                <a:ext cx="80640" cy="234000"/>
              </p14:xfrm>
            </p:contentPart>
          </mc:Choice>
          <mc:Fallback xmlns="">
            <p:pic>
              <p:nvPicPr>
                <p:cNvPr id="57" name="Freihand 56">
                  <a:extLst>
                    <a:ext uri="{FF2B5EF4-FFF2-40B4-BE49-F238E27FC236}">
                      <a16:creationId xmlns:a16="http://schemas.microsoft.com/office/drawing/2014/main" id="{2169DBD6-0348-48A1-B03C-6E18B1FE5BB2}"/>
                    </a:ext>
                  </a:extLst>
                </p:cNvPr>
                <p:cNvPicPr/>
                <p:nvPr/>
              </p:nvPicPr>
              <p:blipFill>
                <a:blip r:embed="rId90"/>
                <a:stretch>
                  <a:fillRect/>
                </a:stretch>
              </p:blipFill>
              <p:spPr>
                <a:xfrm>
                  <a:off x="9956845" y="3062908"/>
                  <a:ext cx="98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1AD3127-AC1C-3160-195A-CB24BF08379D}"/>
                    </a:ext>
                  </a:extLst>
                </p14:cNvPr>
                <p14:cNvContentPartPr/>
                <p14:nvPr/>
              </p14:nvContentPartPr>
              <p14:xfrm>
                <a:off x="10064485" y="3169108"/>
                <a:ext cx="249120" cy="145080"/>
              </p14:xfrm>
            </p:contentPart>
          </mc:Choice>
          <mc:Fallback xmlns="">
            <p:pic>
              <p:nvPicPr>
                <p:cNvPr id="58" name="Freihand 57">
                  <a:extLst>
                    <a:ext uri="{FF2B5EF4-FFF2-40B4-BE49-F238E27FC236}">
                      <a16:creationId xmlns:a16="http://schemas.microsoft.com/office/drawing/2014/main" id="{E1AD3127-AC1C-3160-195A-CB24BF08379D}"/>
                    </a:ext>
                  </a:extLst>
                </p:cNvPr>
                <p:cNvPicPr/>
                <p:nvPr/>
              </p:nvPicPr>
              <p:blipFill>
                <a:blip r:embed="rId92"/>
                <a:stretch>
                  <a:fillRect/>
                </a:stretch>
              </p:blipFill>
              <p:spPr>
                <a:xfrm>
                  <a:off x="10055845" y="3160468"/>
                  <a:ext cx="266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55E2C41-16B2-8553-8F6B-5AADCD4BC261}"/>
                    </a:ext>
                  </a:extLst>
                </p14:cNvPr>
                <p14:cNvContentPartPr/>
                <p14:nvPr/>
              </p14:nvContentPartPr>
              <p14:xfrm>
                <a:off x="10310365" y="3038068"/>
                <a:ext cx="309600" cy="237240"/>
              </p14:xfrm>
            </p:contentPart>
          </mc:Choice>
          <mc:Fallback xmlns="">
            <p:pic>
              <p:nvPicPr>
                <p:cNvPr id="59" name="Freihand 58">
                  <a:extLst>
                    <a:ext uri="{FF2B5EF4-FFF2-40B4-BE49-F238E27FC236}">
                      <a16:creationId xmlns:a16="http://schemas.microsoft.com/office/drawing/2014/main" id="{755E2C41-16B2-8553-8F6B-5AADCD4BC261}"/>
                    </a:ext>
                  </a:extLst>
                </p:cNvPr>
                <p:cNvPicPr/>
                <p:nvPr/>
              </p:nvPicPr>
              <p:blipFill>
                <a:blip r:embed="rId94"/>
                <a:stretch>
                  <a:fillRect/>
                </a:stretch>
              </p:blipFill>
              <p:spPr>
                <a:xfrm>
                  <a:off x="10301365" y="3029068"/>
                  <a:ext cx="327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FE31276-F370-75E3-7C25-8B0967AA7D48}"/>
                    </a:ext>
                  </a:extLst>
                </p14:cNvPr>
                <p14:cNvContentPartPr/>
                <p14:nvPr/>
              </p14:nvContentPartPr>
              <p14:xfrm>
                <a:off x="10665325" y="2931508"/>
                <a:ext cx="218880" cy="249120"/>
              </p14:xfrm>
            </p:contentPart>
          </mc:Choice>
          <mc:Fallback xmlns="">
            <p:pic>
              <p:nvPicPr>
                <p:cNvPr id="60" name="Freihand 59">
                  <a:extLst>
                    <a:ext uri="{FF2B5EF4-FFF2-40B4-BE49-F238E27FC236}">
                      <a16:creationId xmlns:a16="http://schemas.microsoft.com/office/drawing/2014/main" id="{4FE31276-F370-75E3-7C25-8B0967AA7D48}"/>
                    </a:ext>
                  </a:extLst>
                </p:cNvPr>
                <p:cNvPicPr/>
                <p:nvPr/>
              </p:nvPicPr>
              <p:blipFill>
                <a:blip r:embed="rId96"/>
                <a:stretch>
                  <a:fillRect/>
                </a:stretch>
              </p:blipFill>
              <p:spPr>
                <a:xfrm>
                  <a:off x="10656685" y="2922868"/>
                  <a:ext cx="236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10ACC3B-85EF-1D4C-F1CA-B9FAA7E8235B}"/>
                    </a:ext>
                  </a:extLst>
                </p14:cNvPr>
                <p14:cNvContentPartPr/>
                <p14:nvPr/>
              </p14:nvContentPartPr>
              <p14:xfrm>
                <a:off x="11062045" y="2928268"/>
                <a:ext cx="83880" cy="344160"/>
              </p14:xfrm>
            </p:contentPart>
          </mc:Choice>
          <mc:Fallback xmlns="">
            <p:pic>
              <p:nvPicPr>
                <p:cNvPr id="61" name="Freihand 60">
                  <a:extLst>
                    <a:ext uri="{FF2B5EF4-FFF2-40B4-BE49-F238E27FC236}">
                      <a16:creationId xmlns:a16="http://schemas.microsoft.com/office/drawing/2014/main" id="{010ACC3B-85EF-1D4C-F1CA-B9FAA7E8235B}"/>
                    </a:ext>
                  </a:extLst>
                </p:cNvPr>
                <p:cNvPicPr/>
                <p:nvPr/>
              </p:nvPicPr>
              <p:blipFill>
                <a:blip r:embed="rId98"/>
                <a:stretch>
                  <a:fillRect/>
                </a:stretch>
              </p:blipFill>
              <p:spPr>
                <a:xfrm>
                  <a:off x="11053045" y="2919628"/>
                  <a:ext cx="101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CB9AAC0A-F781-BD70-DB1F-CD9EA53429F0}"/>
                    </a:ext>
                  </a:extLst>
                </p14:cNvPr>
                <p14:cNvContentPartPr/>
                <p14:nvPr/>
              </p14:nvContentPartPr>
              <p14:xfrm>
                <a:off x="11208925" y="2875348"/>
                <a:ext cx="102960" cy="137160"/>
              </p14:xfrm>
            </p:contentPart>
          </mc:Choice>
          <mc:Fallback xmlns="">
            <p:pic>
              <p:nvPicPr>
                <p:cNvPr id="62" name="Freihand 61">
                  <a:extLst>
                    <a:ext uri="{FF2B5EF4-FFF2-40B4-BE49-F238E27FC236}">
                      <a16:creationId xmlns:a16="http://schemas.microsoft.com/office/drawing/2014/main" id="{CB9AAC0A-F781-BD70-DB1F-CD9EA53429F0}"/>
                    </a:ext>
                  </a:extLst>
                </p:cNvPr>
                <p:cNvPicPr/>
                <p:nvPr/>
              </p:nvPicPr>
              <p:blipFill>
                <a:blip r:embed="rId100"/>
                <a:stretch>
                  <a:fillRect/>
                </a:stretch>
              </p:blipFill>
              <p:spPr>
                <a:xfrm>
                  <a:off x="11200285" y="2866348"/>
                  <a:ext cx="120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B973C74E-448F-1F2C-12F6-18417FB67B39}"/>
                    </a:ext>
                  </a:extLst>
                </p14:cNvPr>
                <p14:cNvContentPartPr/>
                <p14:nvPr/>
              </p14:nvContentPartPr>
              <p14:xfrm>
                <a:off x="11351485" y="2824948"/>
                <a:ext cx="234000" cy="132840"/>
              </p14:xfrm>
            </p:contentPart>
          </mc:Choice>
          <mc:Fallback xmlns="">
            <p:pic>
              <p:nvPicPr>
                <p:cNvPr id="63" name="Freihand 62">
                  <a:extLst>
                    <a:ext uri="{FF2B5EF4-FFF2-40B4-BE49-F238E27FC236}">
                      <a16:creationId xmlns:a16="http://schemas.microsoft.com/office/drawing/2014/main" id="{B973C74E-448F-1F2C-12F6-18417FB67B39}"/>
                    </a:ext>
                  </a:extLst>
                </p:cNvPr>
                <p:cNvPicPr/>
                <p:nvPr/>
              </p:nvPicPr>
              <p:blipFill>
                <a:blip r:embed="rId102"/>
                <a:stretch>
                  <a:fillRect/>
                </a:stretch>
              </p:blipFill>
              <p:spPr>
                <a:xfrm>
                  <a:off x="11342485" y="2815948"/>
                  <a:ext cx="251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8727C292-1EF2-BA38-CED8-807A6E2697C9}"/>
                    </a:ext>
                  </a:extLst>
                </p14:cNvPr>
                <p14:cNvContentPartPr/>
                <p14:nvPr/>
              </p14:nvContentPartPr>
              <p14:xfrm>
                <a:off x="11609605" y="2767348"/>
                <a:ext cx="105120" cy="186840"/>
              </p14:xfrm>
            </p:contentPart>
          </mc:Choice>
          <mc:Fallback xmlns="">
            <p:pic>
              <p:nvPicPr>
                <p:cNvPr id="64" name="Freihand 63">
                  <a:extLst>
                    <a:ext uri="{FF2B5EF4-FFF2-40B4-BE49-F238E27FC236}">
                      <a16:creationId xmlns:a16="http://schemas.microsoft.com/office/drawing/2014/main" id="{8727C292-1EF2-BA38-CED8-807A6E2697C9}"/>
                    </a:ext>
                  </a:extLst>
                </p:cNvPr>
                <p:cNvPicPr/>
                <p:nvPr/>
              </p:nvPicPr>
              <p:blipFill>
                <a:blip r:embed="rId104"/>
                <a:stretch>
                  <a:fillRect/>
                </a:stretch>
              </p:blipFill>
              <p:spPr>
                <a:xfrm>
                  <a:off x="11600965" y="2758708"/>
                  <a:ext cx="122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3C436070-19E4-7740-DC5F-3663C5D132D1}"/>
                    </a:ext>
                  </a:extLst>
                </p14:cNvPr>
                <p14:cNvContentPartPr/>
                <p14:nvPr/>
              </p14:nvContentPartPr>
              <p14:xfrm>
                <a:off x="8288605" y="3795868"/>
                <a:ext cx="399960" cy="284760"/>
              </p14:xfrm>
            </p:contentPart>
          </mc:Choice>
          <mc:Fallback xmlns="">
            <p:pic>
              <p:nvPicPr>
                <p:cNvPr id="65" name="Freihand 64">
                  <a:extLst>
                    <a:ext uri="{FF2B5EF4-FFF2-40B4-BE49-F238E27FC236}">
                      <a16:creationId xmlns:a16="http://schemas.microsoft.com/office/drawing/2014/main" id="{3C436070-19E4-7740-DC5F-3663C5D132D1}"/>
                    </a:ext>
                  </a:extLst>
                </p:cNvPr>
                <p:cNvPicPr/>
                <p:nvPr/>
              </p:nvPicPr>
              <p:blipFill>
                <a:blip r:embed="rId106"/>
                <a:stretch>
                  <a:fillRect/>
                </a:stretch>
              </p:blipFill>
              <p:spPr>
                <a:xfrm>
                  <a:off x="8279605" y="3787228"/>
                  <a:ext cx="4176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7ADD312A-C592-C9C9-5B35-038A4A13F0A3}"/>
                    </a:ext>
                  </a:extLst>
                </p14:cNvPr>
                <p14:cNvContentPartPr/>
                <p14:nvPr/>
              </p14:nvContentPartPr>
              <p14:xfrm>
                <a:off x="8960005" y="3735748"/>
                <a:ext cx="111240" cy="178920"/>
              </p14:xfrm>
            </p:contentPart>
          </mc:Choice>
          <mc:Fallback xmlns="">
            <p:pic>
              <p:nvPicPr>
                <p:cNvPr id="66" name="Freihand 65">
                  <a:extLst>
                    <a:ext uri="{FF2B5EF4-FFF2-40B4-BE49-F238E27FC236}">
                      <a16:creationId xmlns:a16="http://schemas.microsoft.com/office/drawing/2014/main" id="{7ADD312A-C592-C9C9-5B35-038A4A13F0A3}"/>
                    </a:ext>
                  </a:extLst>
                </p:cNvPr>
                <p:cNvPicPr/>
                <p:nvPr/>
              </p:nvPicPr>
              <p:blipFill>
                <a:blip r:embed="rId108"/>
                <a:stretch>
                  <a:fillRect/>
                </a:stretch>
              </p:blipFill>
              <p:spPr>
                <a:xfrm>
                  <a:off x="8951005" y="3727108"/>
                  <a:ext cx="1288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689227E0-800D-B8AF-17C3-1FFFEF65E9AF}"/>
                    </a:ext>
                  </a:extLst>
                </p14:cNvPr>
                <p14:cNvContentPartPr/>
                <p14:nvPr/>
              </p14:nvContentPartPr>
              <p14:xfrm>
                <a:off x="9134605" y="3719548"/>
                <a:ext cx="95400" cy="147240"/>
              </p14:xfrm>
            </p:contentPart>
          </mc:Choice>
          <mc:Fallback xmlns="">
            <p:pic>
              <p:nvPicPr>
                <p:cNvPr id="67" name="Freihand 66">
                  <a:extLst>
                    <a:ext uri="{FF2B5EF4-FFF2-40B4-BE49-F238E27FC236}">
                      <a16:creationId xmlns:a16="http://schemas.microsoft.com/office/drawing/2014/main" id="{689227E0-800D-B8AF-17C3-1FFFEF65E9AF}"/>
                    </a:ext>
                  </a:extLst>
                </p:cNvPr>
                <p:cNvPicPr/>
                <p:nvPr/>
              </p:nvPicPr>
              <p:blipFill>
                <a:blip r:embed="rId110"/>
                <a:stretch>
                  <a:fillRect/>
                </a:stretch>
              </p:blipFill>
              <p:spPr>
                <a:xfrm>
                  <a:off x="9125965" y="3710908"/>
                  <a:ext cx="11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E2EAD79E-9615-3240-45A3-D3A883752B12}"/>
                    </a:ext>
                  </a:extLst>
                </p14:cNvPr>
                <p14:cNvContentPartPr/>
                <p14:nvPr/>
              </p14:nvContentPartPr>
              <p14:xfrm>
                <a:off x="9230005" y="3605068"/>
                <a:ext cx="722880" cy="155520"/>
              </p14:xfrm>
            </p:contentPart>
          </mc:Choice>
          <mc:Fallback xmlns="">
            <p:pic>
              <p:nvPicPr>
                <p:cNvPr id="68" name="Freihand 67">
                  <a:extLst>
                    <a:ext uri="{FF2B5EF4-FFF2-40B4-BE49-F238E27FC236}">
                      <a16:creationId xmlns:a16="http://schemas.microsoft.com/office/drawing/2014/main" id="{E2EAD79E-9615-3240-45A3-D3A883752B12}"/>
                    </a:ext>
                  </a:extLst>
                </p:cNvPr>
                <p:cNvPicPr/>
                <p:nvPr/>
              </p:nvPicPr>
              <p:blipFill>
                <a:blip r:embed="rId112"/>
                <a:stretch>
                  <a:fillRect/>
                </a:stretch>
              </p:blipFill>
              <p:spPr>
                <a:xfrm>
                  <a:off x="9221365" y="3596068"/>
                  <a:ext cx="740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7889715-40D1-2573-F5C6-D224A45444BD}"/>
                    </a:ext>
                  </a:extLst>
                </p14:cNvPr>
                <p14:cNvContentPartPr/>
                <p14:nvPr/>
              </p14:nvContentPartPr>
              <p14:xfrm>
                <a:off x="9927325" y="3505348"/>
                <a:ext cx="185040" cy="106200"/>
              </p14:xfrm>
            </p:contentPart>
          </mc:Choice>
          <mc:Fallback xmlns="">
            <p:pic>
              <p:nvPicPr>
                <p:cNvPr id="69" name="Freihand 68">
                  <a:extLst>
                    <a:ext uri="{FF2B5EF4-FFF2-40B4-BE49-F238E27FC236}">
                      <a16:creationId xmlns:a16="http://schemas.microsoft.com/office/drawing/2014/main" id="{A7889715-40D1-2573-F5C6-D224A45444BD}"/>
                    </a:ext>
                  </a:extLst>
                </p:cNvPr>
                <p:cNvPicPr/>
                <p:nvPr/>
              </p:nvPicPr>
              <p:blipFill>
                <a:blip r:embed="rId114"/>
                <a:stretch>
                  <a:fillRect/>
                </a:stretch>
              </p:blipFill>
              <p:spPr>
                <a:xfrm>
                  <a:off x="9918325" y="3496348"/>
                  <a:ext cx="202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F65B96C1-204C-686B-D910-28DC9A4C49DA}"/>
                    </a:ext>
                  </a:extLst>
                </p14:cNvPr>
                <p14:cNvContentPartPr/>
                <p14:nvPr/>
              </p14:nvContentPartPr>
              <p14:xfrm>
                <a:off x="10456885" y="3403828"/>
                <a:ext cx="151200" cy="307440"/>
              </p14:xfrm>
            </p:contentPart>
          </mc:Choice>
          <mc:Fallback xmlns="">
            <p:pic>
              <p:nvPicPr>
                <p:cNvPr id="70" name="Freihand 69">
                  <a:extLst>
                    <a:ext uri="{FF2B5EF4-FFF2-40B4-BE49-F238E27FC236}">
                      <a16:creationId xmlns:a16="http://schemas.microsoft.com/office/drawing/2014/main" id="{F65B96C1-204C-686B-D910-28DC9A4C49DA}"/>
                    </a:ext>
                  </a:extLst>
                </p:cNvPr>
                <p:cNvPicPr/>
                <p:nvPr/>
              </p:nvPicPr>
              <p:blipFill>
                <a:blip r:embed="rId116"/>
                <a:stretch>
                  <a:fillRect/>
                </a:stretch>
              </p:blipFill>
              <p:spPr>
                <a:xfrm>
                  <a:off x="10447885" y="3395188"/>
                  <a:ext cx="168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19D0741F-8D78-C24D-FA90-917B753ED12A}"/>
                    </a:ext>
                  </a:extLst>
                </p14:cNvPr>
                <p14:cNvContentPartPr/>
                <p14:nvPr/>
              </p14:nvContentPartPr>
              <p14:xfrm>
                <a:off x="10648045" y="3210508"/>
                <a:ext cx="275400" cy="327600"/>
              </p14:xfrm>
            </p:contentPart>
          </mc:Choice>
          <mc:Fallback xmlns="">
            <p:pic>
              <p:nvPicPr>
                <p:cNvPr id="71" name="Freihand 70">
                  <a:extLst>
                    <a:ext uri="{FF2B5EF4-FFF2-40B4-BE49-F238E27FC236}">
                      <a16:creationId xmlns:a16="http://schemas.microsoft.com/office/drawing/2014/main" id="{19D0741F-8D78-C24D-FA90-917B753ED12A}"/>
                    </a:ext>
                  </a:extLst>
                </p:cNvPr>
                <p:cNvPicPr/>
                <p:nvPr/>
              </p:nvPicPr>
              <p:blipFill>
                <a:blip r:embed="rId118"/>
                <a:stretch>
                  <a:fillRect/>
                </a:stretch>
              </p:blipFill>
              <p:spPr>
                <a:xfrm>
                  <a:off x="10639045" y="3201508"/>
                  <a:ext cx="2930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170F8DFF-6930-D6F3-A8DF-74E4B3496FC3}"/>
                    </a:ext>
                  </a:extLst>
                </p14:cNvPr>
                <p14:cNvContentPartPr/>
                <p14:nvPr/>
              </p14:nvContentPartPr>
              <p14:xfrm>
                <a:off x="10993285" y="3153268"/>
                <a:ext cx="771120" cy="234720"/>
              </p14:xfrm>
            </p:contentPart>
          </mc:Choice>
          <mc:Fallback xmlns="">
            <p:pic>
              <p:nvPicPr>
                <p:cNvPr id="72" name="Freihand 71">
                  <a:extLst>
                    <a:ext uri="{FF2B5EF4-FFF2-40B4-BE49-F238E27FC236}">
                      <a16:creationId xmlns:a16="http://schemas.microsoft.com/office/drawing/2014/main" id="{170F8DFF-6930-D6F3-A8DF-74E4B3496FC3}"/>
                    </a:ext>
                  </a:extLst>
                </p:cNvPr>
                <p:cNvPicPr/>
                <p:nvPr/>
              </p:nvPicPr>
              <p:blipFill>
                <a:blip r:embed="rId120"/>
                <a:stretch>
                  <a:fillRect/>
                </a:stretch>
              </p:blipFill>
              <p:spPr>
                <a:xfrm>
                  <a:off x="10984285" y="3144268"/>
                  <a:ext cx="7887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1417650F-C118-8642-AF03-FDE00627CB27}"/>
                    </a:ext>
                  </a:extLst>
                </p14:cNvPr>
                <p14:cNvContentPartPr/>
                <p14:nvPr/>
              </p14:nvContentPartPr>
              <p14:xfrm>
                <a:off x="11791405" y="3054268"/>
                <a:ext cx="187200" cy="119880"/>
              </p14:xfrm>
            </p:contentPart>
          </mc:Choice>
          <mc:Fallback xmlns="">
            <p:pic>
              <p:nvPicPr>
                <p:cNvPr id="73" name="Freihand 72">
                  <a:extLst>
                    <a:ext uri="{FF2B5EF4-FFF2-40B4-BE49-F238E27FC236}">
                      <a16:creationId xmlns:a16="http://schemas.microsoft.com/office/drawing/2014/main" id="{1417650F-C118-8642-AF03-FDE00627CB27}"/>
                    </a:ext>
                  </a:extLst>
                </p:cNvPr>
                <p:cNvPicPr/>
                <p:nvPr/>
              </p:nvPicPr>
              <p:blipFill>
                <a:blip r:embed="rId122"/>
                <a:stretch>
                  <a:fillRect/>
                </a:stretch>
              </p:blipFill>
              <p:spPr>
                <a:xfrm>
                  <a:off x="11782765" y="3045268"/>
                  <a:ext cx="204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F8CBA270-D17D-D4E0-B167-69923B8728F3}"/>
                    </a:ext>
                  </a:extLst>
                </p14:cNvPr>
                <p14:cNvContentPartPr/>
                <p14:nvPr/>
              </p14:nvContentPartPr>
              <p14:xfrm>
                <a:off x="9395965" y="3809188"/>
                <a:ext cx="241920" cy="312480"/>
              </p14:xfrm>
            </p:contentPart>
          </mc:Choice>
          <mc:Fallback xmlns="">
            <p:pic>
              <p:nvPicPr>
                <p:cNvPr id="74" name="Freihand 73">
                  <a:extLst>
                    <a:ext uri="{FF2B5EF4-FFF2-40B4-BE49-F238E27FC236}">
                      <a16:creationId xmlns:a16="http://schemas.microsoft.com/office/drawing/2014/main" id="{F8CBA270-D17D-D4E0-B167-69923B8728F3}"/>
                    </a:ext>
                  </a:extLst>
                </p:cNvPr>
                <p:cNvPicPr/>
                <p:nvPr/>
              </p:nvPicPr>
              <p:blipFill>
                <a:blip r:embed="rId124"/>
                <a:stretch>
                  <a:fillRect/>
                </a:stretch>
              </p:blipFill>
              <p:spPr>
                <a:xfrm>
                  <a:off x="9386965" y="3800188"/>
                  <a:ext cx="2595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11C5CF4F-6D49-62BB-CA88-46DADAC19A31}"/>
                    </a:ext>
                  </a:extLst>
                </p14:cNvPr>
                <p14:cNvContentPartPr/>
                <p14:nvPr/>
              </p14:nvContentPartPr>
              <p14:xfrm>
                <a:off x="9756325" y="3820348"/>
                <a:ext cx="144720" cy="138600"/>
              </p14:xfrm>
            </p:contentPart>
          </mc:Choice>
          <mc:Fallback xmlns="">
            <p:pic>
              <p:nvPicPr>
                <p:cNvPr id="75" name="Freihand 74">
                  <a:extLst>
                    <a:ext uri="{FF2B5EF4-FFF2-40B4-BE49-F238E27FC236}">
                      <a16:creationId xmlns:a16="http://schemas.microsoft.com/office/drawing/2014/main" id="{11C5CF4F-6D49-62BB-CA88-46DADAC19A31}"/>
                    </a:ext>
                  </a:extLst>
                </p:cNvPr>
                <p:cNvPicPr/>
                <p:nvPr/>
              </p:nvPicPr>
              <p:blipFill>
                <a:blip r:embed="rId126"/>
                <a:stretch>
                  <a:fillRect/>
                </a:stretch>
              </p:blipFill>
              <p:spPr>
                <a:xfrm>
                  <a:off x="9747685" y="3811348"/>
                  <a:ext cx="162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1A63A678-0B72-40EB-4BC6-7BD286775CF0}"/>
                    </a:ext>
                  </a:extLst>
                </p14:cNvPr>
                <p14:cNvContentPartPr/>
                <p14:nvPr/>
              </p14:nvContentPartPr>
              <p14:xfrm>
                <a:off x="9943885" y="3718108"/>
                <a:ext cx="290520" cy="209880"/>
              </p14:xfrm>
            </p:contentPart>
          </mc:Choice>
          <mc:Fallback xmlns="">
            <p:pic>
              <p:nvPicPr>
                <p:cNvPr id="76" name="Freihand 75">
                  <a:extLst>
                    <a:ext uri="{FF2B5EF4-FFF2-40B4-BE49-F238E27FC236}">
                      <a16:creationId xmlns:a16="http://schemas.microsoft.com/office/drawing/2014/main" id="{1A63A678-0B72-40EB-4BC6-7BD286775CF0}"/>
                    </a:ext>
                  </a:extLst>
                </p:cNvPr>
                <p:cNvPicPr/>
                <p:nvPr/>
              </p:nvPicPr>
              <p:blipFill>
                <a:blip r:embed="rId128"/>
                <a:stretch>
                  <a:fillRect/>
                </a:stretch>
              </p:blipFill>
              <p:spPr>
                <a:xfrm>
                  <a:off x="9934885" y="3709108"/>
                  <a:ext cx="308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972643DB-67C9-7532-7B87-C4910836C8B3}"/>
                    </a:ext>
                  </a:extLst>
                </p14:cNvPr>
                <p14:cNvContentPartPr/>
                <p14:nvPr/>
              </p14:nvContentPartPr>
              <p14:xfrm>
                <a:off x="10132885" y="3772468"/>
                <a:ext cx="88920" cy="44280"/>
              </p14:xfrm>
            </p:contentPart>
          </mc:Choice>
          <mc:Fallback xmlns="">
            <p:pic>
              <p:nvPicPr>
                <p:cNvPr id="78" name="Freihand 77">
                  <a:extLst>
                    <a:ext uri="{FF2B5EF4-FFF2-40B4-BE49-F238E27FC236}">
                      <a16:creationId xmlns:a16="http://schemas.microsoft.com/office/drawing/2014/main" id="{972643DB-67C9-7532-7B87-C4910836C8B3}"/>
                    </a:ext>
                  </a:extLst>
                </p:cNvPr>
                <p:cNvPicPr/>
                <p:nvPr/>
              </p:nvPicPr>
              <p:blipFill>
                <a:blip r:embed="rId130"/>
                <a:stretch>
                  <a:fillRect/>
                </a:stretch>
              </p:blipFill>
              <p:spPr>
                <a:xfrm>
                  <a:off x="10123885" y="3763828"/>
                  <a:ext cx="106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A0E9D353-2BB0-E25D-F7DA-5A4CE3D61082}"/>
                    </a:ext>
                  </a:extLst>
                </p14:cNvPr>
                <p14:cNvContentPartPr/>
                <p14:nvPr/>
              </p14:nvContentPartPr>
              <p14:xfrm>
                <a:off x="10474885" y="3704788"/>
                <a:ext cx="150840" cy="124560"/>
              </p14:xfrm>
            </p:contentPart>
          </mc:Choice>
          <mc:Fallback xmlns="">
            <p:pic>
              <p:nvPicPr>
                <p:cNvPr id="79" name="Freihand 78">
                  <a:extLst>
                    <a:ext uri="{FF2B5EF4-FFF2-40B4-BE49-F238E27FC236}">
                      <a16:creationId xmlns:a16="http://schemas.microsoft.com/office/drawing/2014/main" id="{A0E9D353-2BB0-E25D-F7DA-5A4CE3D61082}"/>
                    </a:ext>
                  </a:extLst>
                </p:cNvPr>
                <p:cNvPicPr/>
                <p:nvPr/>
              </p:nvPicPr>
              <p:blipFill>
                <a:blip r:embed="rId132"/>
                <a:stretch>
                  <a:fillRect/>
                </a:stretch>
              </p:blipFill>
              <p:spPr>
                <a:xfrm>
                  <a:off x="10465885" y="3696148"/>
                  <a:ext cx="168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FE819EE8-5871-8971-8250-7BB1D9DF6991}"/>
                    </a:ext>
                  </a:extLst>
                </p14:cNvPr>
                <p14:cNvContentPartPr/>
                <p14:nvPr/>
              </p14:nvContentPartPr>
              <p14:xfrm>
                <a:off x="10688005" y="3674548"/>
                <a:ext cx="141480" cy="88200"/>
              </p14:xfrm>
            </p:contentPart>
          </mc:Choice>
          <mc:Fallback xmlns="">
            <p:pic>
              <p:nvPicPr>
                <p:cNvPr id="80" name="Freihand 79">
                  <a:extLst>
                    <a:ext uri="{FF2B5EF4-FFF2-40B4-BE49-F238E27FC236}">
                      <a16:creationId xmlns:a16="http://schemas.microsoft.com/office/drawing/2014/main" id="{FE819EE8-5871-8971-8250-7BB1D9DF6991}"/>
                    </a:ext>
                  </a:extLst>
                </p:cNvPr>
                <p:cNvPicPr/>
                <p:nvPr/>
              </p:nvPicPr>
              <p:blipFill>
                <a:blip r:embed="rId134"/>
                <a:stretch>
                  <a:fillRect/>
                </a:stretch>
              </p:blipFill>
              <p:spPr>
                <a:xfrm>
                  <a:off x="10679365" y="3665908"/>
                  <a:ext cx="159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F7C461EB-3E97-1DDF-F70A-372E31544C35}"/>
                    </a:ext>
                  </a:extLst>
                </p14:cNvPr>
                <p14:cNvContentPartPr/>
                <p14:nvPr/>
              </p14:nvContentPartPr>
              <p14:xfrm>
                <a:off x="10863685" y="3463948"/>
                <a:ext cx="337680" cy="281880"/>
              </p14:xfrm>
            </p:contentPart>
          </mc:Choice>
          <mc:Fallback xmlns="">
            <p:pic>
              <p:nvPicPr>
                <p:cNvPr id="81" name="Freihand 80">
                  <a:extLst>
                    <a:ext uri="{FF2B5EF4-FFF2-40B4-BE49-F238E27FC236}">
                      <a16:creationId xmlns:a16="http://schemas.microsoft.com/office/drawing/2014/main" id="{F7C461EB-3E97-1DDF-F70A-372E31544C35}"/>
                    </a:ext>
                  </a:extLst>
                </p:cNvPr>
                <p:cNvPicPr/>
                <p:nvPr/>
              </p:nvPicPr>
              <p:blipFill>
                <a:blip r:embed="rId136"/>
                <a:stretch>
                  <a:fillRect/>
                </a:stretch>
              </p:blipFill>
              <p:spPr>
                <a:xfrm>
                  <a:off x="10855045" y="3454948"/>
                  <a:ext cx="355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C9C2AC07-EDFF-5EFB-2374-FE4B10BBE1BE}"/>
                    </a:ext>
                  </a:extLst>
                </p14:cNvPr>
                <p14:cNvContentPartPr/>
                <p14:nvPr/>
              </p14:nvContentPartPr>
              <p14:xfrm>
                <a:off x="11226925" y="3531988"/>
                <a:ext cx="108720" cy="146160"/>
              </p14:xfrm>
            </p:contentPart>
          </mc:Choice>
          <mc:Fallback xmlns="">
            <p:pic>
              <p:nvPicPr>
                <p:cNvPr id="82" name="Freihand 81">
                  <a:extLst>
                    <a:ext uri="{FF2B5EF4-FFF2-40B4-BE49-F238E27FC236}">
                      <a16:creationId xmlns:a16="http://schemas.microsoft.com/office/drawing/2014/main" id="{C9C2AC07-EDFF-5EFB-2374-FE4B10BBE1BE}"/>
                    </a:ext>
                  </a:extLst>
                </p:cNvPr>
                <p:cNvPicPr/>
                <p:nvPr/>
              </p:nvPicPr>
              <p:blipFill>
                <a:blip r:embed="rId138"/>
                <a:stretch>
                  <a:fillRect/>
                </a:stretch>
              </p:blipFill>
              <p:spPr>
                <a:xfrm>
                  <a:off x="11217925" y="3523348"/>
                  <a:ext cx="12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A50F561D-BCCE-B6A6-168A-8452BFF9A34A}"/>
                    </a:ext>
                  </a:extLst>
                </p14:cNvPr>
                <p14:cNvContentPartPr/>
                <p14:nvPr/>
              </p14:nvContentPartPr>
              <p14:xfrm>
                <a:off x="11360845" y="3381148"/>
                <a:ext cx="361800" cy="283680"/>
              </p14:xfrm>
            </p:contentPart>
          </mc:Choice>
          <mc:Fallback xmlns="">
            <p:pic>
              <p:nvPicPr>
                <p:cNvPr id="83" name="Freihand 82">
                  <a:extLst>
                    <a:ext uri="{FF2B5EF4-FFF2-40B4-BE49-F238E27FC236}">
                      <a16:creationId xmlns:a16="http://schemas.microsoft.com/office/drawing/2014/main" id="{A50F561D-BCCE-B6A6-168A-8452BFF9A34A}"/>
                    </a:ext>
                  </a:extLst>
                </p:cNvPr>
                <p:cNvPicPr/>
                <p:nvPr/>
              </p:nvPicPr>
              <p:blipFill>
                <a:blip r:embed="rId140"/>
                <a:stretch>
                  <a:fillRect/>
                </a:stretch>
              </p:blipFill>
              <p:spPr>
                <a:xfrm>
                  <a:off x="11351845" y="3372508"/>
                  <a:ext cx="379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50891738-CA6D-6EBC-1017-AEC9C980047A}"/>
                    </a:ext>
                  </a:extLst>
                </p14:cNvPr>
                <p14:cNvContentPartPr/>
                <p14:nvPr/>
              </p14:nvContentPartPr>
              <p14:xfrm>
                <a:off x="10546165" y="3894508"/>
                <a:ext cx="238680" cy="243720"/>
              </p14:xfrm>
            </p:contentPart>
          </mc:Choice>
          <mc:Fallback xmlns="">
            <p:pic>
              <p:nvPicPr>
                <p:cNvPr id="84" name="Freihand 83">
                  <a:extLst>
                    <a:ext uri="{FF2B5EF4-FFF2-40B4-BE49-F238E27FC236}">
                      <a16:creationId xmlns:a16="http://schemas.microsoft.com/office/drawing/2014/main" id="{50891738-CA6D-6EBC-1017-AEC9C980047A}"/>
                    </a:ext>
                  </a:extLst>
                </p:cNvPr>
                <p:cNvPicPr/>
                <p:nvPr/>
              </p:nvPicPr>
              <p:blipFill>
                <a:blip r:embed="rId142"/>
                <a:stretch>
                  <a:fillRect/>
                </a:stretch>
              </p:blipFill>
              <p:spPr>
                <a:xfrm>
                  <a:off x="10537525" y="3885868"/>
                  <a:ext cx="2563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258206EF-5732-B3E0-31D1-88B8312D9BE9}"/>
                    </a:ext>
                  </a:extLst>
                </p14:cNvPr>
                <p14:cNvContentPartPr/>
                <p14:nvPr/>
              </p14:nvContentPartPr>
              <p14:xfrm>
                <a:off x="10819045" y="3918628"/>
                <a:ext cx="390960" cy="101880"/>
              </p14:xfrm>
            </p:contentPart>
          </mc:Choice>
          <mc:Fallback xmlns="">
            <p:pic>
              <p:nvPicPr>
                <p:cNvPr id="85" name="Freihand 84">
                  <a:extLst>
                    <a:ext uri="{FF2B5EF4-FFF2-40B4-BE49-F238E27FC236}">
                      <a16:creationId xmlns:a16="http://schemas.microsoft.com/office/drawing/2014/main" id="{258206EF-5732-B3E0-31D1-88B8312D9BE9}"/>
                    </a:ext>
                  </a:extLst>
                </p:cNvPr>
                <p:cNvPicPr/>
                <p:nvPr/>
              </p:nvPicPr>
              <p:blipFill>
                <a:blip r:embed="rId144"/>
                <a:stretch>
                  <a:fillRect/>
                </a:stretch>
              </p:blipFill>
              <p:spPr>
                <a:xfrm>
                  <a:off x="10810405" y="3909628"/>
                  <a:ext cx="408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3454FF29-D8C5-B939-369E-8E1C4F5FA566}"/>
                    </a:ext>
                  </a:extLst>
                </p14:cNvPr>
                <p14:cNvContentPartPr/>
                <p14:nvPr/>
              </p14:nvContentPartPr>
              <p14:xfrm>
                <a:off x="11354005" y="3805588"/>
                <a:ext cx="19800" cy="136440"/>
              </p14:xfrm>
            </p:contentPart>
          </mc:Choice>
          <mc:Fallback xmlns="">
            <p:pic>
              <p:nvPicPr>
                <p:cNvPr id="86" name="Freihand 85">
                  <a:extLst>
                    <a:ext uri="{FF2B5EF4-FFF2-40B4-BE49-F238E27FC236}">
                      <a16:creationId xmlns:a16="http://schemas.microsoft.com/office/drawing/2014/main" id="{3454FF29-D8C5-B939-369E-8E1C4F5FA566}"/>
                    </a:ext>
                  </a:extLst>
                </p:cNvPr>
                <p:cNvPicPr/>
                <p:nvPr/>
              </p:nvPicPr>
              <p:blipFill>
                <a:blip r:embed="rId146"/>
                <a:stretch>
                  <a:fillRect/>
                </a:stretch>
              </p:blipFill>
              <p:spPr>
                <a:xfrm>
                  <a:off x="11345365" y="3796588"/>
                  <a:ext cx="37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B5F46E89-63DD-6A76-ACAD-37C482B52675}"/>
                    </a:ext>
                  </a:extLst>
                </p14:cNvPr>
                <p14:cNvContentPartPr/>
                <p14:nvPr/>
              </p14:nvContentPartPr>
              <p14:xfrm>
                <a:off x="11348605" y="3726388"/>
                <a:ext cx="187200" cy="254520"/>
              </p14:xfrm>
            </p:contentPart>
          </mc:Choice>
          <mc:Fallback xmlns="">
            <p:pic>
              <p:nvPicPr>
                <p:cNvPr id="88" name="Freihand 87">
                  <a:extLst>
                    <a:ext uri="{FF2B5EF4-FFF2-40B4-BE49-F238E27FC236}">
                      <a16:creationId xmlns:a16="http://schemas.microsoft.com/office/drawing/2014/main" id="{B5F46E89-63DD-6A76-ACAD-37C482B52675}"/>
                    </a:ext>
                  </a:extLst>
                </p:cNvPr>
                <p:cNvPicPr/>
                <p:nvPr/>
              </p:nvPicPr>
              <p:blipFill>
                <a:blip r:embed="rId148"/>
                <a:stretch>
                  <a:fillRect/>
                </a:stretch>
              </p:blipFill>
              <p:spPr>
                <a:xfrm>
                  <a:off x="11339605" y="3717388"/>
                  <a:ext cx="204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E503AB52-F9F3-3F5D-2EBA-2BFFAF2A11FE}"/>
                    </a:ext>
                  </a:extLst>
                </p14:cNvPr>
                <p14:cNvContentPartPr/>
                <p14:nvPr/>
              </p14:nvContentPartPr>
              <p14:xfrm>
                <a:off x="11553085" y="3712708"/>
                <a:ext cx="107640" cy="203760"/>
              </p14:xfrm>
            </p:contentPart>
          </mc:Choice>
          <mc:Fallback xmlns="">
            <p:pic>
              <p:nvPicPr>
                <p:cNvPr id="89" name="Freihand 88">
                  <a:extLst>
                    <a:ext uri="{FF2B5EF4-FFF2-40B4-BE49-F238E27FC236}">
                      <a16:creationId xmlns:a16="http://schemas.microsoft.com/office/drawing/2014/main" id="{E503AB52-F9F3-3F5D-2EBA-2BFFAF2A11FE}"/>
                    </a:ext>
                  </a:extLst>
                </p:cNvPr>
                <p:cNvPicPr/>
                <p:nvPr/>
              </p:nvPicPr>
              <p:blipFill>
                <a:blip r:embed="rId150"/>
                <a:stretch>
                  <a:fillRect/>
                </a:stretch>
              </p:blipFill>
              <p:spPr>
                <a:xfrm>
                  <a:off x="11544445" y="3703708"/>
                  <a:ext cx="125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90A8A35F-A649-FF5D-0252-DFF63C9AA0E2}"/>
                    </a:ext>
                  </a:extLst>
                </p14:cNvPr>
                <p14:cNvContentPartPr/>
                <p14:nvPr/>
              </p14:nvContentPartPr>
              <p14:xfrm>
                <a:off x="11746405" y="3706948"/>
                <a:ext cx="102600" cy="139320"/>
              </p14:xfrm>
            </p:contentPart>
          </mc:Choice>
          <mc:Fallback xmlns="">
            <p:pic>
              <p:nvPicPr>
                <p:cNvPr id="90" name="Freihand 89">
                  <a:extLst>
                    <a:ext uri="{FF2B5EF4-FFF2-40B4-BE49-F238E27FC236}">
                      <a16:creationId xmlns:a16="http://schemas.microsoft.com/office/drawing/2014/main" id="{90A8A35F-A649-FF5D-0252-DFF63C9AA0E2}"/>
                    </a:ext>
                  </a:extLst>
                </p:cNvPr>
                <p:cNvPicPr/>
                <p:nvPr/>
              </p:nvPicPr>
              <p:blipFill>
                <a:blip r:embed="rId152"/>
                <a:stretch>
                  <a:fillRect/>
                </a:stretch>
              </p:blipFill>
              <p:spPr>
                <a:xfrm>
                  <a:off x="11737765" y="3698308"/>
                  <a:ext cx="120240" cy="156960"/>
                </a:xfrm>
                <a:prstGeom prst="rect">
                  <a:avLst/>
                </a:prstGeom>
              </p:spPr>
            </p:pic>
          </mc:Fallback>
        </mc:AlternateContent>
      </p:grpSp>
    </p:spTree>
    <p:extLst>
      <p:ext uri="{BB962C8B-B14F-4D97-AF65-F5344CB8AC3E}">
        <p14:creationId xmlns:p14="http://schemas.microsoft.com/office/powerpoint/2010/main" val="389132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graphicFrame>
        <p:nvGraphicFramePr>
          <p:cNvPr id="3" name="Diagramm 2">
            <a:extLst>
              <a:ext uri="{FF2B5EF4-FFF2-40B4-BE49-F238E27FC236}">
                <a16:creationId xmlns:a16="http://schemas.microsoft.com/office/drawing/2014/main" id="{CCB10ED5-E76F-976C-2BEA-DCAC87E5DA6C}"/>
              </a:ext>
            </a:extLst>
          </p:cNvPr>
          <p:cNvGraphicFramePr>
            <a:graphicFrameLocks/>
          </p:cNvGraphicFramePr>
          <p:nvPr>
            <p:extLst>
              <p:ext uri="{D42A27DB-BD31-4B8C-83A1-F6EECF244321}">
                <p14:modId xmlns:p14="http://schemas.microsoft.com/office/powerpoint/2010/main" val="256969934"/>
              </p:ext>
            </p:extLst>
          </p:nvPr>
        </p:nvGraphicFramePr>
        <p:xfrm>
          <a:off x="534140" y="912180"/>
          <a:ext cx="4339701" cy="2940729"/>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04406EE5-FDB4-3E03-F901-C8893D838EA4}"/>
                  </a:ext>
                </a:extLst>
              </p14:cNvPr>
              <p14:cNvContentPartPr/>
              <p14:nvPr/>
            </p14:nvContentPartPr>
            <p14:xfrm>
              <a:off x="6765445" y="3603268"/>
              <a:ext cx="441720" cy="1073520"/>
            </p14:xfrm>
          </p:contentPart>
        </mc:Choice>
        <mc:Fallback xmlns="">
          <p:pic>
            <p:nvPicPr>
              <p:cNvPr id="13" name="Freihand 12">
                <a:extLst>
                  <a:ext uri="{FF2B5EF4-FFF2-40B4-BE49-F238E27FC236}">
                    <a16:creationId xmlns:a16="http://schemas.microsoft.com/office/drawing/2014/main" id="{04406EE5-FDB4-3E03-F901-C8893D838EA4}"/>
                  </a:ext>
                </a:extLst>
              </p:cNvPr>
              <p:cNvPicPr/>
              <p:nvPr/>
            </p:nvPicPr>
            <p:blipFill>
              <a:blip r:embed="rId6"/>
              <a:stretch>
                <a:fillRect/>
              </a:stretch>
            </p:blipFill>
            <p:spPr>
              <a:xfrm>
                <a:off x="6756805" y="3594268"/>
                <a:ext cx="459360" cy="1091160"/>
              </a:xfrm>
              <a:prstGeom prst="rect">
                <a:avLst/>
              </a:prstGeom>
            </p:spPr>
          </p:pic>
        </mc:Fallback>
      </mc:AlternateContent>
      <p:pic>
        <p:nvPicPr>
          <p:cNvPr id="18" name="Grafik 17">
            <a:extLst>
              <a:ext uri="{FF2B5EF4-FFF2-40B4-BE49-F238E27FC236}">
                <a16:creationId xmlns:a16="http://schemas.microsoft.com/office/drawing/2014/main" id="{2B01B04F-39D1-3399-9116-DD18E20AD83C}"/>
              </a:ext>
            </a:extLst>
          </p:cNvPr>
          <p:cNvPicPr>
            <a:picLocks noChangeAspect="1"/>
          </p:cNvPicPr>
          <p:nvPr/>
        </p:nvPicPr>
        <p:blipFill>
          <a:blip r:embed="rId7"/>
          <a:stretch>
            <a:fillRect/>
          </a:stretch>
        </p:blipFill>
        <p:spPr>
          <a:xfrm>
            <a:off x="4898213" y="180520"/>
            <a:ext cx="5843768" cy="3788816"/>
          </a:xfrm>
          <a:prstGeom prst="rect">
            <a:avLst/>
          </a:prstGeom>
        </p:spPr>
      </p:pic>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3633F482-1E21-8688-5709-54C9B94E8AFF}"/>
                  </a:ext>
                </a:extLst>
              </p14:cNvPr>
              <p14:cNvContentPartPr/>
              <p14:nvPr/>
            </p14:nvContentPartPr>
            <p14:xfrm>
              <a:off x="7009525" y="2419588"/>
              <a:ext cx="3134520" cy="858240"/>
            </p14:xfrm>
          </p:contentPart>
        </mc:Choice>
        <mc:Fallback xmlns="">
          <p:pic>
            <p:nvPicPr>
              <p:cNvPr id="19" name="Freihand 18">
                <a:extLst>
                  <a:ext uri="{FF2B5EF4-FFF2-40B4-BE49-F238E27FC236}">
                    <a16:creationId xmlns:a16="http://schemas.microsoft.com/office/drawing/2014/main" id="{3633F482-1E21-8688-5709-54C9B94E8AFF}"/>
                  </a:ext>
                </a:extLst>
              </p:cNvPr>
              <p:cNvPicPr/>
              <p:nvPr/>
            </p:nvPicPr>
            <p:blipFill>
              <a:blip r:embed="rId9"/>
              <a:stretch>
                <a:fillRect/>
              </a:stretch>
            </p:blipFill>
            <p:spPr>
              <a:xfrm>
                <a:off x="7000525" y="2410948"/>
                <a:ext cx="315216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3CC64560-3B8F-D759-D9E3-F3B462299254}"/>
                  </a:ext>
                </a:extLst>
              </p14:cNvPr>
              <p14:cNvContentPartPr/>
              <p14:nvPr/>
            </p14:nvContentPartPr>
            <p14:xfrm>
              <a:off x="6931765" y="1752868"/>
              <a:ext cx="3587760" cy="2223720"/>
            </p14:xfrm>
          </p:contentPart>
        </mc:Choice>
        <mc:Fallback xmlns="">
          <p:pic>
            <p:nvPicPr>
              <p:cNvPr id="20" name="Freihand 19">
                <a:extLst>
                  <a:ext uri="{FF2B5EF4-FFF2-40B4-BE49-F238E27FC236}">
                    <a16:creationId xmlns:a16="http://schemas.microsoft.com/office/drawing/2014/main" id="{3CC64560-3B8F-D759-D9E3-F3B462299254}"/>
                  </a:ext>
                </a:extLst>
              </p:cNvPr>
              <p:cNvPicPr/>
              <p:nvPr/>
            </p:nvPicPr>
            <p:blipFill>
              <a:blip r:embed="rId11"/>
              <a:stretch>
                <a:fillRect/>
              </a:stretch>
            </p:blipFill>
            <p:spPr>
              <a:xfrm>
                <a:off x="6923125" y="1744228"/>
                <a:ext cx="3605400" cy="2241360"/>
              </a:xfrm>
              <a:prstGeom prst="rect">
                <a:avLst/>
              </a:prstGeom>
            </p:spPr>
          </p:pic>
        </mc:Fallback>
      </mc:AlternateContent>
      <p:grpSp>
        <p:nvGrpSpPr>
          <p:cNvPr id="23" name="Gruppieren 22">
            <a:extLst>
              <a:ext uri="{FF2B5EF4-FFF2-40B4-BE49-F238E27FC236}">
                <a16:creationId xmlns:a16="http://schemas.microsoft.com/office/drawing/2014/main" id="{FE5002B3-7D26-405A-BF4E-F51442872C78}"/>
              </a:ext>
            </a:extLst>
          </p:cNvPr>
          <p:cNvGrpSpPr/>
          <p:nvPr/>
        </p:nvGrpSpPr>
        <p:grpSpPr>
          <a:xfrm>
            <a:off x="519634" y="1046205"/>
            <a:ext cx="4444073" cy="2433841"/>
            <a:chOff x="519634" y="1046205"/>
            <a:chExt cx="4444073" cy="2433841"/>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9960C47D-9419-0DCC-98F2-2DA1DBD89F28}"/>
                    </a:ext>
                  </a:extLst>
                </p14:cNvPr>
                <p14:cNvContentPartPr/>
                <p14:nvPr/>
              </p14:nvContentPartPr>
              <p14:xfrm>
                <a:off x="519634" y="1046205"/>
                <a:ext cx="3763188" cy="2040283"/>
              </p14:xfrm>
            </p:contentPart>
          </mc:Choice>
          <mc:Fallback xmlns="">
            <p:pic>
              <p:nvPicPr>
                <p:cNvPr id="4" name="Freihand 3">
                  <a:extLst>
                    <a:ext uri="{FF2B5EF4-FFF2-40B4-BE49-F238E27FC236}">
                      <a16:creationId xmlns:a16="http://schemas.microsoft.com/office/drawing/2014/main" id="{9960C47D-9419-0DCC-98F2-2DA1DBD89F28}"/>
                    </a:ext>
                  </a:extLst>
                </p:cNvPr>
                <p:cNvPicPr/>
                <p:nvPr/>
              </p:nvPicPr>
              <p:blipFill>
                <a:blip r:embed="rId13"/>
                <a:stretch>
                  <a:fillRect/>
                </a:stretch>
              </p:blipFill>
              <p:spPr>
                <a:xfrm>
                  <a:off x="510995" y="1037566"/>
                  <a:ext cx="3780827" cy="205792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0DBBC818-C847-B1AC-266C-E096AA99D9FB}"/>
                    </a:ext>
                  </a:extLst>
                </p14:cNvPr>
                <p14:cNvContentPartPr/>
                <p14:nvPr/>
              </p14:nvContentPartPr>
              <p14:xfrm>
                <a:off x="4202423" y="2953105"/>
                <a:ext cx="296026" cy="216154"/>
              </p14:xfrm>
            </p:contentPart>
          </mc:Choice>
          <mc:Fallback xmlns="">
            <p:pic>
              <p:nvPicPr>
                <p:cNvPr id="5" name="Freihand 4">
                  <a:extLst>
                    <a:ext uri="{FF2B5EF4-FFF2-40B4-BE49-F238E27FC236}">
                      <a16:creationId xmlns:a16="http://schemas.microsoft.com/office/drawing/2014/main" id="{0DBBC818-C847-B1AC-266C-E096AA99D9FB}"/>
                    </a:ext>
                  </a:extLst>
                </p:cNvPr>
                <p:cNvPicPr/>
                <p:nvPr/>
              </p:nvPicPr>
              <p:blipFill>
                <a:blip r:embed="rId15"/>
                <a:stretch>
                  <a:fillRect/>
                </a:stretch>
              </p:blipFill>
              <p:spPr>
                <a:xfrm>
                  <a:off x="4193431" y="2944114"/>
                  <a:ext cx="313651" cy="2337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6344CF3-C11E-B41A-40BB-DFC594D56EFA}"/>
                    </a:ext>
                  </a:extLst>
                </p14:cNvPr>
                <p14:cNvContentPartPr/>
                <p14:nvPr/>
              </p14:nvContentPartPr>
              <p14:xfrm>
                <a:off x="4559605" y="2779654"/>
                <a:ext cx="156053" cy="410165"/>
              </p14:xfrm>
            </p:contentPart>
          </mc:Choice>
          <mc:Fallback xmlns="">
            <p:pic>
              <p:nvPicPr>
                <p:cNvPr id="10" name="Freihand 9">
                  <a:extLst>
                    <a:ext uri="{FF2B5EF4-FFF2-40B4-BE49-F238E27FC236}">
                      <a16:creationId xmlns:a16="http://schemas.microsoft.com/office/drawing/2014/main" id="{E6344CF3-C11E-B41A-40BB-DFC594D56EFA}"/>
                    </a:ext>
                  </a:extLst>
                </p:cNvPr>
                <p:cNvPicPr/>
                <p:nvPr/>
              </p:nvPicPr>
              <p:blipFill>
                <a:blip r:embed="rId17"/>
                <a:stretch>
                  <a:fillRect/>
                </a:stretch>
              </p:blipFill>
              <p:spPr>
                <a:xfrm>
                  <a:off x="4550616" y="2770659"/>
                  <a:ext cx="173672" cy="42779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0D88F20-08CB-206A-AC26-09C2D21F6F82}"/>
                    </a:ext>
                  </a:extLst>
                </p14:cNvPr>
                <p14:cNvContentPartPr/>
                <p14:nvPr/>
              </p14:nvContentPartPr>
              <p14:xfrm>
                <a:off x="4593082" y="2642581"/>
                <a:ext cx="185840" cy="169760"/>
              </p14:xfrm>
            </p:contentPart>
          </mc:Choice>
          <mc:Fallback xmlns="">
            <p:pic>
              <p:nvPicPr>
                <p:cNvPr id="11" name="Freihand 10">
                  <a:extLst>
                    <a:ext uri="{FF2B5EF4-FFF2-40B4-BE49-F238E27FC236}">
                      <a16:creationId xmlns:a16="http://schemas.microsoft.com/office/drawing/2014/main" id="{00D88F20-08CB-206A-AC26-09C2D21F6F82}"/>
                    </a:ext>
                  </a:extLst>
                </p:cNvPr>
                <p:cNvPicPr/>
                <p:nvPr/>
              </p:nvPicPr>
              <p:blipFill>
                <a:blip r:embed="rId19"/>
                <a:stretch>
                  <a:fillRect/>
                </a:stretch>
              </p:blipFill>
              <p:spPr>
                <a:xfrm>
                  <a:off x="4584096" y="2633589"/>
                  <a:ext cx="203453" cy="18738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F7907312-2A94-40E1-C61E-A4E4ADBB7CB9}"/>
                    </a:ext>
                  </a:extLst>
                </p14:cNvPr>
                <p14:cNvContentPartPr/>
                <p14:nvPr/>
              </p14:nvContentPartPr>
              <p14:xfrm>
                <a:off x="3469872" y="2120385"/>
                <a:ext cx="86198" cy="1359661"/>
              </p14:xfrm>
            </p:contentPart>
          </mc:Choice>
          <mc:Fallback xmlns="">
            <p:pic>
              <p:nvPicPr>
                <p:cNvPr id="15" name="Freihand 14">
                  <a:extLst>
                    <a:ext uri="{FF2B5EF4-FFF2-40B4-BE49-F238E27FC236}">
                      <a16:creationId xmlns:a16="http://schemas.microsoft.com/office/drawing/2014/main" id="{F7907312-2A94-40E1-C61E-A4E4ADBB7CB9}"/>
                    </a:ext>
                  </a:extLst>
                </p:cNvPr>
                <p:cNvPicPr/>
                <p:nvPr/>
              </p:nvPicPr>
              <p:blipFill>
                <a:blip r:embed="rId21"/>
                <a:stretch>
                  <a:fillRect/>
                </a:stretch>
              </p:blipFill>
              <p:spPr>
                <a:xfrm>
                  <a:off x="3461252" y="2111385"/>
                  <a:ext cx="103797" cy="13773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F00925E4-B573-E4CB-A189-4E7C2E1363F9}"/>
                    </a:ext>
                  </a:extLst>
                </p14:cNvPr>
                <p14:cNvContentPartPr/>
                <p14:nvPr/>
              </p14:nvContentPartPr>
              <p14:xfrm>
                <a:off x="3386574" y="2072673"/>
                <a:ext cx="1577133" cy="1351490"/>
              </p14:xfrm>
            </p:contentPart>
          </mc:Choice>
          <mc:Fallback xmlns="">
            <p:pic>
              <p:nvPicPr>
                <p:cNvPr id="16" name="Freihand 15">
                  <a:extLst>
                    <a:ext uri="{FF2B5EF4-FFF2-40B4-BE49-F238E27FC236}">
                      <a16:creationId xmlns:a16="http://schemas.microsoft.com/office/drawing/2014/main" id="{F00925E4-B573-E4CB-A189-4E7C2E1363F9}"/>
                    </a:ext>
                  </a:extLst>
                </p:cNvPr>
                <p:cNvPicPr/>
                <p:nvPr/>
              </p:nvPicPr>
              <p:blipFill>
                <a:blip r:embed="rId23"/>
                <a:stretch>
                  <a:fillRect/>
                </a:stretch>
              </p:blipFill>
              <p:spPr>
                <a:xfrm>
                  <a:off x="3377574" y="2063673"/>
                  <a:ext cx="1594773" cy="136913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7500E920-0857-BC03-181A-BD9C43702770}"/>
                    </a:ext>
                  </a:extLst>
                </p14:cNvPr>
                <p14:cNvContentPartPr/>
                <p14:nvPr/>
              </p14:nvContentPartPr>
              <p14:xfrm>
                <a:off x="3470365" y="2244628"/>
                <a:ext cx="1115280" cy="1129320"/>
              </p14:xfrm>
            </p:contentPart>
          </mc:Choice>
          <mc:Fallback xmlns="">
            <p:pic>
              <p:nvPicPr>
                <p:cNvPr id="22" name="Freihand 21">
                  <a:extLst>
                    <a:ext uri="{FF2B5EF4-FFF2-40B4-BE49-F238E27FC236}">
                      <a16:creationId xmlns:a16="http://schemas.microsoft.com/office/drawing/2014/main" id="{7500E920-0857-BC03-181A-BD9C43702770}"/>
                    </a:ext>
                  </a:extLst>
                </p:cNvPr>
                <p:cNvPicPr/>
                <p:nvPr/>
              </p:nvPicPr>
              <p:blipFill>
                <a:blip r:embed="rId25"/>
                <a:stretch>
                  <a:fillRect/>
                </a:stretch>
              </p:blipFill>
              <p:spPr>
                <a:xfrm>
                  <a:off x="3461365" y="2235988"/>
                  <a:ext cx="1132920" cy="11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C71AB099-A98F-A760-6332-6FD82BBE0329}"/>
                  </a:ext>
                </a:extLst>
              </p14:cNvPr>
              <p14:cNvContentPartPr/>
              <p14:nvPr/>
            </p14:nvContentPartPr>
            <p14:xfrm>
              <a:off x="2225125" y="812188"/>
              <a:ext cx="1024200" cy="527760"/>
            </p14:xfrm>
          </p:contentPart>
        </mc:Choice>
        <mc:Fallback>
          <p:pic>
            <p:nvPicPr>
              <p:cNvPr id="6" name="Freihand 5">
                <a:extLst>
                  <a:ext uri="{FF2B5EF4-FFF2-40B4-BE49-F238E27FC236}">
                    <a16:creationId xmlns:a16="http://schemas.microsoft.com/office/drawing/2014/main" id="{C71AB099-A98F-A760-6332-6FD82BBE0329}"/>
                  </a:ext>
                </a:extLst>
              </p:cNvPr>
              <p:cNvPicPr/>
              <p:nvPr/>
            </p:nvPicPr>
            <p:blipFill>
              <a:blip r:embed="rId27"/>
              <a:stretch>
                <a:fillRect/>
              </a:stretch>
            </p:blipFill>
            <p:spPr>
              <a:xfrm>
                <a:off x="2216485" y="803548"/>
                <a:ext cx="1041840" cy="545400"/>
              </a:xfrm>
              <a:prstGeom prst="rect">
                <a:avLst/>
              </a:prstGeom>
            </p:spPr>
          </p:pic>
        </mc:Fallback>
      </mc:AlternateContent>
      <p:grpSp>
        <p:nvGrpSpPr>
          <p:cNvPr id="17" name="Gruppieren 16">
            <a:extLst>
              <a:ext uri="{FF2B5EF4-FFF2-40B4-BE49-F238E27FC236}">
                <a16:creationId xmlns:a16="http://schemas.microsoft.com/office/drawing/2014/main" id="{126D8E9D-01C8-57E7-0E3B-F10C838EAE52}"/>
              </a:ext>
            </a:extLst>
          </p:cNvPr>
          <p:cNvGrpSpPr/>
          <p:nvPr/>
        </p:nvGrpSpPr>
        <p:grpSpPr>
          <a:xfrm>
            <a:off x="4909285" y="570988"/>
            <a:ext cx="6417000" cy="3292560"/>
            <a:chOff x="4909285" y="570988"/>
            <a:chExt cx="6417000" cy="3292560"/>
          </a:xfrm>
        </p:grpSpPr>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51487A17-CEC1-27E8-145F-8B1FD7B23841}"/>
                    </a:ext>
                  </a:extLst>
                </p14:cNvPr>
                <p14:cNvContentPartPr/>
                <p14:nvPr/>
              </p14:nvContentPartPr>
              <p14:xfrm>
                <a:off x="4909285" y="570988"/>
                <a:ext cx="6417000" cy="3292560"/>
              </p14:xfrm>
            </p:contentPart>
          </mc:Choice>
          <mc:Fallback>
            <p:pic>
              <p:nvPicPr>
                <p:cNvPr id="12" name="Freihand 11">
                  <a:extLst>
                    <a:ext uri="{FF2B5EF4-FFF2-40B4-BE49-F238E27FC236}">
                      <a16:creationId xmlns:a16="http://schemas.microsoft.com/office/drawing/2014/main" id="{51487A17-CEC1-27E8-145F-8B1FD7B23841}"/>
                    </a:ext>
                  </a:extLst>
                </p:cNvPr>
                <p:cNvPicPr/>
                <p:nvPr/>
              </p:nvPicPr>
              <p:blipFill>
                <a:blip r:embed="rId29"/>
                <a:stretch>
                  <a:fillRect/>
                </a:stretch>
              </p:blipFill>
              <p:spPr>
                <a:xfrm>
                  <a:off x="4900285" y="562348"/>
                  <a:ext cx="6434640" cy="331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30BE946F-0A2B-09AD-3307-03302BDB70C1}"/>
                    </a:ext>
                  </a:extLst>
                </p14:cNvPr>
                <p14:cNvContentPartPr/>
                <p14:nvPr/>
              </p14:nvContentPartPr>
              <p14:xfrm>
                <a:off x="5480965" y="646588"/>
                <a:ext cx="4795200" cy="1456200"/>
              </p14:xfrm>
            </p:contentPart>
          </mc:Choice>
          <mc:Fallback>
            <p:pic>
              <p:nvPicPr>
                <p:cNvPr id="14" name="Freihand 13">
                  <a:extLst>
                    <a:ext uri="{FF2B5EF4-FFF2-40B4-BE49-F238E27FC236}">
                      <a16:creationId xmlns:a16="http://schemas.microsoft.com/office/drawing/2014/main" id="{30BE946F-0A2B-09AD-3307-03302BDB70C1}"/>
                    </a:ext>
                  </a:extLst>
                </p:cNvPr>
                <p:cNvPicPr/>
                <p:nvPr/>
              </p:nvPicPr>
              <p:blipFill>
                <a:blip r:embed="rId31"/>
                <a:stretch>
                  <a:fillRect/>
                </a:stretch>
              </p:blipFill>
              <p:spPr>
                <a:xfrm>
                  <a:off x="5471965" y="637588"/>
                  <a:ext cx="4812840" cy="147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6B6DA9C-0C4C-9008-81D1-1879F31AFFAD}"/>
                  </a:ext>
                </a:extLst>
              </p14:cNvPr>
              <p14:cNvContentPartPr/>
              <p14:nvPr/>
            </p14:nvContentPartPr>
            <p14:xfrm>
              <a:off x="4060765" y="2943028"/>
              <a:ext cx="587880" cy="471600"/>
            </p14:xfrm>
          </p:contentPart>
        </mc:Choice>
        <mc:Fallback>
          <p:pic>
            <p:nvPicPr>
              <p:cNvPr id="21" name="Freihand 20">
                <a:extLst>
                  <a:ext uri="{FF2B5EF4-FFF2-40B4-BE49-F238E27FC236}">
                    <a16:creationId xmlns:a16="http://schemas.microsoft.com/office/drawing/2014/main" id="{06B6DA9C-0C4C-9008-81D1-1879F31AFFAD}"/>
                  </a:ext>
                </a:extLst>
              </p:cNvPr>
              <p:cNvPicPr/>
              <p:nvPr/>
            </p:nvPicPr>
            <p:blipFill>
              <a:blip r:embed="rId33"/>
              <a:stretch>
                <a:fillRect/>
              </a:stretch>
            </p:blipFill>
            <p:spPr>
              <a:xfrm>
                <a:off x="4051765" y="2934028"/>
                <a:ext cx="605520" cy="489240"/>
              </a:xfrm>
              <a:prstGeom prst="rect">
                <a:avLst/>
              </a:prstGeom>
            </p:spPr>
          </p:pic>
        </mc:Fallback>
      </mc:AlternateContent>
    </p:spTree>
    <p:extLst>
      <p:ext uri="{BB962C8B-B14F-4D97-AF65-F5344CB8AC3E}">
        <p14:creationId xmlns:p14="http://schemas.microsoft.com/office/powerpoint/2010/main" val="375496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9811" cy="343620"/>
          </a:xfrm>
          <a:prstGeom prst="rect">
            <a:avLst/>
          </a:prstGeom>
          <a:noFill/>
        </p:spPr>
        <p:txBody>
          <a:bodyPr wrap="none" rtlCol="0">
            <a:spAutoFit/>
          </a:bodyPr>
          <a:lstStyle/>
          <a:p>
            <a:r>
              <a:rPr lang="de-DE" sz="1633"/>
              <a:t>Key interest rates</a:t>
            </a:r>
            <a:endParaRPr lang="de-DE" sz="1633" dirty="0"/>
          </a:p>
        </p:txBody>
      </p:sp>
      <p:sp>
        <p:nvSpPr>
          <p:cNvPr id="8" name="Textfeld 7"/>
          <p:cNvSpPr txBox="1"/>
          <p:nvPr/>
        </p:nvSpPr>
        <p:spPr>
          <a:xfrm>
            <a:off x="2434155" y="324392"/>
            <a:ext cx="5898602" cy="343620"/>
          </a:xfrm>
          <a:prstGeom prst="rect">
            <a:avLst/>
          </a:prstGeom>
          <a:noFill/>
        </p:spPr>
        <p:txBody>
          <a:bodyPr wrap="none" rtlCol="0">
            <a:spAutoFit/>
          </a:bodyPr>
          <a:lstStyle/>
          <a:p>
            <a:r>
              <a:rPr lang="de-DE" sz="1633"/>
              <a:t>Source: national central banks (</a:t>
            </a:r>
            <a:r>
              <a:rPr lang="de-DE" sz="1633">
                <a:hlinkClick r:id="rId3"/>
              </a:rPr>
              <a:t>Bundesbank</a:t>
            </a:r>
            <a:r>
              <a:rPr lang="de-DE" sz="1633"/>
              <a:t>) or www.leitzinsen.info</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4" name="Grafik 3">
            <a:extLst>
              <a:ext uri="{FF2B5EF4-FFF2-40B4-BE49-F238E27FC236}">
                <a16:creationId xmlns:a16="http://schemas.microsoft.com/office/drawing/2014/main" id="{3D7D40FE-2235-BE28-9B0D-41523FD8C8EC}"/>
              </a:ext>
            </a:extLst>
          </p:cNvPr>
          <p:cNvPicPr>
            <a:picLocks noChangeAspect="1"/>
          </p:cNvPicPr>
          <p:nvPr/>
        </p:nvPicPr>
        <p:blipFill>
          <a:blip r:embed="rId4"/>
          <a:stretch>
            <a:fillRect/>
          </a:stretch>
        </p:blipFill>
        <p:spPr>
          <a:xfrm>
            <a:off x="752341" y="926244"/>
            <a:ext cx="5843768" cy="3788816"/>
          </a:xfrm>
          <a:prstGeom prst="rect">
            <a:avLst/>
          </a:prstGeom>
        </p:spPr>
      </p:pic>
    </p:spTree>
    <p:extLst>
      <p:ext uri="{BB962C8B-B14F-4D97-AF65-F5344CB8AC3E}">
        <p14:creationId xmlns:p14="http://schemas.microsoft.com/office/powerpoint/2010/main" val="258834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1796" cy="343620"/>
          </a:xfrm>
          <a:prstGeom prst="rect">
            <a:avLst/>
          </a:prstGeom>
          <a:noFill/>
        </p:spPr>
        <p:txBody>
          <a:bodyPr wrap="none" rtlCol="0">
            <a:spAutoFit/>
          </a:bodyPr>
          <a:lstStyle/>
          <a:p>
            <a:r>
              <a:rPr lang="de-DE" sz="1633"/>
              <a:t>Government debt</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3" name="TextShape 2">
            <a:extLst>
              <a:ext uri="{FF2B5EF4-FFF2-40B4-BE49-F238E27FC236}">
                <a16:creationId xmlns:a16="http://schemas.microsoft.com/office/drawing/2014/main" id="{B6CDF57D-3391-7F84-0487-83FF07E8EF57}"/>
              </a:ext>
            </a:extLst>
          </p:cNvPr>
          <p:cNvSpPr txBox="1"/>
          <p:nvPr/>
        </p:nvSpPr>
        <p:spPr>
          <a:xfrm>
            <a:off x="6401549" y="141514"/>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2" name="Grafik 1">
            <a:extLst>
              <a:ext uri="{FF2B5EF4-FFF2-40B4-BE49-F238E27FC236}">
                <a16:creationId xmlns:a16="http://schemas.microsoft.com/office/drawing/2014/main" id="{74021BDC-78ED-2EE0-FC11-1C0FC0ADD03F}"/>
              </a:ext>
            </a:extLst>
          </p:cNvPr>
          <p:cNvPicPr>
            <a:picLocks noChangeAspect="1"/>
          </p:cNvPicPr>
          <p:nvPr/>
        </p:nvPicPr>
        <p:blipFill>
          <a:blip r:embed="rId4"/>
          <a:stretch>
            <a:fillRect/>
          </a:stretch>
        </p:blipFill>
        <p:spPr>
          <a:xfrm>
            <a:off x="172738" y="897086"/>
            <a:ext cx="4584589" cy="2755631"/>
          </a:xfrm>
          <a:prstGeom prst="rect">
            <a:avLst/>
          </a:prstGeom>
        </p:spPr>
      </p:pic>
      <p:pic>
        <p:nvPicPr>
          <p:cNvPr id="4" name="Grafik 3">
            <a:extLst>
              <a:ext uri="{FF2B5EF4-FFF2-40B4-BE49-F238E27FC236}">
                <a16:creationId xmlns:a16="http://schemas.microsoft.com/office/drawing/2014/main" id="{3B2522B1-B098-30F1-505F-0CBAF2D0BDDD}"/>
              </a:ext>
            </a:extLst>
          </p:cNvPr>
          <p:cNvPicPr>
            <a:picLocks noChangeAspect="1"/>
          </p:cNvPicPr>
          <p:nvPr/>
        </p:nvPicPr>
        <p:blipFill>
          <a:blip r:embed="rId5"/>
          <a:stretch>
            <a:fillRect/>
          </a:stretch>
        </p:blipFill>
        <p:spPr>
          <a:xfrm>
            <a:off x="5304031" y="879331"/>
            <a:ext cx="4584589" cy="2755631"/>
          </a:xfrm>
          <a:prstGeom prst="rect">
            <a:avLst/>
          </a:prstGeom>
        </p:spPr>
      </p:pic>
      <mc:AlternateContent xmlns:mc="http://schemas.openxmlformats.org/markup-compatibility/2006">
        <mc:Choice xmlns:p14="http://schemas.microsoft.com/office/powerpoint/2010/main" Requires="p14">
          <p:contentPart p14:bwMode="auto" r:id="rId6">
            <p14:nvContentPartPr>
              <p14:cNvPr id="24" name="Freihand 23">
                <a:extLst>
                  <a:ext uri="{FF2B5EF4-FFF2-40B4-BE49-F238E27FC236}">
                    <a16:creationId xmlns:a16="http://schemas.microsoft.com/office/drawing/2014/main" id="{96DD32C5-6282-C82E-3CCE-DCC974062FF9}"/>
                  </a:ext>
                </a:extLst>
              </p14:cNvPr>
              <p14:cNvContentPartPr/>
              <p14:nvPr/>
            </p14:nvContentPartPr>
            <p14:xfrm>
              <a:off x="2994805" y="1689148"/>
              <a:ext cx="20880" cy="622440"/>
            </p14:xfrm>
          </p:contentPart>
        </mc:Choice>
        <mc:Fallback>
          <p:pic>
            <p:nvPicPr>
              <p:cNvPr id="24" name="Freihand 23">
                <a:extLst>
                  <a:ext uri="{FF2B5EF4-FFF2-40B4-BE49-F238E27FC236}">
                    <a16:creationId xmlns:a16="http://schemas.microsoft.com/office/drawing/2014/main" id="{96DD32C5-6282-C82E-3CCE-DCC974062FF9}"/>
                  </a:ext>
                </a:extLst>
              </p:cNvPr>
              <p:cNvPicPr/>
              <p:nvPr/>
            </p:nvPicPr>
            <p:blipFill>
              <a:blip r:embed="rId7"/>
              <a:stretch>
                <a:fillRect/>
              </a:stretch>
            </p:blipFill>
            <p:spPr>
              <a:xfrm>
                <a:off x="2986165" y="1680148"/>
                <a:ext cx="3852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6" name="Freihand 205">
                <a:extLst>
                  <a:ext uri="{FF2B5EF4-FFF2-40B4-BE49-F238E27FC236}">
                    <a16:creationId xmlns:a16="http://schemas.microsoft.com/office/drawing/2014/main" id="{8E90EA81-05DD-AF4D-F614-ED9E462C9885}"/>
                  </a:ext>
                </a:extLst>
              </p14:cNvPr>
              <p14:cNvContentPartPr/>
              <p14:nvPr/>
            </p14:nvContentPartPr>
            <p14:xfrm>
              <a:off x="8348725" y="1354348"/>
              <a:ext cx="861480" cy="772200"/>
            </p14:xfrm>
          </p:contentPart>
        </mc:Choice>
        <mc:Fallback>
          <p:pic>
            <p:nvPicPr>
              <p:cNvPr id="206" name="Freihand 205">
                <a:extLst>
                  <a:ext uri="{FF2B5EF4-FFF2-40B4-BE49-F238E27FC236}">
                    <a16:creationId xmlns:a16="http://schemas.microsoft.com/office/drawing/2014/main" id="{8E90EA81-05DD-AF4D-F614-ED9E462C9885}"/>
                  </a:ext>
                </a:extLst>
              </p:cNvPr>
              <p:cNvPicPr/>
              <p:nvPr/>
            </p:nvPicPr>
            <p:blipFill>
              <a:blip r:embed="rId9"/>
              <a:stretch>
                <a:fillRect/>
              </a:stretch>
            </p:blipFill>
            <p:spPr>
              <a:xfrm>
                <a:off x="8339725" y="1345348"/>
                <a:ext cx="879120" cy="78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7" name="Freihand 206">
                <a:extLst>
                  <a:ext uri="{FF2B5EF4-FFF2-40B4-BE49-F238E27FC236}">
                    <a16:creationId xmlns:a16="http://schemas.microsoft.com/office/drawing/2014/main" id="{826AE5EE-076C-DC6E-37EC-E64035783226}"/>
                  </a:ext>
                </a:extLst>
              </p14:cNvPr>
              <p14:cNvContentPartPr/>
              <p14:nvPr/>
            </p14:nvContentPartPr>
            <p14:xfrm>
              <a:off x="3419245" y="1833868"/>
              <a:ext cx="731880" cy="75960"/>
            </p14:xfrm>
          </p:contentPart>
        </mc:Choice>
        <mc:Fallback>
          <p:pic>
            <p:nvPicPr>
              <p:cNvPr id="207" name="Freihand 206">
                <a:extLst>
                  <a:ext uri="{FF2B5EF4-FFF2-40B4-BE49-F238E27FC236}">
                    <a16:creationId xmlns:a16="http://schemas.microsoft.com/office/drawing/2014/main" id="{826AE5EE-076C-DC6E-37EC-E64035783226}"/>
                  </a:ext>
                </a:extLst>
              </p:cNvPr>
              <p:cNvPicPr/>
              <p:nvPr/>
            </p:nvPicPr>
            <p:blipFill>
              <a:blip r:embed="rId11"/>
              <a:stretch>
                <a:fillRect/>
              </a:stretch>
            </p:blipFill>
            <p:spPr>
              <a:xfrm>
                <a:off x="3410605" y="1825228"/>
                <a:ext cx="749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9" name="Freihand 208">
                <a:extLst>
                  <a:ext uri="{FF2B5EF4-FFF2-40B4-BE49-F238E27FC236}">
                    <a16:creationId xmlns:a16="http://schemas.microsoft.com/office/drawing/2014/main" id="{1D4F8AA4-0AE6-D779-2425-B3136A67E5BB}"/>
                  </a:ext>
                </a:extLst>
              </p14:cNvPr>
              <p14:cNvContentPartPr/>
              <p14:nvPr/>
            </p14:nvContentPartPr>
            <p14:xfrm>
              <a:off x="4040965" y="1494748"/>
              <a:ext cx="596520" cy="638280"/>
            </p14:xfrm>
          </p:contentPart>
        </mc:Choice>
        <mc:Fallback>
          <p:pic>
            <p:nvPicPr>
              <p:cNvPr id="209" name="Freihand 208">
                <a:extLst>
                  <a:ext uri="{FF2B5EF4-FFF2-40B4-BE49-F238E27FC236}">
                    <a16:creationId xmlns:a16="http://schemas.microsoft.com/office/drawing/2014/main" id="{1D4F8AA4-0AE6-D779-2425-B3136A67E5BB}"/>
                  </a:ext>
                </a:extLst>
              </p:cNvPr>
              <p:cNvPicPr/>
              <p:nvPr/>
            </p:nvPicPr>
            <p:blipFill>
              <a:blip r:embed="rId13"/>
              <a:stretch>
                <a:fillRect/>
              </a:stretch>
            </p:blipFill>
            <p:spPr>
              <a:xfrm>
                <a:off x="4031965" y="1485748"/>
                <a:ext cx="61416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1" name="Freihand 210">
                <a:extLst>
                  <a:ext uri="{FF2B5EF4-FFF2-40B4-BE49-F238E27FC236}">
                    <a16:creationId xmlns:a16="http://schemas.microsoft.com/office/drawing/2014/main" id="{0723C81B-AC3F-B000-294C-2E9046717ABF}"/>
                  </a:ext>
                </a:extLst>
              </p14:cNvPr>
              <p14:cNvContentPartPr/>
              <p14:nvPr/>
            </p14:nvContentPartPr>
            <p14:xfrm>
              <a:off x="9217045" y="1742068"/>
              <a:ext cx="245880" cy="357120"/>
            </p14:xfrm>
          </p:contentPart>
        </mc:Choice>
        <mc:Fallback>
          <p:pic>
            <p:nvPicPr>
              <p:cNvPr id="211" name="Freihand 210">
                <a:extLst>
                  <a:ext uri="{FF2B5EF4-FFF2-40B4-BE49-F238E27FC236}">
                    <a16:creationId xmlns:a16="http://schemas.microsoft.com/office/drawing/2014/main" id="{0723C81B-AC3F-B000-294C-2E9046717ABF}"/>
                  </a:ext>
                </a:extLst>
              </p:cNvPr>
              <p:cNvPicPr/>
              <p:nvPr/>
            </p:nvPicPr>
            <p:blipFill>
              <a:blip r:embed="rId15"/>
              <a:stretch>
                <a:fillRect/>
              </a:stretch>
            </p:blipFill>
            <p:spPr>
              <a:xfrm>
                <a:off x="9208045" y="1733068"/>
                <a:ext cx="26352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2" name="Freihand 211">
                <a:extLst>
                  <a:ext uri="{FF2B5EF4-FFF2-40B4-BE49-F238E27FC236}">
                    <a16:creationId xmlns:a16="http://schemas.microsoft.com/office/drawing/2014/main" id="{7BDE9B4A-0FC4-D1B8-8BD5-77F38DEE0650}"/>
                  </a:ext>
                </a:extLst>
              </p14:cNvPr>
              <p14:cNvContentPartPr/>
              <p14:nvPr/>
            </p14:nvContentPartPr>
            <p14:xfrm>
              <a:off x="9509365" y="1698868"/>
              <a:ext cx="205560" cy="339480"/>
            </p14:xfrm>
          </p:contentPart>
        </mc:Choice>
        <mc:Fallback>
          <p:pic>
            <p:nvPicPr>
              <p:cNvPr id="212" name="Freihand 211">
                <a:extLst>
                  <a:ext uri="{FF2B5EF4-FFF2-40B4-BE49-F238E27FC236}">
                    <a16:creationId xmlns:a16="http://schemas.microsoft.com/office/drawing/2014/main" id="{7BDE9B4A-0FC4-D1B8-8BD5-77F38DEE0650}"/>
                  </a:ext>
                </a:extLst>
              </p:cNvPr>
              <p:cNvPicPr/>
              <p:nvPr/>
            </p:nvPicPr>
            <p:blipFill>
              <a:blip r:embed="rId17"/>
              <a:stretch>
                <a:fillRect/>
              </a:stretch>
            </p:blipFill>
            <p:spPr>
              <a:xfrm>
                <a:off x="9500365" y="1689868"/>
                <a:ext cx="2232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0" name="Freihand 219">
                <a:extLst>
                  <a:ext uri="{FF2B5EF4-FFF2-40B4-BE49-F238E27FC236}">
                    <a16:creationId xmlns:a16="http://schemas.microsoft.com/office/drawing/2014/main" id="{73A85725-0656-0620-3DA4-E5E2071D3744}"/>
                  </a:ext>
                </a:extLst>
              </p14:cNvPr>
              <p14:cNvContentPartPr/>
              <p14:nvPr/>
            </p14:nvContentPartPr>
            <p14:xfrm>
              <a:off x="4199365" y="1521748"/>
              <a:ext cx="513000" cy="582840"/>
            </p14:xfrm>
          </p:contentPart>
        </mc:Choice>
        <mc:Fallback>
          <p:pic>
            <p:nvPicPr>
              <p:cNvPr id="220" name="Freihand 219">
                <a:extLst>
                  <a:ext uri="{FF2B5EF4-FFF2-40B4-BE49-F238E27FC236}">
                    <a16:creationId xmlns:a16="http://schemas.microsoft.com/office/drawing/2014/main" id="{73A85725-0656-0620-3DA4-E5E2071D3744}"/>
                  </a:ext>
                </a:extLst>
              </p:cNvPr>
              <p:cNvPicPr/>
              <p:nvPr/>
            </p:nvPicPr>
            <p:blipFill>
              <a:blip r:embed="rId19"/>
              <a:stretch>
                <a:fillRect/>
              </a:stretch>
            </p:blipFill>
            <p:spPr>
              <a:xfrm>
                <a:off x="4190365" y="1512748"/>
                <a:ext cx="53064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2" name="Freihand 221">
                <a:extLst>
                  <a:ext uri="{FF2B5EF4-FFF2-40B4-BE49-F238E27FC236}">
                    <a16:creationId xmlns:a16="http://schemas.microsoft.com/office/drawing/2014/main" id="{5176496A-99D3-EB2C-6BF4-F7E37FDC1147}"/>
                  </a:ext>
                </a:extLst>
              </p14:cNvPr>
              <p14:cNvContentPartPr/>
              <p14:nvPr/>
            </p14:nvContentPartPr>
            <p14:xfrm>
              <a:off x="4129885" y="1489708"/>
              <a:ext cx="487800" cy="588960"/>
            </p14:xfrm>
          </p:contentPart>
        </mc:Choice>
        <mc:Fallback>
          <p:pic>
            <p:nvPicPr>
              <p:cNvPr id="222" name="Freihand 221">
                <a:extLst>
                  <a:ext uri="{FF2B5EF4-FFF2-40B4-BE49-F238E27FC236}">
                    <a16:creationId xmlns:a16="http://schemas.microsoft.com/office/drawing/2014/main" id="{5176496A-99D3-EB2C-6BF4-F7E37FDC1147}"/>
                  </a:ext>
                </a:extLst>
              </p:cNvPr>
              <p:cNvPicPr/>
              <p:nvPr/>
            </p:nvPicPr>
            <p:blipFill>
              <a:blip r:embed="rId21"/>
              <a:stretch>
                <a:fillRect/>
              </a:stretch>
            </p:blipFill>
            <p:spPr>
              <a:xfrm>
                <a:off x="4120885" y="1480708"/>
                <a:ext cx="505440" cy="606600"/>
              </a:xfrm>
              <a:prstGeom prst="rect">
                <a:avLst/>
              </a:prstGeom>
            </p:spPr>
          </p:pic>
        </mc:Fallback>
      </mc:AlternateContent>
      <p:grpSp>
        <p:nvGrpSpPr>
          <p:cNvPr id="255" name="Gruppieren 254">
            <a:extLst>
              <a:ext uri="{FF2B5EF4-FFF2-40B4-BE49-F238E27FC236}">
                <a16:creationId xmlns:a16="http://schemas.microsoft.com/office/drawing/2014/main" id="{51017D15-8DE5-7D5F-C993-411A0F18BECA}"/>
              </a:ext>
            </a:extLst>
          </p:cNvPr>
          <p:cNvGrpSpPr/>
          <p:nvPr/>
        </p:nvGrpSpPr>
        <p:grpSpPr>
          <a:xfrm>
            <a:off x="293005" y="297028"/>
            <a:ext cx="11523240" cy="6279480"/>
            <a:chOff x="293005" y="297028"/>
            <a:chExt cx="11523240" cy="6279480"/>
          </a:xfrm>
        </p:grpSpPr>
        <mc:AlternateContent xmlns:mc="http://schemas.openxmlformats.org/markup-compatibility/2006">
          <mc:Choice xmlns:p14="http://schemas.microsoft.com/office/powerpoint/2010/main" Requires="p14">
            <p:contentPart p14:bwMode="auto" r:id="rId22">
              <p14:nvContentPartPr>
                <p14:cNvPr id="5" name="Freihand 4">
                  <a:extLst>
                    <a:ext uri="{FF2B5EF4-FFF2-40B4-BE49-F238E27FC236}">
                      <a16:creationId xmlns:a16="http://schemas.microsoft.com/office/drawing/2014/main" id="{B6D5BF8E-25DF-1260-6341-5A2383374FA5}"/>
                    </a:ext>
                  </a:extLst>
                </p14:cNvPr>
                <p14:cNvContentPartPr/>
                <p14:nvPr/>
              </p14:nvContentPartPr>
              <p14:xfrm>
                <a:off x="10542925" y="1761148"/>
                <a:ext cx="20160" cy="13680"/>
              </p14:xfrm>
            </p:contentPart>
          </mc:Choice>
          <mc:Fallback>
            <p:pic>
              <p:nvPicPr>
                <p:cNvPr id="5" name="Freihand 4">
                  <a:extLst>
                    <a:ext uri="{FF2B5EF4-FFF2-40B4-BE49-F238E27FC236}">
                      <a16:creationId xmlns:a16="http://schemas.microsoft.com/office/drawing/2014/main" id="{B6D5BF8E-25DF-1260-6341-5A2383374FA5}"/>
                    </a:ext>
                  </a:extLst>
                </p:cNvPr>
                <p:cNvPicPr/>
                <p:nvPr/>
              </p:nvPicPr>
              <p:blipFill>
                <a:blip r:embed="rId23"/>
                <a:stretch>
                  <a:fillRect/>
                </a:stretch>
              </p:blipFill>
              <p:spPr>
                <a:xfrm>
                  <a:off x="10533925" y="1752508"/>
                  <a:ext cx="37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 name="Freihand 5">
                  <a:extLst>
                    <a:ext uri="{FF2B5EF4-FFF2-40B4-BE49-F238E27FC236}">
                      <a16:creationId xmlns:a16="http://schemas.microsoft.com/office/drawing/2014/main" id="{889815D9-DCD8-6DF9-E4FB-E7939EDEE8D8}"/>
                    </a:ext>
                  </a:extLst>
                </p14:cNvPr>
                <p14:cNvContentPartPr/>
                <p14:nvPr/>
              </p14:nvContentPartPr>
              <p14:xfrm>
                <a:off x="8208685" y="792748"/>
                <a:ext cx="564480" cy="284400"/>
              </p14:xfrm>
            </p:contentPart>
          </mc:Choice>
          <mc:Fallback>
            <p:pic>
              <p:nvPicPr>
                <p:cNvPr id="6" name="Freihand 5">
                  <a:extLst>
                    <a:ext uri="{FF2B5EF4-FFF2-40B4-BE49-F238E27FC236}">
                      <a16:creationId xmlns:a16="http://schemas.microsoft.com/office/drawing/2014/main" id="{889815D9-DCD8-6DF9-E4FB-E7939EDEE8D8}"/>
                    </a:ext>
                  </a:extLst>
                </p:cNvPr>
                <p:cNvPicPr/>
                <p:nvPr/>
              </p:nvPicPr>
              <p:blipFill>
                <a:blip r:embed="rId25"/>
                <a:stretch>
                  <a:fillRect/>
                </a:stretch>
              </p:blipFill>
              <p:spPr>
                <a:xfrm>
                  <a:off x="8200045" y="783748"/>
                  <a:ext cx="5821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 name="Freihand 9">
                  <a:extLst>
                    <a:ext uri="{FF2B5EF4-FFF2-40B4-BE49-F238E27FC236}">
                      <a16:creationId xmlns:a16="http://schemas.microsoft.com/office/drawing/2014/main" id="{36880B10-9D27-47DE-08BD-7F27D460DAA6}"/>
                    </a:ext>
                  </a:extLst>
                </p14:cNvPr>
                <p14:cNvContentPartPr/>
                <p14:nvPr/>
              </p14:nvContentPartPr>
              <p14:xfrm>
                <a:off x="8107165" y="898228"/>
                <a:ext cx="312120" cy="288000"/>
              </p14:xfrm>
            </p:contentPart>
          </mc:Choice>
          <mc:Fallback>
            <p:pic>
              <p:nvPicPr>
                <p:cNvPr id="10" name="Freihand 9">
                  <a:extLst>
                    <a:ext uri="{FF2B5EF4-FFF2-40B4-BE49-F238E27FC236}">
                      <a16:creationId xmlns:a16="http://schemas.microsoft.com/office/drawing/2014/main" id="{36880B10-9D27-47DE-08BD-7F27D460DAA6}"/>
                    </a:ext>
                  </a:extLst>
                </p:cNvPr>
                <p:cNvPicPr/>
                <p:nvPr/>
              </p:nvPicPr>
              <p:blipFill>
                <a:blip r:embed="rId27"/>
                <a:stretch>
                  <a:fillRect/>
                </a:stretch>
              </p:blipFill>
              <p:spPr>
                <a:xfrm>
                  <a:off x="8098525" y="889588"/>
                  <a:ext cx="329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 name="Freihand 10">
                  <a:extLst>
                    <a:ext uri="{FF2B5EF4-FFF2-40B4-BE49-F238E27FC236}">
                      <a16:creationId xmlns:a16="http://schemas.microsoft.com/office/drawing/2014/main" id="{C1BEBEFE-3EA1-C52D-5BD8-A3C5A3856977}"/>
                    </a:ext>
                  </a:extLst>
                </p14:cNvPr>
                <p14:cNvContentPartPr/>
                <p14:nvPr/>
              </p14:nvContentPartPr>
              <p14:xfrm>
                <a:off x="8997085" y="543268"/>
                <a:ext cx="350640" cy="270720"/>
              </p14:xfrm>
            </p:contentPart>
          </mc:Choice>
          <mc:Fallback>
            <p:pic>
              <p:nvPicPr>
                <p:cNvPr id="11" name="Freihand 10">
                  <a:extLst>
                    <a:ext uri="{FF2B5EF4-FFF2-40B4-BE49-F238E27FC236}">
                      <a16:creationId xmlns:a16="http://schemas.microsoft.com/office/drawing/2014/main" id="{C1BEBEFE-3EA1-C52D-5BD8-A3C5A3856977}"/>
                    </a:ext>
                  </a:extLst>
                </p:cNvPr>
                <p:cNvPicPr/>
                <p:nvPr/>
              </p:nvPicPr>
              <p:blipFill>
                <a:blip r:embed="rId29"/>
                <a:stretch>
                  <a:fillRect/>
                </a:stretch>
              </p:blipFill>
              <p:spPr>
                <a:xfrm>
                  <a:off x="8988445" y="534628"/>
                  <a:ext cx="3682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 name="Freihand 11">
                  <a:extLst>
                    <a:ext uri="{FF2B5EF4-FFF2-40B4-BE49-F238E27FC236}">
                      <a16:creationId xmlns:a16="http://schemas.microsoft.com/office/drawing/2014/main" id="{40BB4018-588C-5D96-6A58-BE08436F0214}"/>
                    </a:ext>
                  </a:extLst>
                </p14:cNvPr>
                <p14:cNvContentPartPr/>
                <p14:nvPr/>
              </p14:nvContentPartPr>
              <p14:xfrm>
                <a:off x="9427645" y="657388"/>
                <a:ext cx="201600" cy="113040"/>
              </p14:xfrm>
            </p:contentPart>
          </mc:Choice>
          <mc:Fallback>
            <p:pic>
              <p:nvPicPr>
                <p:cNvPr id="12" name="Freihand 11">
                  <a:extLst>
                    <a:ext uri="{FF2B5EF4-FFF2-40B4-BE49-F238E27FC236}">
                      <a16:creationId xmlns:a16="http://schemas.microsoft.com/office/drawing/2014/main" id="{40BB4018-588C-5D96-6A58-BE08436F0214}"/>
                    </a:ext>
                  </a:extLst>
                </p:cNvPr>
                <p:cNvPicPr/>
                <p:nvPr/>
              </p:nvPicPr>
              <p:blipFill>
                <a:blip r:embed="rId31"/>
                <a:stretch>
                  <a:fillRect/>
                </a:stretch>
              </p:blipFill>
              <p:spPr>
                <a:xfrm>
                  <a:off x="9418645" y="648388"/>
                  <a:ext cx="219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Freihand 12">
                  <a:extLst>
                    <a:ext uri="{FF2B5EF4-FFF2-40B4-BE49-F238E27FC236}">
                      <a16:creationId xmlns:a16="http://schemas.microsoft.com/office/drawing/2014/main" id="{4ABD16D2-F272-D5A7-55C9-0DA3438E55B4}"/>
                    </a:ext>
                  </a:extLst>
                </p14:cNvPr>
                <p14:cNvContentPartPr/>
                <p14:nvPr/>
              </p14:nvContentPartPr>
              <p14:xfrm>
                <a:off x="9655165" y="534268"/>
                <a:ext cx="334800" cy="283320"/>
              </p14:xfrm>
            </p:contentPart>
          </mc:Choice>
          <mc:Fallback>
            <p:pic>
              <p:nvPicPr>
                <p:cNvPr id="13" name="Freihand 12">
                  <a:extLst>
                    <a:ext uri="{FF2B5EF4-FFF2-40B4-BE49-F238E27FC236}">
                      <a16:creationId xmlns:a16="http://schemas.microsoft.com/office/drawing/2014/main" id="{4ABD16D2-F272-D5A7-55C9-0DA3438E55B4}"/>
                    </a:ext>
                  </a:extLst>
                </p:cNvPr>
                <p:cNvPicPr/>
                <p:nvPr/>
              </p:nvPicPr>
              <p:blipFill>
                <a:blip r:embed="rId33"/>
                <a:stretch>
                  <a:fillRect/>
                </a:stretch>
              </p:blipFill>
              <p:spPr>
                <a:xfrm>
                  <a:off x="9646165" y="525268"/>
                  <a:ext cx="3524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1FE010D0-20E7-8222-794B-4481DC9594A0}"/>
                    </a:ext>
                  </a:extLst>
                </p14:cNvPr>
                <p14:cNvContentPartPr/>
                <p14:nvPr/>
              </p14:nvContentPartPr>
              <p14:xfrm>
                <a:off x="9848485" y="532108"/>
                <a:ext cx="31680" cy="14040"/>
              </p14:xfrm>
            </p:contentPart>
          </mc:Choice>
          <mc:Fallback>
            <p:pic>
              <p:nvPicPr>
                <p:cNvPr id="14" name="Freihand 13">
                  <a:extLst>
                    <a:ext uri="{FF2B5EF4-FFF2-40B4-BE49-F238E27FC236}">
                      <a16:creationId xmlns:a16="http://schemas.microsoft.com/office/drawing/2014/main" id="{1FE010D0-20E7-8222-794B-4481DC9594A0}"/>
                    </a:ext>
                  </a:extLst>
                </p:cNvPr>
                <p:cNvPicPr/>
                <p:nvPr/>
              </p:nvPicPr>
              <p:blipFill>
                <a:blip r:embed="rId35"/>
                <a:stretch>
                  <a:fillRect/>
                </a:stretch>
              </p:blipFill>
              <p:spPr>
                <a:xfrm>
                  <a:off x="9839485" y="523108"/>
                  <a:ext cx="49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 name="Freihand 14">
                  <a:extLst>
                    <a:ext uri="{FF2B5EF4-FFF2-40B4-BE49-F238E27FC236}">
                      <a16:creationId xmlns:a16="http://schemas.microsoft.com/office/drawing/2014/main" id="{9974A803-608A-D2B5-800F-7B3B2669E54A}"/>
                    </a:ext>
                  </a:extLst>
                </p14:cNvPr>
                <p14:cNvContentPartPr/>
                <p14:nvPr/>
              </p14:nvContentPartPr>
              <p14:xfrm>
                <a:off x="10229365" y="555508"/>
                <a:ext cx="21240" cy="249120"/>
              </p14:xfrm>
            </p:contentPart>
          </mc:Choice>
          <mc:Fallback>
            <p:pic>
              <p:nvPicPr>
                <p:cNvPr id="15" name="Freihand 14">
                  <a:extLst>
                    <a:ext uri="{FF2B5EF4-FFF2-40B4-BE49-F238E27FC236}">
                      <a16:creationId xmlns:a16="http://schemas.microsoft.com/office/drawing/2014/main" id="{9974A803-608A-D2B5-800F-7B3B2669E54A}"/>
                    </a:ext>
                  </a:extLst>
                </p:cNvPr>
                <p:cNvPicPr/>
                <p:nvPr/>
              </p:nvPicPr>
              <p:blipFill>
                <a:blip r:embed="rId37"/>
                <a:stretch>
                  <a:fillRect/>
                </a:stretch>
              </p:blipFill>
              <p:spPr>
                <a:xfrm>
                  <a:off x="10220365" y="546508"/>
                  <a:ext cx="388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 name="Freihand 15">
                  <a:extLst>
                    <a:ext uri="{FF2B5EF4-FFF2-40B4-BE49-F238E27FC236}">
                      <a16:creationId xmlns:a16="http://schemas.microsoft.com/office/drawing/2014/main" id="{02A2304E-84C0-E55B-DE18-C46B99C57E8F}"/>
                    </a:ext>
                  </a:extLst>
                </p14:cNvPr>
                <p14:cNvContentPartPr/>
                <p14:nvPr/>
              </p14:nvContentPartPr>
              <p14:xfrm>
                <a:off x="10191925" y="621028"/>
                <a:ext cx="309600" cy="129240"/>
              </p14:xfrm>
            </p:contentPart>
          </mc:Choice>
          <mc:Fallback>
            <p:pic>
              <p:nvPicPr>
                <p:cNvPr id="16" name="Freihand 15">
                  <a:extLst>
                    <a:ext uri="{FF2B5EF4-FFF2-40B4-BE49-F238E27FC236}">
                      <a16:creationId xmlns:a16="http://schemas.microsoft.com/office/drawing/2014/main" id="{02A2304E-84C0-E55B-DE18-C46B99C57E8F}"/>
                    </a:ext>
                  </a:extLst>
                </p:cNvPr>
                <p:cNvPicPr/>
                <p:nvPr/>
              </p:nvPicPr>
              <p:blipFill>
                <a:blip r:embed="rId39"/>
                <a:stretch>
                  <a:fillRect/>
                </a:stretch>
              </p:blipFill>
              <p:spPr>
                <a:xfrm>
                  <a:off x="10182925" y="612388"/>
                  <a:ext cx="327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7C6B2EBA-2C89-CB25-43B2-562D787EEF35}"/>
                    </a:ext>
                  </a:extLst>
                </p14:cNvPr>
                <p14:cNvContentPartPr/>
                <p14:nvPr/>
              </p14:nvContentPartPr>
              <p14:xfrm>
                <a:off x="10782685" y="540748"/>
                <a:ext cx="208080" cy="256680"/>
              </p14:xfrm>
            </p:contentPart>
          </mc:Choice>
          <mc:Fallback>
            <p:pic>
              <p:nvPicPr>
                <p:cNvPr id="17" name="Freihand 16">
                  <a:extLst>
                    <a:ext uri="{FF2B5EF4-FFF2-40B4-BE49-F238E27FC236}">
                      <a16:creationId xmlns:a16="http://schemas.microsoft.com/office/drawing/2014/main" id="{7C6B2EBA-2C89-CB25-43B2-562D787EEF35}"/>
                    </a:ext>
                  </a:extLst>
                </p:cNvPr>
                <p:cNvPicPr/>
                <p:nvPr/>
              </p:nvPicPr>
              <p:blipFill>
                <a:blip r:embed="rId41"/>
                <a:stretch>
                  <a:fillRect/>
                </a:stretch>
              </p:blipFill>
              <p:spPr>
                <a:xfrm>
                  <a:off x="10773685" y="532108"/>
                  <a:ext cx="2257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5D55A421-F127-ED2A-608F-8854BF1E2C18}"/>
                    </a:ext>
                  </a:extLst>
                </p14:cNvPr>
                <p14:cNvContentPartPr/>
                <p14:nvPr/>
              </p14:nvContentPartPr>
              <p14:xfrm>
                <a:off x="11157085" y="562348"/>
                <a:ext cx="50040" cy="189360"/>
              </p14:xfrm>
            </p:contentPart>
          </mc:Choice>
          <mc:Fallback>
            <p:pic>
              <p:nvPicPr>
                <p:cNvPr id="18" name="Freihand 17">
                  <a:extLst>
                    <a:ext uri="{FF2B5EF4-FFF2-40B4-BE49-F238E27FC236}">
                      <a16:creationId xmlns:a16="http://schemas.microsoft.com/office/drawing/2014/main" id="{5D55A421-F127-ED2A-608F-8854BF1E2C18}"/>
                    </a:ext>
                  </a:extLst>
                </p:cNvPr>
                <p:cNvPicPr/>
                <p:nvPr/>
              </p:nvPicPr>
              <p:blipFill>
                <a:blip r:embed="rId43"/>
                <a:stretch>
                  <a:fillRect/>
                </a:stretch>
              </p:blipFill>
              <p:spPr>
                <a:xfrm>
                  <a:off x="11148445" y="553348"/>
                  <a:ext cx="67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Freihand 18">
                  <a:extLst>
                    <a:ext uri="{FF2B5EF4-FFF2-40B4-BE49-F238E27FC236}">
                      <a16:creationId xmlns:a16="http://schemas.microsoft.com/office/drawing/2014/main" id="{63A6150C-7FE2-CF88-BD0E-4EF28D3E82A6}"/>
                    </a:ext>
                  </a:extLst>
                </p14:cNvPr>
                <p14:cNvContentPartPr/>
                <p14:nvPr/>
              </p14:nvContentPartPr>
              <p14:xfrm>
                <a:off x="11063485" y="540748"/>
                <a:ext cx="452880" cy="233640"/>
              </p14:xfrm>
            </p:contentPart>
          </mc:Choice>
          <mc:Fallback>
            <p:pic>
              <p:nvPicPr>
                <p:cNvPr id="19" name="Freihand 18">
                  <a:extLst>
                    <a:ext uri="{FF2B5EF4-FFF2-40B4-BE49-F238E27FC236}">
                      <a16:creationId xmlns:a16="http://schemas.microsoft.com/office/drawing/2014/main" id="{63A6150C-7FE2-CF88-BD0E-4EF28D3E82A6}"/>
                    </a:ext>
                  </a:extLst>
                </p:cNvPr>
                <p:cNvPicPr/>
                <p:nvPr/>
              </p:nvPicPr>
              <p:blipFill>
                <a:blip r:embed="rId45"/>
                <a:stretch>
                  <a:fillRect/>
                </a:stretch>
              </p:blipFill>
              <p:spPr>
                <a:xfrm>
                  <a:off x="11054845" y="531748"/>
                  <a:ext cx="4705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28059D27-8D3B-509E-78AD-CECD89541D01}"/>
                    </a:ext>
                  </a:extLst>
                </p14:cNvPr>
                <p14:cNvContentPartPr/>
                <p14:nvPr/>
              </p14:nvContentPartPr>
              <p14:xfrm>
                <a:off x="11381005" y="460468"/>
                <a:ext cx="435240" cy="328680"/>
              </p14:xfrm>
            </p:contentPart>
          </mc:Choice>
          <mc:Fallback>
            <p:pic>
              <p:nvPicPr>
                <p:cNvPr id="22" name="Freihand 21">
                  <a:extLst>
                    <a:ext uri="{FF2B5EF4-FFF2-40B4-BE49-F238E27FC236}">
                      <a16:creationId xmlns:a16="http://schemas.microsoft.com/office/drawing/2014/main" id="{28059D27-8D3B-509E-78AD-CECD89541D01}"/>
                    </a:ext>
                  </a:extLst>
                </p:cNvPr>
                <p:cNvPicPr/>
                <p:nvPr/>
              </p:nvPicPr>
              <p:blipFill>
                <a:blip r:embed="rId47"/>
                <a:stretch>
                  <a:fillRect/>
                </a:stretch>
              </p:blipFill>
              <p:spPr>
                <a:xfrm>
                  <a:off x="11372005" y="451468"/>
                  <a:ext cx="4528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3" name="Freihand 212">
                  <a:extLst>
                    <a:ext uri="{FF2B5EF4-FFF2-40B4-BE49-F238E27FC236}">
                      <a16:creationId xmlns:a16="http://schemas.microsoft.com/office/drawing/2014/main" id="{CB07E6D0-4207-A87C-D4CD-57E89E3221D6}"/>
                    </a:ext>
                  </a:extLst>
                </p14:cNvPr>
                <p14:cNvContentPartPr/>
                <p14:nvPr/>
              </p14:nvContentPartPr>
              <p14:xfrm>
                <a:off x="10373725" y="978508"/>
                <a:ext cx="169920" cy="150120"/>
              </p14:xfrm>
            </p:contentPart>
          </mc:Choice>
          <mc:Fallback>
            <p:pic>
              <p:nvPicPr>
                <p:cNvPr id="213" name="Freihand 212">
                  <a:extLst>
                    <a:ext uri="{FF2B5EF4-FFF2-40B4-BE49-F238E27FC236}">
                      <a16:creationId xmlns:a16="http://schemas.microsoft.com/office/drawing/2014/main" id="{CB07E6D0-4207-A87C-D4CD-57E89E3221D6}"/>
                    </a:ext>
                  </a:extLst>
                </p:cNvPr>
                <p:cNvPicPr/>
                <p:nvPr/>
              </p:nvPicPr>
              <p:blipFill>
                <a:blip r:embed="rId49"/>
                <a:stretch>
                  <a:fillRect/>
                </a:stretch>
              </p:blipFill>
              <p:spPr>
                <a:xfrm>
                  <a:off x="10365085" y="969508"/>
                  <a:ext cx="187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4" name="Freihand 213">
                  <a:extLst>
                    <a:ext uri="{FF2B5EF4-FFF2-40B4-BE49-F238E27FC236}">
                      <a16:creationId xmlns:a16="http://schemas.microsoft.com/office/drawing/2014/main" id="{EE4A319B-A121-04CE-9A76-10128C56E986}"/>
                    </a:ext>
                  </a:extLst>
                </p14:cNvPr>
                <p14:cNvContentPartPr/>
                <p14:nvPr/>
              </p14:nvContentPartPr>
              <p14:xfrm>
                <a:off x="10614205" y="1019188"/>
                <a:ext cx="428400" cy="115920"/>
              </p14:xfrm>
            </p:contentPart>
          </mc:Choice>
          <mc:Fallback>
            <p:pic>
              <p:nvPicPr>
                <p:cNvPr id="214" name="Freihand 213">
                  <a:extLst>
                    <a:ext uri="{FF2B5EF4-FFF2-40B4-BE49-F238E27FC236}">
                      <a16:creationId xmlns:a16="http://schemas.microsoft.com/office/drawing/2014/main" id="{EE4A319B-A121-04CE-9A76-10128C56E986}"/>
                    </a:ext>
                  </a:extLst>
                </p:cNvPr>
                <p:cNvPicPr/>
                <p:nvPr/>
              </p:nvPicPr>
              <p:blipFill>
                <a:blip r:embed="rId51"/>
                <a:stretch>
                  <a:fillRect/>
                </a:stretch>
              </p:blipFill>
              <p:spPr>
                <a:xfrm>
                  <a:off x="10605205" y="1010188"/>
                  <a:ext cx="446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5" name="Freihand 214">
                  <a:extLst>
                    <a:ext uri="{FF2B5EF4-FFF2-40B4-BE49-F238E27FC236}">
                      <a16:creationId xmlns:a16="http://schemas.microsoft.com/office/drawing/2014/main" id="{1D903C39-FCE9-1D88-BBDD-3548FD16EED1}"/>
                    </a:ext>
                  </a:extLst>
                </p14:cNvPr>
                <p14:cNvContentPartPr/>
                <p14:nvPr/>
              </p14:nvContentPartPr>
              <p14:xfrm>
                <a:off x="11037925" y="1031068"/>
                <a:ext cx="128520" cy="154800"/>
              </p14:xfrm>
            </p:contentPart>
          </mc:Choice>
          <mc:Fallback>
            <p:pic>
              <p:nvPicPr>
                <p:cNvPr id="215" name="Freihand 214">
                  <a:extLst>
                    <a:ext uri="{FF2B5EF4-FFF2-40B4-BE49-F238E27FC236}">
                      <a16:creationId xmlns:a16="http://schemas.microsoft.com/office/drawing/2014/main" id="{1D903C39-FCE9-1D88-BBDD-3548FD16EED1}"/>
                    </a:ext>
                  </a:extLst>
                </p:cNvPr>
                <p:cNvPicPr/>
                <p:nvPr/>
              </p:nvPicPr>
              <p:blipFill>
                <a:blip r:embed="rId53"/>
                <a:stretch>
                  <a:fillRect/>
                </a:stretch>
              </p:blipFill>
              <p:spPr>
                <a:xfrm>
                  <a:off x="11029285" y="1022428"/>
                  <a:ext cx="146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6" name="Freihand 215">
                  <a:extLst>
                    <a:ext uri="{FF2B5EF4-FFF2-40B4-BE49-F238E27FC236}">
                      <a16:creationId xmlns:a16="http://schemas.microsoft.com/office/drawing/2014/main" id="{93D795CE-F3C5-740E-5D6D-96E678C95266}"/>
                    </a:ext>
                  </a:extLst>
                </p14:cNvPr>
                <p14:cNvContentPartPr/>
                <p14:nvPr/>
              </p14:nvContentPartPr>
              <p14:xfrm>
                <a:off x="11182645" y="1002988"/>
                <a:ext cx="19800" cy="15120"/>
              </p14:xfrm>
            </p:contentPart>
          </mc:Choice>
          <mc:Fallback>
            <p:pic>
              <p:nvPicPr>
                <p:cNvPr id="216" name="Freihand 215">
                  <a:extLst>
                    <a:ext uri="{FF2B5EF4-FFF2-40B4-BE49-F238E27FC236}">
                      <a16:creationId xmlns:a16="http://schemas.microsoft.com/office/drawing/2014/main" id="{93D795CE-F3C5-740E-5D6D-96E678C95266}"/>
                    </a:ext>
                  </a:extLst>
                </p:cNvPr>
                <p:cNvPicPr/>
                <p:nvPr/>
              </p:nvPicPr>
              <p:blipFill>
                <a:blip r:embed="rId55"/>
                <a:stretch>
                  <a:fillRect/>
                </a:stretch>
              </p:blipFill>
              <p:spPr>
                <a:xfrm>
                  <a:off x="11173645" y="994348"/>
                  <a:ext cx="37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7" name="Freihand 216">
                  <a:extLst>
                    <a:ext uri="{FF2B5EF4-FFF2-40B4-BE49-F238E27FC236}">
                      <a16:creationId xmlns:a16="http://schemas.microsoft.com/office/drawing/2014/main" id="{06AA5F83-7EB9-3AF0-7965-77FCBAA52F67}"/>
                    </a:ext>
                  </a:extLst>
                </p14:cNvPr>
                <p14:cNvContentPartPr/>
                <p14:nvPr/>
              </p14:nvContentPartPr>
              <p14:xfrm>
                <a:off x="11224405" y="947548"/>
                <a:ext cx="306720" cy="192600"/>
              </p14:xfrm>
            </p:contentPart>
          </mc:Choice>
          <mc:Fallback>
            <p:pic>
              <p:nvPicPr>
                <p:cNvPr id="217" name="Freihand 216">
                  <a:extLst>
                    <a:ext uri="{FF2B5EF4-FFF2-40B4-BE49-F238E27FC236}">
                      <a16:creationId xmlns:a16="http://schemas.microsoft.com/office/drawing/2014/main" id="{06AA5F83-7EB9-3AF0-7965-77FCBAA52F67}"/>
                    </a:ext>
                  </a:extLst>
                </p:cNvPr>
                <p:cNvPicPr/>
                <p:nvPr/>
              </p:nvPicPr>
              <p:blipFill>
                <a:blip r:embed="rId57"/>
                <a:stretch>
                  <a:fillRect/>
                </a:stretch>
              </p:blipFill>
              <p:spPr>
                <a:xfrm>
                  <a:off x="11215765" y="938548"/>
                  <a:ext cx="3243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8" name="Freihand 217">
                  <a:extLst>
                    <a:ext uri="{FF2B5EF4-FFF2-40B4-BE49-F238E27FC236}">
                      <a16:creationId xmlns:a16="http://schemas.microsoft.com/office/drawing/2014/main" id="{AC3BE303-E1ED-F4FC-809F-4ECD264C19E4}"/>
                    </a:ext>
                  </a:extLst>
                </p14:cNvPr>
                <p14:cNvContentPartPr/>
                <p14:nvPr/>
              </p14:nvContentPartPr>
              <p14:xfrm>
                <a:off x="10256725" y="1214308"/>
                <a:ext cx="1365120" cy="119160"/>
              </p14:xfrm>
            </p:contentPart>
          </mc:Choice>
          <mc:Fallback>
            <p:pic>
              <p:nvPicPr>
                <p:cNvPr id="218" name="Freihand 217">
                  <a:extLst>
                    <a:ext uri="{FF2B5EF4-FFF2-40B4-BE49-F238E27FC236}">
                      <a16:creationId xmlns:a16="http://schemas.microsoft.com/office/drawing/2014/main" id="{AC3BE303-E1ED-F4FC-809F-4ECD264C19E4}"/>
                    </a:ext>
                  </a:extLst>
                </p:cNvPr>
                <p:cNvPicPr/>
                <p:nvPr/>
              </p:nvPicPr>
              <p:blipFill>
                <a:blip r:embed="rId59"/>
                <a:stretch>
                  <a:fillRect/>
                </a:stretch>
              </p:blipFill>
              <p:spPr>
                <a:xfrm>
                  <a:off x="10247725" y="1205668"/>
                  <a:ext cx="1382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Freihand 24">
                  <a:extLst>
                    <a:ext uri="{FF2B5EF4-FFF2-40B4-BE49-F238E27FC236}">
                      <a16:creationId xmlns:a16="http://schemas.microsoft.com/office/drawing/2014/main" id="{BFEE15A3-45D8-9DCD-E6DA-E2B93ED4E6CE}"/>
                    </a:ext>
                  </a:extLst>
                </p14:cNvPr>
                <p14:cNvContentPartPr/>
                <p14:nvPr/>
              </p14:nvContentPartPr>
              <p14:xfrm>
                <a:off x="1214965" y="2122228"/>
                <a:ext cx="1677960" cy="742680"/>
              </p14:xfrm>
            </p:contentPart>
          </mc:Choice>
          <mc:Fallback>
            <p:pic>
              <p:nvPicPr>
                <p:cNvPr id="25" name="Freihand 24">
                  <a:extLst>
                    <a:ext uri="{FF2B5EF4-FFF2-40B4-BE49-F238E27FC236}">
                      <a16:creationId xmlns:a16="http://schemas.microsoft.com/office/drawing/2014/main" id="{BFEE15A3-45D8-9DCD-E6DA-E2B93ED4E6CE}"/>
                    </a:ext>
                  </a:extLst>
                </p:cNvPr>
                <p:cNvPicPr/>
                <p:nvPr/>
              </p:nvPicPr>
              <p:blipFill>
                <a:blip r:embed="rId61"/>
                <a:stretch>
                  <a:fillRect/>
                </a:stretch>
              </p:blipFill>
              <p:spPr>
                <a:xfrm>
                  <a:off x="1206325" y="2113228"/>
                  <a:ext cx="1695600" cy="760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6" name="Freihand 25">
                  <a:extLst>
                    <a:ext uri="{FF2B5EF4-FFF2-40B4-BE49-F238E27FC236}">
                      <a16:creationId xmlns:a16="http://schemas.microsoft.com/office/drawing/2014/main" id="{4A8FB4AC-ECCE-E025-66B5-9176A1D09725}"/>
                    </a:ext>
                  </a:extLst>
                </p14:cNvPr>
                <p14:cNvContentPartPr/>
                <p14:nvPr/>
              </p14:nvContentPartPr>
              <p14:xfrm>
                <a:off x="2865925" y="2045548"/>
                <a:ext cx="111240" cy="201960"/>
              </p14:xfrm>
            </p:contentPart>
          </mc:Choice>
          <mc:Fallback>
            <p:pic>
              <p:nvPicPr>
                <p:cNvPr id="26" name="Freihand 25">
                  <a:extLst>
                    <a:ext uri="{FF2B5EF4-FFF2-40B4-BE49-F238E27FC236}">
                      <a16:creationId xmlns:a16="http://schemas.microsoft.com/office/drawing/2014/main" id="{4A8FB4AC-ECCE-E025-66B5-9176A1D09725}"/>
                    </a:ext>
                  </a:extLst>
                </p:cNvPr>
                <p:cNvPicPr/>
                <p:nvPr/>
              </p:nvPicPr>
              <p:blipFill>
                <a:blip r:embed="rId63"/>
                <a:stretch>
                  <a:fillRect/>
                </a:stretch>
              </p:blipFill>
              <p:spPr>
                <a:xfrm>
                  <a:off x="2857285" y="2036908"/>
                  <a:ext cx="128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8" name="Freihand 27">
                  <a:extLst>
                    <a:ext uri="{FF2B5EF4-FFF2-40B4-BE49-F238E27FC236}">
                      <a16:creationId xmlns:a16="http://schemas.microsoft.com/office/drawing/2014/main" id="{ACE824B2-D687-58BF-E887-5D9709068304}"/>
                    </a:ext>
                  </a:extLst>
                </p14:cNvPr>
                <p14:cNvContentPartPr/>
                <p14:nvPr/>
              </p14:nvContentPartPr>
              <p14:xfrm>
                <a:off x="2873485" y="2175148"/>
                <a:ext cx="294480" cy="81360"/>
              </p14:xfrm>
            </p:contentPart>
          </mc:Choice>
          <mc:Fallback>
            <p:pic>
              <p:nvPicPr>
                <p:cNvPr id="28" name="Freihand 27">
                  <a:extLst>
                    <a:ext uri="{FF2B5EF4-FFF2-40B4-BE49-F238E27FC236}">
                      <a16:creationId xmlns:a16="http://schemas.microsoft.com/office/drawing/2014/main" id="{ACE824B2-D687-58BF-E887-5D9709068304}"/>
                    </a:ext>
                  </a:extLst>
                </p:cNvPr>
                <p:cNvPicPr/>
                <p:nvPr/>
              </p:nvPicPr>
              <p:blipFill>
                <a:blip r:embed="rId65"/>
                <a:stretch>
                  <a:fillRect/>
                </a:stretch>
              </p:blipFill>
              <p:spPr>
                <a:xfrm>
                  <a:off x="2864485" y="2166148"/>
                  <a:ext cx="312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9" name="Freihand 28">
                  <a:extLst>
                    <a:ext uri="{FF2B5EF4-FFF2-40B4-BE49-F238E27FC236}">
                      <a16:creationId xmlns:a16="http://schemas.microsoft.com/office/drawing/2014/main" id="{6E6A3BDD-84D5-16B2-CCBC-B09627AAF723}"/>
                    </a:ext>
                  </a:extLst>
                </p14:cNvPr>
                <p14:cNvContentPartPr/>
                <p14:nvPr/>
              </p14:nvContentPartPr>
              <p14:xfrm>
                <a:off x="3042685" y="1873828"/>
                <a:ext cx="257400" cy="34920"/>
              </p14:xfrm>
            </p:contentPart>
          </mc:Choice>
          <mc:Fallback>
            <p:pic>
              <p:nvPicPr>
                <p:cNvPr id="29" name="Freihand 28">
                  <a:extLst>
                    <a:ext uri="{FF2B5EF4-FFF2-40B4-BE49-F238E27FC236}">
                      <a16:creationId xmlns:a16="http://schemas.microsoft.com/office/drawing/2014/main" id="{6E6A3BDD-84D5-16B2-CCBC-B09627AAF723}"/>
                    </a:ext>
                  </a:extLst>
                </p:cNvPr>
                <p:cNvPicPr/>
                <p:nvPr/>
              </p:nvPicPr>
              <p:blipFill>
                <a:blip r:embed="rId67"/>
                <a:stretch>
                  <a:fillRect/>
                </a:stretch>
              </p:blipFill>
              <p:spPr>
                <a:xfrm>
                  <a:off x="3034045" y="1864828"/>
                  <a:ext cx="275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Freihand 30">
                  <a:extLst>
                    <a:ext uri="{FF2B5EF4-FFF2-40B4-BE49-F238E27FC236}">
                      <a16:creationId xmlns:a16="http://schemas.microsoft.com/office/drawing/2014/main" id="{26F89312-7916-6D83-D6F1-A9B4940AF37B}"/>
                    </a:ext>
                  </a:extLst>
                </p14:cNvPr>
                <p14:cNvContentPartPr/>
                <p14:nvPr/>
              </p14:nvContentPartPr>
              <p14:xfrm>
                <a:off x="3246445" y="1718668"/>
                <a:ext cx="44280" cy="359280"/>
              </p14:xfrm>
            </p:contentPart>
          </mc:Choice>
          <mc:Fallback>
            <p:pic>
              <p:nvPicPr>
                <p:cNvPr id="31" name="Freihand 30">
                  <a:extLst>
                    <a:ext uri="{FF2B5EF4-FFF2-40B4-BE49-F238E27FC236}">
                      <a16:creationId xmlns:a16="http://schemas.microsoft.com/office/drawing/2014/main" id="{26F89312-7916-6D83-D6F1-A9B4940AF37B}"/>
                    </a:ext>
                  </a:extLst>
                </p:cNvPr>
                <p:cNvPicPr/>
                <p:nvPr/>
              </p:nvPicPr>
              <p:blipFill>
                <a:blip r:embed="rId69"/>
                <a:stretch>
                  <a:fillRect/>
                </a:stretch>
              </p:blipFill>
              <p:spPr>
                <a:xfrm>
                  <a:off x="3237445" y="1710028"/>
                  <a:ext cx="619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Freihand 31">
                  <a:extLst>
                    <a:ext uri="{FF2B5EF4-FFF2-40B4-BE49-F238E27FC236}">
                      <a16:creationId xmlns:a16="http://schemas.microsoft.com/office/drawing/2014/main" id="{1DAB01EA-149A-4DF3-EE2D-AEBEB78E4E10}"/>
                    </a:ext>
                  </a:extLst>
                </p14:cNvPr>
                <p14:cNvContentPartPr/>
                <p14:nvPr/>
              </p14:nvContentPartPr>
              <p14:xfrm>
                <a:off x="1392445" y="2118268"/>
                <a:ext cx="77400" cy="249840"/>
              </p14:xfrm>
            </p:contentPart>
          </mc:Choice>
          <mc:Fallback>
            <p:pic>
              <p:nvPicPr>
                <p:cNvPr id="32" name="Freihand 31">
                  <a:extLst>
                    <a:ext uri="{FF2B5EF4-FFF2-40B4-BE49-F238E27FC236}">
                      <a16:creationId xmlns:a16="http://schemas.microsoft.com/office/drawing/2014/main" id="{1DAB01EA-149A-4DF3-EE2D-AEBEB78E4E10}"/>
                    </a:ext>
                  </a:extLst>
                </p:cNvPr>
                <p:cNvPicPr/>
                <p:nvPr/>
              </p:nvPicPr>
              <p:blipFill>
                <a:blip r:embed="rId71"/>
                <a:stretch>
                  <a:fillRect/>
                </a:stretch>
              </p:blipFill>
              <p:spPr>
                <a:xfrm>
                  <a:off x="1383805" y="2109628"/>
                  <a:ext cx="95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Freihand 32">
                  <a:extLst>
                    <a:ext uri="{FF2B5EF4-FFF2-40B4-BE49-F238E27FC236}">
                      <a16:creationId xmlns:a16="http://schemas.microsoft.com/office/drawing/2014/main" id="{B601E5B5-B575-0D79-9747-688F6FE762CE}"/>
                    </a:ext>
                  </a:extLst>
                </p14:cNvPr>
                <p14:cNvContentPartPr/>
                <p14:nvPr/>
              </p14:nvContentPartPr>
              <p14:xfrm>
                <a:off x="1312525" y="2217628"/>
                <a:ext cx="215280" cy="221760"/>
              </p14:xfrm>
            </p:contentPart>
          </mc:Choice>
          <mc:Fallback>
            <p:pic>
              <p:nvPicPr>
                <p:cNvPr id="33" name="Freihand 32">
                  <a:extLst>
                    <a:ext uri="{FF2B5EF4-FFF2-40B4-BE49-F238E27FC236}">
                      <a16:creationId xmlns:a16="http://schemas.microsoft.com/office/drawing/2014/main" id="{B601E5B5-B575-0D79-9747-688F6FE762CE}"/>
                    </a:ext>
                  </a:extLst>
                </p:cNvPr>
                <p:cNvPicPr/>
                <p:nvPr/>
              </p:nvPicPr>
              <p:blipFill>
                <a:blip r:embed="rId73"/>
                <a:stretch>
                  <a:fillRect/>
                </a:stretch>
              </p:blipFill>
              <p:spPr>
                <a:xfrm>
                  <a:off x="1303885" y="2208628"/>
                  <a:ext cx="232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Freihand 33">
                  <a:extLst>
                    <a:ext uri="{FF2B5EF4-FFF2-40B4-BE49-F238E27FC236}">
                      <a16:creationId xmlns:a16="http://schemas.microsoft.com/office/drawing/2014/main" id="{59B584F3-9E9F-1EEF-468B-C3285211DFDB}"/>
                    </a:ext>
                  </a:extLst>
                </p14:cNvPr>
                <p14:cNvContentPartPr/>
                <p14:nvPr/>
              </p14:nvContentPartPr>
              <p14:xfrm>
                <a:off x="1184725" y="1766188"/>
                <a:ext cx="178920" cy="186480"/>
              </p14:xfrm>
            </p:contentPart>
          </mc:Choice>
          <mc:Fallback>
            <p:pic>
              <p:nvPicPr>
                <p:cNvPr id="34" name="Freihand 33">
                  <a:extLst>
                    <a:ext uri="{FF2B5EF4-FFF2-40B4-BE49-F238E27FC236}">
                      <a16:creationId xmlns:a16="http://schemas.microsoft.com/office/drawing/2014/main" id="{59B584F3-9E9F-1EEF-468B-C3285211DFDB}"/>
                    </a:ext>
                  </a:extLst>
                </p:cNvPr>
                <p:cNvPicPr/>
                <p:nvPr/>
              </p:nvPicPr>
              <p:blipFill>
                <a:blip r:embed="rId75"/>
                <a:stretch>
                  <a:fillRect/>
                </a:stretch>
              </p:blipFill>
              <p:spPr>
                <a:xfrm>
                  <a:off x="1176085" y="1757188"/>
                  <a:ext cx="196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Freihand 34">
                  <a:extLst>
                    <a:ext uri="{FF2B5EF4-FFF2-40B4-BE49-F238E27FC236}">
                      <a16:creationId xmlns:a16="http://schemas.microsoft.com/office/drawing/2014/main" id="{5B93139A-79F7-479E-9F08-8C075B486BC6}"/>
                    </a:ext>
                  </a:extLst>
                </p14:cNvPr>
                <p14:cNvContentPartPr/>
                <p14:nvPr/>
              </p14:nvContentPartPr>
              <p14:xfrm>
                <a:off x="1268965" y="1604908"/>
                <a:ext cx="223920" cy="216360"/>
              </p14:xfrm>
            </p:contentPart>
          </mc:Choice>
          <mc:Fallback>
            <p:pic>
              <p:nvPicPr>
                <p:cNvPr id="35" name="Freihand 34">
                  <a:extLst>
                    <a:ext uri="{FF2B5EF4-FFF2-40B4-BE49-F238E27FC236}">
                      <a16:creationId xmlns:a16="http://schemas.microsoft.com/office/drawing/2014/main" id="{5B93139A-79F7-479E-9F08-8C075B486BC6}"/>
                    </a:ext>
                  </a:extLst>
                </p:cNvPr>
                <p:cNvPicPr/>
                <p:nvPr/>
              </p:nvPicPr>
              <p:blipFill>
                <a:blip r:embed="rId77"/>
                <a:stretch>
                  <a:fillRect/>
                </a:stretch>
              </p:blipFill>
              <p:spPr>
                <a:xfrm>
                  <a:off x="1260325" y="1595908"/>
                  <a:ext cx="241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3405A12B-BE88-B723-4A7F-EF3CC342069F}"/>
                    </a:ext>
                  </a:extLst>
                </p14:cNvPr>
                <p14:cNvContentPartPr/>
                <p14:nvPr/>
              </p14:nvContentPartPr>
              <p14:xfrm>
                <a:off x="1555885" y="1611748"/>
                <a:ext cx="82440" cy="134640"/>
              </p14:xfrm>
            </p:contentPart>
          </mc:Choice>
          <mc:Fallback>
            <p:pic>
              <p:nvPicPr>
                <p:cNvPr id="36" name="Freihand 35">
                  <a:extLst>
                    <a:ext uri="{FF2B5EF4-FFF2-40B4-BE49-F238E27FC236}">
                      <a16:creationId xmlns:a16="http://schemas.microsoft.com/office/drawing/2014/main" id="{3405A12B-BE88-B723-4A7F-EF3CC342069F}"/>
                    </a:ext>
                  </a:extLst>
                </p:cNvPr>
                <p:cNvPicPr/>
                <p:nvPr/>
              </p:nvPicPr>
              <p:blipFill>
                <a:blip r:embed="rId79"/>
                <a:stretch>
                  <a:fillRect/>
                </a:stretch>
              </p:blipFill>
              <p:spPr>
                <a:xfrm>
                  <a:off x="1546885" y="1603108"/>
                  <a:ext cx="100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217A1B55-1AB9-4DBE-6A4A-CFB7D3589FB5}"/>
                    </a:ext>
                  </a:extLst>
                </p14:cNvPr>
                <p14:cNvContentPartPr/>
                <p14:nvPr/>
              </p14:nvContentPartPr>
              <p14:xfrm>
                <a:off x="1841725" y="1567828"/>
                <a:ext cx="209880" cy="74160"/>
              </p14:xfrm>
            </p:contentPart>
          </mc:Choice>
          <mc:Fallback>
            <p:pic>
              <p:nvPicPr>
                <p:cNvPr id="37" name="Freihand 36">
                  <a:extLst>
                    <a:ext uri="{FF2B5EF4-FFF2-40B4-BE49-F238E27FC236}">
                      <a16:creationId xmlns:a16="http://schemas.microsoft.com/office/drawing/2014/main" id="{217A1B55-1AB9-4DBE-6A4A-CFB7D3589FB5}"/>
                    </a:ext>
                  </a:extLst>
                </p:cNvPr>
                <p:cNvPicPr/>
                <p:nvPr/>
              </p:nvPicPr>
              <p:blipFill>
                <a:blip r:embed="rId81"/>
                <a:stretch>
                  <a:fillRect/>
                </a:stretch>
              </p:blipFill>
              <p:spPr>
                <a:xfrm>
                  <a:off x="1832725" y="1559188"/>
                  <a:ext cx="227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7B808E61-9CD5-F08A-830E-D1D7BAA635E6}"/>
                    </a:ext>
                  </a:extLst>
                </p14:cNvPr>
                <p14:cNvContentPartPr/>
                <p14:nvPr/>
              </p14:nvContentPartPr>
              <p14:xfrm>
                <a:off x="1956925" y="1460908"/>
                <a:ext cx="2160" cy="10440"/>
              </p14:xfrm>
            </p:contentPart>
          </mc:Choice>
          <mc:Fallback>
            <p:pic>
              <p:nvPicPr>
                <p:cNvPr id="38" name="Freihand 37">
                  <a:extLst>
                    <a:ext uri="{FF2B5EF4-FFF2-40B4-BE49-F238E27FC236}">
                      <a16:creationId xmlns:a16="http://schemas.microsoft.com/office/drawing/2014/main" id="{7B808E61-9CD5-F08A-830E-D1D7BAA635E6}"/>
                    </a:ext>
                  </a:extLst>
                </p:cNvPr>
                <p:cNvPicPr/>
                <p:nvPr/>
              </p:nvPicPr>
              <p:blipFill>
                <a:blip r:embed="rId83"/>
                <a:stretch>
                  <a:fillRect/>
                </a:stretch>
              </p:blipFill>
              <p:spPr>
                <a:xfrm>
                  <a:off x="1947925" y="1452268"/>
                  <a:ext cx="19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Freihand 38">
                  <a:extLst>
                    <a:ext uri="{FF2B5EF4-FFF2-40B4-BE49-F238E27FC236}">
                      <a16:creationId xmlns:a16="http://schemas.microsoft.com/office/drawing/2014/main" id="{ACAC9F25-A914-C4DB-D0D0-63B0B3B5CA27}"/>
                    </a:ext>
                  </a:extLst>
                </p14:cNvPr>
                <p14:cNvContentPartPr/>
                <p14:nvPr/>
              </p14:nvContentPartPr>
              <p14:xfrm>
                <a:off x="1675045" y="1911268"/>
                <a:ext cx="130680" cy="222480"/>
              </p14:xfrm>
            </p:contentPart>
          </mc:Choice>
          <mc:Fallback>
            <p:pic>
              <p:nvPicPr>
                <p:cNvPr id="39" name="Freihand 38">
                  <a:extLst>
                    <a:ext uri="{FF2B5EF4-FFF2-40B4-BE49-F238E27FC236}">
                      <a16:creationId xmlns:a16="http://schemas.microsoft.com/office/drawing/2014/main" id="{ACAC9F25-A914-C4DB-D0D0-63B0B3B5CA27}"/>
                    </a:ext>
                  </a:extLst>
                </p:cNvPr>
                <p:cNvPicPr/>
                <p:nvPr/>
              </p:nvPicPr>
              <p:blipFill>
                <a:blip r:embed="rId85"/>
                <a:stretch>
                  <a:fillRect/>
                </a:stretch>
              </p:blipFill>
              <p:spPr>
                <a:xfrm>
                  <a:off x="1666405" y="1902268"/>
                  <a:ext cx="148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0141A51D-06A1-9DE8-BDF3-7634CF66BB45}"/>
                    </a:ext>
                  </a:extLst>
                </p14:cNvPr>
                <p14:cNvContentPartPr/>
                <p14:nvPr/>
              </p14:nvContentPartPr>
              <p14:xfrm>
                <a:off x="1824445" y="1815148"/>
                <a:ext cx="161640" cy="138600"/>
              </p14:xfrm>
            </p:contentPart>
          </mc:Choice>
          <mc:Fallback>
            <p:pic>
              <p:nvPicPr>
                <p:cNvPr id="40" name="Freihand 39">
                  <a:extLst>
                    <a:ext uri="{FF2B5EF4-FFF2-40B4-BE49-F238E27FC236}">
                      <a16:creationId xmlns:a16="http://schemas.microsoft.com/office/drawing/2014/main" id="{0141A51D-06A1-9DE8-BDF3-7634CF66BB45}"/>
                    </a:ext>
                  </a:extLst>
                </p:cNvPr>
                <p:cNvPicPr/>
                <p:nvPr/>
              </p:nvPicPr>
              <p:blipFill>
                <a:blip r:embed="rId87"/>
                <a:stretch>
                  <a:fillRect/>
                </a:stretch>
              </p:blipFill>
              <p:spPr>
                <a:xfrm>
                  <a:off x="1815445" y="1806508"/>
                  <a:ext cx="179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Freihand 40">
                  <a:extLst>
                    <a:ext uri="{FF2B5EF4-FFF2-40B4-BE49-F238E27FC236}">
                      <a16:creationId xmlns:a16="http://schemas.microsoft.com/office/drawing/2014/main" id="{495A4496-55ED-469A-C41E-068527176B32}"/>
                    </a:ext>
                  </a:extLst>
                </p14:cNvPr>
                <p14:cNvContentPartPr/>
                <p14:nvPr/>
              </p14:nvContentPartPr>
              <p14:xfrm>
                <a:off x="2226925" y="1801468"/>
                <a:ext cx="360" cy="360"/>
              </p14:xfrm>
            </p:contentPart>
          </mc:Choice>
          <mc:Fallback>
            <p:pic>
              <p:nvPicPr>
                <p:cNvPr id="41" name="Freihand 40">
                  <a:extLst>
                    <a:ext uri="{FF2B5EF4-FFF2-40B4-BE49-F238E27FC236}">
                      <a16:creationId xmlns:a16="http://schemas.microsoft.com/office/drawing/2014/main" id="{495A4496-55ED-469A-C41E-068527176B32}"/>
                    </a:ext>
                  </a:extLst>
                </p:cNvPr>
                <p:cNvPicPr/>
                <p:nvPr/>
              </p:nvPicPr>
              <p:blipFill>
                <a:blip r:embed="rId89"/>
                <a:stretch>
                  <a:fillRect/>
                </a:stretch>
              </p:blipFill>
              <p:spPr>
                <a:xfrm>
                  <a:off x="2217925" y="179282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Freihand 41">
                  <a:extLst>
                    <a:ext uri="{FF2B5EF4-FFF2-40B4-BE49-F238E27FC236}">
                      <a16:creationId xmlns:a16="http://schemas.microsoft.com/office/drawing/2014/main" id="{CE230CF8-5173-42A9-E8DF-0A32B2E8A2DB}"/>
                    </a:ext>
                  </a:extLst>
                </p14:cNvPr>
                <p14:cNvContentPartPr/>
                <p14:nvPr/>
              </p14:nvContentPartPr>
              <p14:xfrm>
                <a:off x="2272645" y="1734868"/>
                <a:ext cx="20880" cy="23400"/>
              </p14:xfrm>
            </p:contentPart>
          </mc:Choice>
          <mc:Fallback>
            <p:pic>
              <p:nvPicPr>
                <p:cNvPr id="42" name="Freihand 41">
                  <a:extLst>
                    <a:ext uri="{FF2B5EF4-FFF2-40B4-BE49-F238E27FC236}">
                      <a16:creationId xmlns:a16="http://schemas.microsoft.com/office/drawing/2014/main" id="{CE230CF8-5173-42A9-E8DF-0A32B2E8A2DB}"/>
                    </a:ext>
                  </a:extLst>
                </p:cNvPr>
                <p:cNvPicPr/>
                <p:nvPr/>
              </p:nvPicPr>
              <p:blipFill>
                <a:blip r:embed="rId91"/>
                <a:stretch>
                  <a:fillRect/>
                </a:stretch>
              </p:blipFill>
              <p:spPr>
                <a:xfrm>
                  <a:off x="2263645" y="1725868"/>
                  <a:ext cx="38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Freihand 42">
                  <a:extLst>
                    <a:ext uri="{FF2B5EF4-FFF2-40B4-BE49-F238E27FC236}">
                      <a16:creationId xmlns:a16="http://schemas.microsoft.com/office/drawing/2014/main" id="{E6A42820-FE18-B919-8ECF-FEB0BAFD3AB1}"/>
                    </a:ext>
                  </a:extLst>
                </p14:cNvPr>
                <p14:cNvContentPartPr/>
                <p14:nvPr/>
              </p14:nvContentPartPr>
              <p14:xfrm>
                <a:off x="2123965" y="1794988"/>
                <a:ext cx="12600" cy="5760"/>
              </p14:xfrm>
            </p:contentPart>
          </mc:Choice>
          <mc:Fallback>
            <p:pic>
              <p:nvPicPr>
                <p:cNvPr id="43" name="Freihand 42">
                  <a:extLst>
                    <a:ext uri="{FF2B5EF4-FFF2-40B4-BE49-F238E27FC236}">
                      <a16:creationId xmlns:a16="http://schemas.microsoft.com/office/drawing/2014/main" id="{E6A42820-FE18-B919-8ECF-FEB0BAFD3AB1}"/>
                    </a:ext>
                  </a:extLst>
                </p:cNvPr>
                <p:cNvPicPr/>
                <p:nvPr/>
              </p:nvPicPr>
              <p:blipFill>
                <a:blip r:embed="rId93"/>
                <a:stretch>
                  <a:fillRect/>
                </a:stretch>
              </p:blipFill>
              <p:spPr>
                <a:xfrm>
                  <a:off x="2114965" y="1785988"/>
                  <a:ext cx="30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 name="Freihand 43">
                  <a:extLst>
                    <a:ext uri="{FF2B5EF4-FFF2-40B4-BE49-F238E27FC236}">
                      <a16:creationId xmlns:a16="http://schemas.microsoft.com/office/drawing/2014/main" id="{896380E5-D4EF-E2A4-9029-C2CEADF52CB4}"/>
                    </a:ext>
                  </a:extLst>
                </p14:cNvPr>
                <p14:cNvContentPartPr/>
                <p14:nvPr/>
              </p14:nvContentPartPr>
              <p14:xfrm>
                <a:off x="2095165" y="1593028"/>
                <a:ext cx="186120" cy="237960"/>
              </p14:xfrm>
            </p:contentPart>
          </mc:Choice>
          <mc:Fallback>
            <p:pic>
              <p:nvPicPr>
                <p:cNvPr id="44" name="Freihand 43">
                  <a:extLst>
                    <a:ext uri="{FF2B5EF4-FFF2-40B4-BE49-F238E27FC236}">
                      <a16:creationId xmlns:a16="http://schemas.microsoft.com/office/drawing/2014/main" id="{896380E5-D4EF-E2A4-9029-C2CEADF52CB4}"/>
                    </a:ext>
                  </a:extLst>
                </p:cNvPr>
                <p:cNvPicPr/>
                <p:nvPr/>
              </p:nvPicPr>
              <p:blipFill>
                <a:blip r:embed="rId95"/>
                <a:stretch>
                  <a:fillRect/>
                </a:stretch>
              </p:blipFill>
              <p:spPr>
                <a:xfrm>
                  <a:off x="2086525" y="1584388"/>
                  <a:ext cx="2037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Freihand 44">
                  <a:extLst>
                    <a:ext uri="{FF2B5EF4-FFF2-40B4-BE49-F238E27FC236}">
                      <a16:creationId xmlns:a16="http://schemas.microsoft.com/office/drawing/2014/main" id="{41FEF982-689E-EE5B-FE1C-F21A3A8D15CA}"/>
                    </a:ext>
                  </a:extLst>
                </p14:cNvPr>
                <p14:cNvContentPartPr/>
                <p14:nvPr/>
              </p14:nvContentPartPr>
              <p14:xfrm>
                <a:off x="2290285" y="1636228"/>
                <a:ext cx="57960" cy="200880"/>
              </p14:xfrm>
            </p:contentPart>
          </mc:Choice>
          <mc:Fallback>
            <p:pic>
              <p:nvPicPr>
                <p:cNvPr id="45" name="Freihand 44">
                  <a:extLst>
                    <a:ext uri="{FF2B5EF4-FFF2-40B4-BE49-F238E27FC236}">
                      <a16:creationId xmlns:a16="http://schemas.microsoft.com/office/drawing/2014/main" id="{41FEF982-689E-EE5B-FE1C-F21A3A8D15CA}"/>
                    </a:ext>
                  </a:extLst>
                </p:cNvPr>
                <p:cNvPicPr/>
                <p:nvPr/>
              </p:nvPicPr>
              <p:blipFill>
                <a:blip r:embed="rId97"/>
                <a:stretch>
                  <a:fillRect/>
                </a:stretch>
              </p:blipFill>
              <p:spPr>
                <a:xfrm>
                  <a:off x="2281645" y="1627228"/>
                  <a:ext cx="75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8" name="Freihand 47">
                  <a:extLst>
                    <a:ext uri="{FF2B5EF4-FFF2-40B4-BE49-F238E27FC236}">
                      <a16:creationId xmlns:a16="http://schemas.microsoft.com/office/drawing/2014/main" id="{65AC6FF6-E96B-D96F-1123-B41A44420074}"/>
                    </a:ext>
                  </a:extLst>
                </p14:cNvPr>
                <p14:cNvContentPartPr/>
                <p14:nvPr/>
              </p14:nvContentPartPr>
              <p14:xfrm>
                <a:off x="2282005" y="1564228"/>
                <a:ext cx="113400" cy="216000"/>
              </p14:xfrm>
            </p:contentPart>
          </mc:Choice>
          <mc:Fallback>
            <p:pic>
              <p:nvPicPr>
                <p:cNvPr id="48" name="Freihand 47">
                  <a:extLst>
                    <a:ext uri="{FF2B5EF4-FFF2-40B4-BE49-F238E27FC236}">
                      <a16:creationId xmlns:a16="http://schemas.microsoft.com/office/drawing/2014/main" id="{65AC6FF6-E96B-D96F-1123-B41A44420074}"/>
                    </a:ext>
                  </a:extLst>
                </p:cNvPr>
                <p:cNvPicPr/>
                <p:nvPr/>
              </p:nvPicPr>
              <p:blipFill>
                <a:blip r:embed="rId99"/>
                <a:stretch>
                  <a:fillRect/>
                </a:stretch>
              </p:blipFill>
              <p:spPr>
                <a:xfrm>
                  <a:off x="2273005" y="1555228"/>
                  <a:ext cx="131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9" name="Freihand 48">
                  <a:extLst>
                    <a:ext uri="{FF2B5EF4-FFF2-40B4-BE49-F238E27FC236}">
                      <a16:creationId xmlns:a16="http://schemas.microsoft.com/office/drawing/2014/main" id="{2B4D3D4E-0561-708D-F74A-DCA6F9F713CC}"/>
                    </a:ext>
                  </a:extLst>
                </p14:cNvPr>
                <p14:cNvContentPartPr/>
                <p14:nvPr/>
              </p14:nvContentPartPr>
              <p14:xfrm>
                <a:off x="2379925" y="1527148"/>
                <a:ext cx="101880" cy="190800"/>
              </p14:xfrm>
            </p:contentPart>
          </mc:Choice>
          <mc:Fallback>
            <p:pic>
              <p:nvPicPr>
                <p:cNvPr id="49" name="Freihand 48">
                  <a:extLst>
                    <a:ext uri="{FF2B5EF4-FFF2-40B4-BE49-F238E27FC236}">
                      <a16:creationId xmlns:a16="http://schemas.microsoft.com/office/drawing/2014/main" id="{2B4D3D4E-0561-708D-F74A-DCA6F9F713CC}"/>
                    </a:ext>
                  </a:extLst>
                </p:cNvPr>
                <p:cNvPicPr/>
                <p:nvPr/>
              </p:nvPicPr>
              <p:blipFill>
                <a:blip r:embed="rId101"/>
                <a:stretch>
                  <a:fillRect/>
                </a:stretch>
              </p:blipFill>
              <p:spPr>
                <a:xfrm>
                  <a:off x="2371285" y="1518148"/>
                  <a:ext cx="119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0" name="Freihand 49">
                  <a:extLst>
                    <a:ext uri="{FF2B5EF4-FFF2-40B4-BE49-F238E27FC236}">
                      <a16:creationId xmlns:a16="http://schemas.microsoft.com/office/drawing/2014/main" id="{BCC339A3-F40D-CA70-7240-6A6E8883FE9E}"/>
                    </a:ext>
                  </a:extLst>
                </p14:cNvPr>
                <p14:cNvContentPartPr/>
                <p14:nvPr/>
              </p14:nvContentPartPr>
              <p14:xfrm>
                <a:off x="2625805" y="1491148"/>
                <a:ext cx="78480" cy="78840"/>
              </p14:xfrm>
            </p:contentPart>
          </mc:Choice>
          <mc:Fallback>
            <p:pic>
              <p:nvPicPr>
                <p:cNvPr id="50" name="Freihand 49">
                  <a:extLst>
                    <a:ext uri="{FF2B5EF4-FFF2-40B4-BE49-F238E27FC236}">
                      <a16:creationId xmlns:a16="http://schemas.microsoft.com/office/drawing/2014/main" id="{BCC339A3-F40D-CA70-7240-6A6E8883FE9E}"/>
                    </a:ext>
                  </a:extLst>
                </p:cNvPr>
                <p:cNvPicPr/>
                <p:nvPr/>
              </p:nvPicPr>
              <p:blipFill>
                <a:blip r:embed="rId103"/>
                <a:stretch>
                  <a:fillRect/>
                </a:stretch>
              </p:blipFill>
              <p:spPr>
                <a:xfrm>
                  <a:off x="2617165" y="1482148"/>
                  <a:ext cx="96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1" name="Freihand 50">
                  <a:extLst>
                    <a:ext uri="{FF2B5EF4-FFF2-40B4-BE49-F238E27FC236}">
                      <a16:creationId xmlns:a16="http://schemas.microsoft.com/office/drawing/2014/main" id="{D8C7F839-F72B-464E-01CE-FAC190884110}"/>
                    </a:ext>
                  </a:extLst>
                </p14:cNvPr>
                <p14:cNvContentPartPr/>
                <p14:nvPr/>
              </p14:nvContentPartPr>
              <p14:xfrm>
                <a:off x="2755045" y="1430308"/>
                <a:ext cx="43200" cy="92880"/>
              </p14:xfrm>
            </p:contentPart>
          </mc:Choice>
          <mc:Fallback>
            <p:pic>
              <p:nvPicPr>
                <p:cNvPr id="51" name="Freihand 50">
                  <a:extLst>
                    <a:ext uri="{FF2B5EF4-FFF2-40B4-BE49-F238E27FC236}">
                      <a16:creationId xmlns:a16="http://schemas.microsoft.com/office/drawing/2014/main" id="{D8C7F839-F72B-464E-01CE-FAC190884110}"/>
                    </a:ext>
                  </a:extLst>
                </p:cNvPr>
                <p:cNvPicPr/>
                <p:nvPr/>
              </p:nvPicPr>
              <p:blipFill>
                <a:blip r:embed="rId105"/>
                <a:stretch>
                  <a:fillRect/>
                </a:stretch>
              </p:blipFill>
              <p:spPr>
                <a:xfrm>
                  <a:off x="2746045" y="1421308"/>
                  <a:ext cx="60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2" name="Freihand 51">
                  <a:extLst>
                    <a:ext uri="{FF2B5EF4-FFF2-40B4-BE49-F238E27FC236}">
                      <a16:creationId xmlns:a16="http://schemas.microsoft.com/office/drawing/2014/main" id="{1E157B23-5D23-4A99-C541-CBE852426C1D}"/>
                    </a:ext>
                  </a:extLst>
                </p14:cNvPr>
                <p14:cNvContentPartPr/>
                <p14:nvPr/>
              </p14:nvContentPartPr>
              <p14:xfrm>
                <a:off x="2852965" y="1317268"/>
                <a:ext cx="214560" cy="114120"/>
              </p14:xfrm>
            </p:contentPart>
          </mc:Choice>
          <mc:Fallback>
            <p:pic>
              <p:nvPicPr>
                <p:cNvPr id="52" name="Freihand 51">
                  <a:extLst>
                    <a:ext uri="{FF2B5EF4-FFF2-40B4-BE49-F238E27FC236}">
                      <a16:creationId xmlns:a16="http://schemas.microsoft.com/office/drawing/2014/main" id="{1E157B23-5D23-4A99-C541-CBE852426C1D}"/>
                    </a:ext>
                  </a:extLst>
                </p:cNvPr>
                <p:cNvPicPr/>
                <p:nvPr/>
              </p:nvPicPr>
              <p:blipFill>
                <a:blip r:embed="rId107"/>
                <a:stretch>
                  <a:fillRect/>
                </a:stretch>
              </p:blipFill>
              <p:spPr>
                <a:xfrm>
                  <a:off x="2843965" y="1308268"/>
                  <a:ext cx="232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3" name="Freihand 52">
                  <a:extLst>
                    <a:ext uri="{FF2B5EF4-FFF2-40B4-BE49-F238E27FC236}">
                      <a16:creationId xmlns:a16="http://schemas.microsoft.com/office/drawing/2014/main" id="{0494B152-F8D1-E8B1-9D59-ED8C80271D55}"/>
                    </a:ext>
                  </a:extLst>
                </p14:cNvPr>
                <p14:cNvContentPartPr/>
                <p14:nvPr/>
              </p14:nvContentPartPr>
              <p14:xfrm>
                <a:off x="3083725" y="1055188"/>
                <a:ext cx="470160" cy="283320"/>
              </p14:xfrm>
            </p:contentPart>
          </mc:Choice>
          <mc:Fallback>
            <p:pic>
              <p:nvPicPr>
                <p:cNvPr id="53" name="Freihand 52">
                  <a:extLst>
                    <a:ext uri="{FF2B5EF4-FFF2-40B4-BE49-F238E27FC236}">
                      <a16:creationId xmlns:a16="http://schemas.microsoft.com/office/drawing/2014/main" id="{0494B152-F8D1-E8B1-9D59-ED8C80271D55}"/>
                    </a:ext>
                  </a:extLst>
                </p:cNvPr>
                <p:cNvPicPr/>
                <p:nvPr/>
              </p:nvPicPr>
              <p:blipFill>
                <a:blip r:embed="rId109"/>
                <a:stretch>
                  <a:fillRect/>
                </a:stretch>
              </p:blipFill>
              <p:spPr>
                <a:xfrm>
                  <a:off x="3075085" y="1046188"/>
                  <a:ext cx="4878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4" name="Freihand 53">
                  <a:extLst>
                    <a:ext uri="{FF2B5EF4-FFF2-40B4-BE49-F238E27FC236}">
                      <a16:creationId xmlns:a16="http://schemas.microsoft.com/office/drawing/2014/main" id="{2179CAB8-2371-727F-B7FA-B8B07865CEDA}"/>
                    </a:ext>
                  </a:extLst>
                </p14:cNvPr>
                <p14:cNvContentPartPr/>
                <p14:nvPr/>
              </p14:nvContentPartPr>
              <p14:xfrm>
                <a:off x="3769165" y="1015228"/>
                <a:ext cx="147240" cy="122760"/>
              </p14:xfrm>
            </p:contentPart>
          </mc:Choice>
          <mc:Fallback>
            <p:pic>
              <p:nvPicPr>
                <p:cNvPr id="54" name="Freihand 53">
                  <a:extLst>
                    <a:ext uri="{FF2B5EF4-FFF2-40B4-BE49-F238E27FC236}">
                      <a16:creationId xmlns:a16="http://schemas.microsoft.com/office/drawing/2014/main" id="{2179CAB8-2371-727F-B7FA-B8B07865CEDA}"/>
                    </a:ext>
                  </a:extLst>
                </p:cNvPr>
                <p:cNvPicPr/>
                <p:nvPr/>
              </p:nvPicPr>
              <p:blipFill>
                <a:blip r:embed="rId111"/>
                <a:stretch>
                  <a:fillRect/>
                </a:stretch>
              </p:blipFill>
              <p:spPr>
                <a:xfrm>
                  <a:off x="3760525" y="1006588"/>
                  <a:ext cx="164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5" name="Freihand 54">
                  <a:extLst>
                    <a:ext uri="{FF2B5EF4-FFF2-40B4-BE49-F238E27FC236}">
                      <a16:creationId xmlns:a16="http://schemas.microsoft.com/office/drawing/2014/main" id="{32F8EFF0-A001-E019-B0CF-5D6C9261421F}"/>
                    </a:ext>
                  </a:extLst>
                </p14:cNvPr>
                <p14:cNvContentPartPr/>
                <p14:nvPr/>
              </p14:nvContentPartPr>
              <p14:xfrm>
                <a:off x="3935485" y="896428"/>
                <a:ext cx="179640" cy="157320"/>
              </p14:xfrm>
            </p:contentPart>
          </mc:Choice>
          <mc:Fallback>
            <p:pic>
              <p:nvPicPr>
                <p:cNvPr id="55" name="Freihand 54">
                  <a:extLst>
                    <a:ext uri="{FF2B5EF4-FFF2-40B4-BE49-F238E27FC236}">
                      <a16:creationId xmlns:a16="http://schemas.microsoft.com/office/drawing/2014/main" id="{32F8EFF0-A001-E019-B0CF-5D6C9261421F}"/>
                    </a:ext>
                  </a:extLst>
                </p:cNvPr>
                <p:cNvPicPr/>
                <p:nvPr/>
              </p:nvPicPr>
              <p:blipFill>
                <a:blip r:embed="rId113"/>
                <a:stretch>
                  <a:fillRect/>
                </a:stretch>
              </p:blipFill>
              <p:spPr>
                <a:xfrm>
                  <a:off x="3926485" y="887788"/>
                  <a:ext cx="197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6" name="Freihand 55">
                  <a:extLst>
                    <a:ext uri="{FF2B5EF4-FFF2-40B4-BE49-F238E27FC236}">
                      <a16:creationId xmlns:a16="http://schemas.microsoft.com/office/drawing/2014/main" id="{FACB9238-7120-701F-DBE9-CFD58DD3A658}"/>
                    </a:ext>
                  </a:extLst>
                </p14:cNvPr>
                <p14:cNvContentPartPr/>
                <p14:nvPr/>
              </p14:nvContentPartPr>
              <p14:xfrm>
                <a:off x="4116565" y="798508"/>
                <a:ext cx="265680" cy="244080"/>
              </p14:xfrm>
            </p:contentPart>
          </mc:Choice>
          <mc:Fallback>
            <p:pic>
              <p:nvPicPr>
                <p:cNvPr id="56" name="Freihand 55">
                  <a:extLst>
                    <a:ext uri="{FF2B5EF4-FFF2-40B4-BE49-F238E27FC236}">
                      <a16:creationId xmlns:a16="http://schemas.microsoft.com/office/drawing/2014/main" id="{FACB9238-7120-701F-DBE9-CFD58DD3A658}"/>
                    </a:ext>
                  </a:extLst>
                </p:cNvPr>
                <p:cNvPicPr/>
                <p:nvPr/>
              </p:nvPicPr>
              <p:blipFill>
                <a:blip r:embed="rId115"/>
                <a:stretch>
                  <a:fillRect/>
                </a:stretch>
              </p:blipFill>
              <p:spPr>
                <a:xfrm>
                  <a:off x="4107925" y="789868"/>
                  <a:ext cx="283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8" name="Freihand 57">
                  <a:extLst>
                    <a:ext uri="{FF2B5EF4-FFF2-40B4-BE49-F238E27FC236}">
                      <a16:creationId xmlns:a16="http://schemas.microsoft.com/office/drawing/2014/main" id="{35070B86-90C9-D196-5AFC-188FA1968484}"/>
                    </a:ext>
                  </a:extLst>
                </p14:cNvPr>
                <p14:cNvContentPartPr/>
                <p14:nvPr/>
              </p14:nvContentPartPr>
              <p14:xfrm>
                <a:off x="4610125" y="743428"/>
                <a:ext cx="217080" cy="240120"/>
              </p14:xfrm>
            </p:contentPart>
          </mc:Choice>
          <mc:Fallback>
            <p:pic>
              <p:nvPicPr>
                <p:cNvPr id="58" name="Freihand 57">
                  <a:extLst>
                    <a:ext uri="{FF2B5EF4-FFF2-40B4-BE49-F238E27FC236}">
                      <a16:creationId xmlns:a16="http://schemas.microsoft.com/office/drawing/2014/main" id="{35070B86-90C9-D196-5AFC-188FA1968484}"/>
                    </a:ext>
                  </a:extLst>
                </p:cNvPr>
                <p:cNvPicPr/>
                <p:nvPr/>
              </p:nvPicPr>
              <p:blipFill>
                <a:blip r:embed="rId117"/>
                <a:stretch>
                  <a:fillRect/>
                </a:stretch>
              </p:blipFill>
              <p:spPr>
                <a:xfrm>
                  <a:off x="4601125" y="734428"/>
                  <a:ext cx="2347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9" name="Freihand 58">
                  <a:extLst>
                    <a:ext uri="{FF2B5EF4-FFF2-40B4-BE49-F238E27FC236}">
                      <a16:creationId xmlns:a16="http://schemas.microsoft.com/office/drawing/2014/main" id="{04CDD506-E785-826B-95F3-EC7337C031ED}"/>
                    </a:ext>
                  </a:extLst>
                </p14:cNvPr>
                <p14:cNvContentPartPr/>
                <p14:nvPr/>
              </p14:nvContentPartPr>
              <p14:xfrm>
                <a:off x="4879765" y="785908"/>
                <a:ext cx="99000" cy="120960"/>
              </p14:xfrm>
            </p:contentPart>
          </mc:Choice>
          <mc:Fallback>
            <p:pic>
              <p:nvPicPr>
                <p:cNvPr id="59" name="Freihand 58">
                  <a:extLst>
                    <a:ext uri="{FF2B5EF4-FFF2-40B4-BE49-F238E27FC236}">
                      <a16:creationId xmlns:a16="http://schemas.microsoft.com/office/drawing/2014/main" id="{04CDD506-E785-826B-95F3-EC7337C031ED}"/>
                    </a:ext>
                  </a:extLst>
                </p:cNvPr>
                <p:cNvPicPr/>
                <p:nvPr/>
              </p:nvPicPr>
              <p:blipFill>
                <a:blip r:embed="rId119"/>
                <a:stretch>
                  <a:fillRect/>
                </a:stretch>
              </p:blipFill>
              <p:spPr>
                <a:xfrm>
                  <a:off x="4871125" y="776908"/>
                  <a:ext cx="116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1" name="Freihand 60">
                  <a:extLst>
                    <a:ext uri="{FF2B5EF4-FFF2-40B4-BE49-F238E27FC236}">
                      <a16:creationId xmlns:a16="http://schemas.microsoft.com/office/drawing/2014/main" id="{F2C98599-9358-8A05-CC45-5B99E53DEFAD}"/>
                    </a:ext>
                  </a:extLst>
                </p14:cNvPr>
                <p14:cNvContentPartPr/>
                <p14:nvPr/>
              </p14:nvContentPartPr>
              <p14:xfrm>
                <a:off x="5141845" y="608068"/>
                <a:ext cx="106200" cy="133920"/>
              </p14:xfrm>
            </p:contentPart>
          </mc:Choice>
          <mc:Fallback>
            <p:pic>
              <p:nvPicPr>
                <p:cNvPr id="61" name="Freihand 60">
                  <a:extLst>
                    <a:ext uri="{FF2B5EF4-FFF2-40B4-BE49-F238E27FC236}">
                      <a16:creationId xmlns:a16="http://schemas.microsoft.com/office/drawing/2014/main" id="{F2C98599-9358-8A05-CC45-5B99E53DEFAD}"/>
                    </a:ext>
                  </a:extLst>
                </p:cNvPr>
                <p:cNvPicPr/>
                <p:nvPr/>
              </p:nvPicPr>
              <p:blipFill>
                <a:blip r:embed="rId121"/>
                <a:stretch>
                  <a:fillRect/>
                </a:stretch>
              </p:blipFill>
              <p:spPr>
                <a:xfrm>
                  <a:off x="5132845" y="599068"/>
                  <a:ext cx="123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2" name="Freihand 61">
                  <a:extLst>
                    <a:ext uri="{FF2B5EF4-FFF2-40B4-BE49-F238E27FC236}">
                      <a16:creationId xmlns:a16="http://schemas.microsoft.com/office/drawing/2014/main" id="{35BAA84C-5C7E-1CED-47F9-E02804B2A8BF}"/>
                    </a:ext>
                  </a:extLst>
                </p14:cNvPr>
                <p14:cNvContentPartPr/>
                <p14:nvPr/>
              </p14:nvContentPartPr>
              <p14:xfrm>
                <a:off x="5324725" y="543988"/>
                <a:ext cx="84240" cy="136440"/>
              </p14:xfrm>
            </p:contentPart>
          </mc:Choice>
          <mc:Fallback>
            <p:pic>
              <p:nvPicPr>
                <p:cNvPr id="62" name="Freihand 61">
                  <a:extLst>
                    <a:ext uri="{FF2B5EF4-FFF2-40B4-BE49-F238E27FC236}">
                      <a16:creationId xmlns:a16="http://schemas.microsoft.com/office/drawing/2014/main" id="{35BAA84C-5C7E-1CED-47F9-E02804B2A8BF}"/>
                    </a:ext>
                  </a:extLst>
                </p:cNvPr>
                <p:cNvPicPr/>
                <p:nvPr/>
              </p:nvPicPr>
              <p:blipFill>
                <a:blip r:embed="rId123"/>
                <a:stretch>
                  <a:fillRect/>
                </a:stretch>
              </p:blipFill>
              <p:spPr>
                <a:xfrm>
                  <a:off x="5316085" y="535348"/>
                  <a:ext cx="101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3" name="Freihand 62">
                  <a:extLst>
                    <a:ext uri="{FF2B5EF4-FFF2-40B4-BE49-F238E27FC236}">
                      <a16:creationId xmlns:a16="http://schemas.microsoft.com/office/drawing/2014/main" id="{C568B80A-329E-93EC-D72A-82883044F226}"/>
                    </a:ext>
                  </a:extLst>
                </p14:cNvPr>
                <p14:cNvContentPartPr/>
                <p14:nvPr/>
              </p14:nvContentPartPr>
              <p14:xfrm>
                <a:off x="5420845" y="530668"/>
                <a:ext cx="147960" cy="91440"/>
              </p14:xfrm>
            </p:contentPart>
          </mc:Choice>
          <mc:Fallback>
            <p:pic>
              <p:nvPicPr>
                <p:cNvPr id="63" name="Freihand 62">
                  <a:extLst>
                    <a:ext uri="{FF2B5EF4-FFF2-40B4-BE49-F238E27FC236}">
                      <a16:creationId xmlns:a16="http://schemas.microsoft.com/office/drawing/2014/main" id="{C568B80A-329E-93EC-D72A-82883044F226}"/>
                    </a:ext>
                  </a:extLst>
                </p:cNvPr>
                <p:cNvPicPr/>
                <p:nvPr/>
              </p:nvPicPr>
              <p:blipFill>
                <a:blip r:embed="rId125"/>
                <a:stretch>
                  <a:fillRect/>
                </a:stretch>
              </p:blipFill>
              <p:spPr>
                <a:xfrm>
                  <a:off x="5411845" y="522028"/>
                  <a:ext cx="165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4" name="Freihand 63">
                  <a:extLst>
                    <a:ext uri="{FF2B5EF4-FFF2-40B4-BE49-F238E27FC236}">
                      <a16:creationId xmlns:a16="http://schemas.microsoft.com/office/drawing/2014/main" id="{D1DE9298-5042-374B-0F90-20FA049B759B}"/>
                    </a:ext>
                  </a:extLst>
                </p14:cNvPr>
                <p14:cNvContentPartPr/>
                <p14:nvPr/>
              </p14:nvContentPartPr>
              <p14:xfrm>
                <a:off x="5575645" y="498988"/>
                <a:ext cx="82440" cy="75240"/>
              </p14:xfrm>
            </p:contentPart>
          </mc:Choice>
          <mc:Fallback>
            <p:pic>
              <p:nvPicPr>
                <p:cNvPr id="64" name="Freihand 63">
                  <a:extLst>
                    <a:ext uri="{FF2B5EF4-FFF2-40B4-BE49-F238E27FC236}">
                      <a16:creationId xmlns:a16="http://schemas.microsoft.com/office/drawing/2014/main" id="{D1DE9298-5042-374B-0F90-20FA049B759B}"/>
                    </a:ext>
                  </a:extLst>
                </p:cNvPr>
                <p:cNvPicPr/>
                <p:nvPr/>
              </p:nvPicPr>
              <p:blipFill>
                <a:blip r:embed="rId127"/>
                <a:stretch>
                  <a:fillRect/>
                </a:stretch>
              </p:blipFill>
              <p:spPr>
                <a:xfrm>
                  <a:off x="5566645" y="489988"/>
                  <a:ext cx="100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5" name="Freihand 64">
                  <a:extLst>
                    <a:ext uri="{FF2B5EF4-FFF2-40B4-BE49-F238E27FC236}">
                      <a16:creationId xmlns:a16="http://schemas.microsoft.com/office/drawing/2014/main" id="{C2809DC9-9E97-29F5-9F40-1B69F1AE260E}"/>
                    </a:ext>
                  </a:extLst>
                </p14:cNvPr>
                <p14:cNvContentPartPr/>
                <p14:nvPr/>
              </p14:nvContentPartPr>
              <p14:xfrm>
                <a:off x="5709925" y="415828"/>
                <a:ext cx="192240" cy="122040"/>
              </p14:xfrm>
            </p:contentPart>
          </mc:Choice>
          <mc:Fallback>
            <p:pic>
              <p:nvPicPr>
                <p:cNvPr id="65" name="Freihand 64">
                  <a:extLst>
                    <a:ext uri="{FF2B5EF4-FFF2-40B4-BE49-F238E27FC236}">
                      <a16:creationId xmlns:a16="http://schemas.microsoft.com/office/drawing/2014/main" id="{C2809DC9-9E97-29F5-9F40-1B69F1AE260E}"/>
                    </a:ext>
                  </a:extLst>
                </p:cNvPr>
                <p:cNvPicPr/>
                <p:nvPr/>
              </p:nvPicPr>
              <p:blipFill>
                <a:blip r:embed="rId129"/>
                <a:stretch>
                  <a:fillRect/>
                </a:stretch>
              </p:blipFill>
              <p:spPr>
                <a:xfrm>
                  <a:off x="5701285" y="406828"/>
                  <a:ext cx="209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6" name="Freihand 65">
                  <a:extLst>
                    <a:ext uri="{FF2B5EF4-FFF2-40B4-BE49-F238E27FC236}">
                      <a16:creationId xmlns:a16="http://schemas.microsoft.com/office/drawing/2014/main" id="{9E82346B-A624-A429-B1FE-2618B0C4F1A4}"/>
                    </a:ext>
                  </a:extLst>
                </p14:cNvPr>
                <p14:cNvContentPartPr/>
                <p14:nvPr/>
              </p14:nvContentPartPr>
              <p14:xfrm>
                <a:off x="5946445" y="308188"/>
                <a:ext cx="27360" cy="113760"/>
              </p14:xfrm>
            </p:contentPart>
          </mc:Choice>
          <mc:Fallback>
            <p:pic>
              <p:nvPicPr>
                <p:cNvPr id="66" name="Freihand 65">
                  <a:extLst>
                    <a:ext uri="{FF2B5EF4-FFF2-40B4-BE49-F238E27FC236}">
                      <a16:creationId xmlns:a16="http://schemas.microsoft.com/office/drawing/2014/main" id="{9E82346B-A624-A429-B1FE-2618B0C4F1A4}"/>
                    </a:ext>
                  </a:extLst>
                </p:cNvPr>
                <p:cNvPicPr/>
                <p:nvPr/>
              </p:nvPicPr>
              <p:blipFill>
                <a:blip r:embed="rId131"/>
                <a:stretch>
                  <a:fillRect/>
                </a:stretch>
              </p:blipFill>
              <p:spPr>
                <a:xfrm>
                  <a:off x="5937805" y="299548"/>
                  <a:ext cx="45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7" name="Freihand 66">
                  <a:extLst>
                    <a:ext uri="{FF2B5EF4-FFF2-40B4-BE49-F238E27FC236}">
                      <a16:creationId xmlns:a16="http://schemas.microsoft.com/office/drawing/2014/main" id="{7F331D28-91A5-32EB-1672-A02426A4DC2E}"/>
                    </a:ext>
                  </a:extLst>
                </p14:cNvPr>
                <p14:cNvContentPartPr/>
                <p14:nvPr/>
              </p14:nvContentPartPr>
              <p14:xfrm>
                <a:off x="6028165" y="319348"/>
                <a:ext cx="106200" cy="70560"/>
              </p14:xfrm>
            </p:contentPart>
          </mc:Choice>
          <mc:Fallback>
            <p:pic>
              <p:nvPicPr>
                <p:cNvPr id="67" name="Freihand 66">
                  <a:extLst>
                    <a:ext uri="{FF2B5EF4-FFF2-40B4-BE49-F238E27FC236}">
                      <a16:creationId xmlns:a16="http://schemas.microsoft.com/office/drawing/2014/main" id="{7F331D28-91A5-32EB-1672-A02426A4DC2E}"/>
                    </a:ext>
                  </a:extLst>
                </p:cNvPr>
                <p:cNvPicPr/>
                <p:nvPr/>
              </p:nvPicPr>
              <p:blipFill>
                <a:blip r:embed="rId133"/>
                <a:stretch>
                  <a:fillRect/>
                </a:stretch>
              </p:blipFill>
              <p:spPr>
                <a:xfrm>
                  <a:off x="6019165" y="310348"/>
                  <a:ext cx="123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8" name="Freihand 67">
                  <a:extLst>
                    <a:ext uri="{FF2B5EF4-FFF2-40B4-BE49-F238E27FC236}">
                      <a16:creationId xmlns:a16="http://schemas.microsoft.com/office/drawing/2014/main" id="{10E3B930-8C28-A0A4-4463-DEC82C16D7C9}"/>
                    </a:ext>
                  </a:extLst>
                </p14:cNvPr>
                <p14:cNvContentPartPr/>
                <p14:nvPr/>
              </p14:nvContentPartPr>
              <p14:xfrm>
                <a:off x="5577085" y="723268"/>
                <a:ext cx="181800" cy="127800"/>
              </p14:xfrm>
            </p:contentPart>
          </mc:Choice>
          <mc:Fallback>
            <p:pic>
              <p:nvPicPr>
                <p:cNvPr id="68" name="Freihand 67">
                  <a:extLst>
                    <a:ext uri="{FF2B5EF4-FFF2-40B4-BE49-F238E27FC236}">
                      <a16:creationId xmlns:a16="http://schemas.microsoft.com/office/drawing/2014/main" id="{10E3B930-8C28-A0A4-4463-DEC82C16D7C9}"/>
                    </a:ext>
                  </a:extLst>
                </p:cNvPr>
                <p:cNvPicPr/>
                <p:nvPr/>
              </p:nvPicPr>
              <p:blipFill>
                <a:blip r:embed="rId135"/>
                <a:stretch>
                  <a:fillRect/>
                </a:stretch>
              </p:blipFill>
              <p:spPr>
                <a:xfrm>
                  <a:off x="5568445" y="714268"/>
                  <a:ext cx="199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Freihand 68">
                  <a:extLst>
                    <a:ext uri="{FF2B5EF4-FFF2-40B4-BE49-F238E27FC236}">
                      <a16:creationId xmlns:a16="http://schemas.microsoft.com/office/drawing/2014/main" id="{C3F98F1A-DC20-1069-836A-D0AFE4825B40}"/>
                    </a:ext>
                  </a:extLst>
                </p14:cNvPr>
                <p14:cNvContentPartPr/>
                <p14:nvPr/>
              </p14:nvContentPartPr>
              <p14:xfrm>
                <a:off x="5780845" y="565948"/>
                <a:ext cx="190800" cy="208440"/>
              </p14:xfrm>
            </p:contentPart>
          </mc:Choice>
          <mc:Fallback>
            <p:pic>
              <p:nvPicPr>
                <p:cNvPr id="69" name="Freihand 68">
                  <a:extLst>
                    <a:ext uri="{FF2B5EF4-FFF2-40B4-BE49-F238E27FC236}">
                      <a16:creationId xmlns:a16="http://schemas.microsoft.com/office/drawing/2014/main" id="{C3F98F1A-DC20-1069-836A-D0AFE4825B40}"/>
                    </a:ext>
                  </a:extLst>
                </p:cNvPr>
                <p:cNvPicPr/>
                <p:nvPr/>
              </p:nvPicPr>
              <p:blipFill>
                <a:blip r:embed="rId137"/>
                <a:stretch>
                  <a:fillRect/>
                </a:stretch>
              </p:blipFill>
              <p:spPr>
                <a:xfrm>
                  <a:off x="5772205" y="557308"/>
                  <a:ext cx="208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1" name="Freihand 70">
                  <a:extLst>
                    <a:ext uri="{FF2B5EF4-FFF2-40B4-BE49-F238E27FC236}">
                      <a16:creationId xmlns:a16="http://schemas.microsoft.com/office/drawing/2014/main" id="{4748E7C0-8683-6C00-E78C-2AB08C15148A}"/>
                    </a:ext>
                  </a:extLst>
                </p14:cNvPr>
                <p14:cNvContentPartPr/>
                <p14:nvPr/>
              </p14:nvContentPartPr>
              <p14:xfrm>
                <a:off x="6039325" y="493588"/>
                <a:ext cx="282240" cy="190440"/>
              </p14:xfrm>
            </p:contentPart>
          </mc:Choice>
          <mc:Fallback>
            <p:pic>
              <p:nvPicPr>
                <p:cNvPr id="71" name="Freihand 70">
                  <a:extLst>
                    <a:ext uri="{FF2B5EF4-FFF2-40B4-BE49-F238E27FC236}">
                      <a16:creationId xmlns:a16="http://schemas.microsoft.com/office/drawing/2014/main" id="{4748E7C0-8683-6C00-E78C-2AB08C15148A}"/>
                    </a:ext>
                  </a:extLst>
                </p:cNvPr>
                <p:cNvPicPr/>
                <p:nvPr/>
              </p:nvPicPr>
              <p:blipFill>
                <a:blip r:embed="rId139"/>
                <a:stretch>
                  <a:fillRect/>
                </a:stretch>
              </p:blipFill>
              <p:spPr>
                <a:xfrm>
                  <a:off x="6030685" y="484948"/>
                  <a:ext cx="299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2" name="Freihand 71">
                  <a:extLst>
                    <a:ext uri="{FF2B5EF4-FFF2-40B4-BE49-F238E27FC236}">
                      <a16:creationId xmlns:a16="http://schemas.microsoft.com/office/drawing/2014/main" id="{ABD4BFBF-9DF7-0D2F-D6F8-82A93ADF8187}"/>
                    </a:ext>
                  </a:extLst>
                </p14:cNvPr>
                <p14:cNvContentPartPr/>
                <p14:nvPr/>
              </p14:nvContentPartPr>
              <p14:xfrm>
                <a:off x="6316165" y="465868"/>
                <a:ext cx="146520" cy="141480"/>
              </p14:xfrm>
            </p:contentPart>
          </mc:Choice>
          <mc:Fallback>
            <p:pic>
              <p:nvPicPr>
                <p:cNvPr id="72" name="Freihand 71">
                  <a:extLst>
                    <a:ext uri="{FF2B5EF4-FFF2-40B4-BE49-F238E27FC236}">
                      <a16:creationId xmlns:a16="http://schemas.microsoft.com/office/drawing/2014/main" id="{ABD4BFBF-9DF7-0D2F-D6F8-82A93ADF8187}"/>
                    </a:ext>
                  </a:extLst>
                </p:cNvPr>
                <p:cNvPicPr/>
                <p:nvPr/>
              </p:nvPicPr>
              <p:blipFill>
                <a:blip r:embed="rId141"/>
                <a:stretch>
                  <a:fillRect/>
                </a:stretch>
              </p:blipFill>
              <p:spPr>
                <a:xfrm>
                  <a:off x="6307525" y="456868"/>
                  <a:ext cx="164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3" name="Freihand 72">
                  <a:extLst>
                    <a:ext uri="{FF2B5EF4-FFF2-40B4-BE49-F238E27FC236}">
                      <a16:creationId xmlns:a16="http://schemas.microsoft.com/office/drawing/2014/main" id="{DD6E3E04-3309-5BEF-2091-75D2796118D1}"/>
                    </a:ext>
                  </a:extLst>
                </p14:cNvPr>
                <p14:cNvContentPartPr/>
                <p14:nvPr/>
              </p14:nvContentPartPr>
              <p14:xfrm>
                <a:off x="6601285" y="411148"/>
                <a:ext cx="209880" cy="149760"/>
              </p14:xfrm>
            </p:contentPart>
          </mc:Choice>
          <mc:Fallback>
            <p:pic>
              <p:nvPicPr>
                <p:cNvPr id="73" name="Freihand 72">
                  <a:extLst>
                    <a:ext uri="{FF2B5EF4-FFF2-40B4-BE49-F238E27FC236}">
                      <a16:creationId xmlns:a16="http://schemas.microsoft.com/office/drawing/2014/main" id="{DD6E3E04-3309-5BEF-2091-75D2796118D1}"/>
                    </a:ext>
                  </a:extLst>
                </p:cNvPr>
                <p:cNvPicPr/>
                <p:nvPr/>
              </p:nvPicPr>
              <p:blipFill>
                <a:blip r:embed="rId143"/>
                <a:stretch>
                  <a:fillRect/>
                </a:stretch>
              </p:blipFill>
              <p:spPr>
                <a:xfrm>
                  <a:off x="6592285" y="402508"/>
                  <a:ext cx="22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4" name="Freihand 73">
                  <a:extLst>
                    <a:ext uri="{FF2B5EF4-FFF2-40B4-BE49-F238E27FC236}">
                      <a16:creationId xmlns:a16="http://schemas.microsoft.com/office/drawing/2014/main" id="{DE0DE45F-228F-E000-F274-8D6E114377B4}"/>
                    </a:ext>
                  </a:extLst>
                </p14:cNvPr>
                <p14:cNvContentPartPr/>
                <p14:nvPr/>
              </p14:nvContentPartPr>
              <p14:xfrm>
                <a:off x="6909445" y="349948"/>
                <a:ext cx="100440" cy="132120"/>
              </p14:xfrm>
            </p:contentPart>
          </mc:Choice>
          <mc:Fallback>
            <p:pic>
              <p:nvPicPr>
                <p:cNvPr id="74" name="Freihand 73">
                  <a:extLst>
                    <a:ext uri="{FF2B5EF4-FFF2-40B4-BE49-F238E27FC236}">
                      <a16:creationId xmlns:a16="http://schemas.microsoft.com/office/drawing/2014/main" id="{DE0DE45F-228F-E000-F274-8D6E114377B4}"/>
                    </a:ext>
                  </a:extLst>
                </p:cNvPr>
                <p:cNvPicPr/>
                <p:nvPr/>
              </p:nvPicPr>
              <p:blipFill>
                <a:blip r:embed="rId145"/>
                <a:stretch>
                  <a:fillRect/>
                </a:stretch>
              </p:blipFill>
              <p:spPr>
                <a:xfrm>
                  <a:off x="6900805" y="341308"/>
                  <a:ext cx="118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5" name="Freihand 74">
                  <a:extLst>
                    <a:ext uri="{FF2B5EF4-FFF2-40B4-BE49-F238E27FC236}">
                      <a16:creationId xmlns:a16="http://schemas.microsoft.com/office/drawing/2014/main" id="{FF87AB40-169C-DD3D-D2F0-EBFFDBCA3B42}"/>
                    </a:ext>
                  </a:extLst>
                </p14:cNvPr>
                <p14:cNvContentPartPr/>
                <p14:nvPr/>
              </p14:nvContentPartPr>
              <p14:xfrm>
                <a:off x="7062445" y="297028"/>
                <a:ext cx="115560" cy="189000"/>
              </p14:xfrm>
            </p:contentPart>
          </mc:Choice>
          <mc:Fallback>
            <p:pic>
              <p:nvPicPr>
                <p:cNvPr id="75" name="Freihand 74">
                  <a:extLst>
                    <a:ext uri="{FF2B5EF4-FFF2-40B4-BE49-F238E27FC236}">
                      <a16:creationId xmlns:a16="http://schemas.microsoft.com/office/drawing/2014/main" id="{FF87AB40-169C-DD3D-D2F0-EBFFDBCA3B42}"/>
                    </a:ext>
                  </a:extLst>
                </p:cNvPr>
                <p:cNvPicPr/>
                <p:nvPr/>
              </p:nvPicPr>
              <p:blipFill>
                <a:blip r:embed="rId147"/>
                <a:stretch>
                  <a:fillRect/>
                </a:stretch>
              </p:blipFill>
              <p:spPr>
                <a:xfrm>
                  <a:off x="7053805" y="288388"/>
                  <a:ext cx="133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6" name="Freihand 75">
                  <a:extLst>
                    <a:ext uri="{FF2B5EF4-FFF2-40B4-BE49-F238E27FC236}">
                      <a16:creationId xmlns:a16="http://schemas.microsoft.com/office/drawing/2014/main" id="{53904A2A-51EE-F696-5ADB-F46FC72AFBD2}"/>
                    </a:ext>
                  </a:extLst>
                </p14:cNvPr>
                <p14:cNvContentPartPr/>
                <p14:nvPr/>
              </p14:nvContentPartPr>
              <p14:xfrm>
                <a:off x="4594645" y="1053748"/>
                <a:ext cx="1212120" cy="2491920"/>
              </p14:xfrm>
            </p:contentPart>
          </mc:Choice>
          <mc:Fallback>
            <p:pic>
              <p:nvPicPr>
                <p:cNvPr id="76" name="Freihand 75">
                  <a:extLst>
                    <a:ext uri="{FF2B5EF4-FFF2-40B4-BE49-F238E27FC236}">
                      <a16:creationId xmlns:a16="http://schemas.microsoft.com/office/drawing/2014/main" id="{53904A2A-51EE-F696-5ADB-F46FC72AFBD2}"/>
                    </a:ext>
                  </a:extLst>
                </p:cNvPr>
                <p:cNvPicPr/>
                <p:nvPr/>
              </p:nvPicPr>
              <p:blipFill>
                <a:blip r:embed="rId149"/>
                <a:stretch>
                  <a:fillRect/>
                </a:stretch>
              </p:blipFill>
              <p:spPr>
                <a:xfrm>
                  <a:off x="4586005" y="1044748"/>
                  <a:ext cx="1229760" cy="2509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7" name="Freihand 76">
                  <a:extLst>
                    <a:ext uri="{FF2B5EF4-FFF2-40B4-BE49-F238E27FC236}">
                      <a16:creationId xmlns:a16="http://schemas.microsoft.com/office/drawing/2014/main" id="{FB6769F8-0EDD-8F6B-E484-9914C5CC6161}"/>
                    </a:ext>
                  </a:extLst>
                </p14:cNvPr>
                <p14:cNvContentPartPr/>
                <p14:nvPr/>
              </p14:nvContentPartPr>
              <p14:xfrm>
                <a:off x="5581765" y="862228"/>
                <a:ext cx="349200" cy="330840"/>
              </p14:xfrm>
            </p:contentPart>
          </mc:Choice>
          <mc:Fallback>
            <p:pic>
              <p:nvPicPr>
                <p:cNvPr id="77" name="Freihand 76">
                  <a:extLst>
                    <a:ext uri="{FF2B5EF4-FFF2-40B4-BE49-F238E27FC236}">
                      <a16:creationId xmlns:a16="http://schemas.microsoft.com/office/drawing/2014/main" id="{FB6769F8-0EDD-8F6B-E484-9914C5CC6161}"/>
                    </a:ext>
                  </a:extLst>
                </p:cNvPr>
                <p:cNvPicPr/>
                <p:nvPr/>
              </p:nvPicPr>
              <p:blipFill>
                <a:blip r:embed="rId151"/>
                <a:stretch>
                  <a:fillRect/>
                </a:stretch>
              </p:blipFill>
              <p:spPr>
                <a:xfrm>
                  <a:off x="5573125" y="853588"/>
                  <a:ext cx="3668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9" name="Freihand 78">
                  <a:extLst>
                    <a:ext uri="{FF2B5EF4-FFF2-40B4-BE49-F238E27FC236}">
                      <a16:creationId xmlns:a16="http://schemas.microsoft.com/office/drawing/2014/main" id="{61E6D2C5-25D3-AE74-932D-35D3209B73C8}"/>
                    </a:ext>
                  </a:extLst>
                </p14:cNvPr>
                <p14:cNvContentPartPr/>
                <p14:nvPr/>
              </p14:nvContentPartPr>
              <p14:xfrm>
                <a:off x="3785725" y="3890548"/>
                <a:ext cx="41760" cy="244080"/>
              </p14:xfrm>
            </p:contentPart>
          </mc:Choice>
          <mc:Fallback>
            <p:pic>
              <p:nvPicPr>
                <p:cNvPr id="79" name="Freihand 78">
                  <a:extLst>
                    <a:ext uri="{FF2B5EF4-FFF2-40B4-BE49-F238E27FC236}">
                      <a16:creationId xmlns:a16="http://schemas.microsoft.com/office/drawing/2014/main" id="{61E6D2C5-25D3-AE74-932D-35D3209B73C8}"/>
                    </a:ext>
                  </a:extLst>
                </p:cNvPr>
                <p:cNvPicPr/>
                <p:nvPr/>
              </p:nvPicPr>
              <p:blipFill>
                <a:blip r:embed="rId153"/>
                <a:stretch>
                  <a:fillRect/>
                </a:stretch>
              </p:blipFill>
              <p:spPr>
                <a:xfrm>
                  <a:off x="3777085" y="3881548"/>
                  <a:ext cx="594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0" name="Freihand 79">
                  <a:extLst>
                    <a:ext uri="{FF2B5EF4-FFF2-40B4-BE49-F238E27FC236}">
                      <a16:creationId xmlns:a16="http://schemas.microsoft.com/office/drawing/2014/main" id="{A1D742FD-0248-90AD-37EF-7DF764198CC4}"/>
                    </a:ext>
                  </a:extLst>
                </p14:cNvPr>
                <p14:cNvContentPartPr/>
                <p14:nvPr/>
              </p14:nvContentPartPr>
              <p14:xfrm>
                <a:off x="3644245" y="3729268"/>
                <a:ext cx="248040" cy="213840"/>
              </p14:xfrm>
            </p:contentPart>
          </mc:Choice>
          <mc:Fallback>
            <p:pic>
              <p:nvPicPr>
                <p:cNvPr id="80" name="Freihand 79">
                  <a:extLst>
                    <a:ext uri="{FF2B5EF4-FFF2-40B4-BE49-F238E27FC236}">
                      <a16:creationId xmlns:a16="http://schemas.microsoft.com/office/drawing/2014/main" id="{A1D742FD-0248-90AD-37EF-7DF764198CC4}"/>
                    </a:ext>
                  </a:extLst>
                </p:cNvPr>
                <p:cNvPicPr/>
                <p:nvPr/>
              </p:nvPicPr>
              <p:blipFill>
                <a:blip r:embed="rId155"/>
                <a:stretch>
                  <a:fillRect/>
                </a:stretch>
              </p:blipFill>
              <p:spPr>
                <a:xfrm>
                  <a:off x="3635605" y="3720268"/>
                  <a:ext cx="265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1" name="Freihand 80">
                  <a:extLst>
                    <a:ext uri="{FF2B5EF4-FFF2-40B4-BE49-F238E27FC236}">
                      <a16:creationId xmlns:a16="http://schemas.microsoft.com/office/drawing/2014/main" id="{5668C8E5-24DB-4D81-496C-EAE19A0B7E19}"/>
                    </a:ext>
                  </a:extLst>
                </p14:cNvPr>
                <p14:cNvContentPartPr/>
                <p14:nvPr/>
              </p14:nvContentPartPr>
              <p14:xfrm>
                <a:off x="3916765" y="3863548"/>
                <a:ext cx="182520" cy="167040"/>
              </p14:xfrm>
            </p:contentPart>
          </mc:Choice>
          <mc:Fallback>
            <p:pic>
              <p:nvPicPr>
                <p:cNvPr id="81" name="Freihand 80">
                  <a:extLst>
                    <a:ext uri="{FF2B5EF4-FFF2-40B4-BE49-F238E27FC236}">
                      <a16:creationId xmlns:a16="http://schemas.microsoft.com/office/drawing/2014/main" id="{5668C8E5-24DB-4D81-496C-EAE19A0B7E19}"/>
                    </a:ext>
                  </a:extLst>
                </p:cNvPr>
                <p:cNvPicPr/>
                <p:nvPr/>
              </p:nvPicPr>
              <p:blipFill>
                <a:blip r:embed="rId157"/>
                <a:stretch>
                  <a:fillRect/>
                </a:stretch>
              </p:blipFill>
              <p:spPr>
                <a:xfrm>
                  <a:off x="3907765" y="3854548"/>
                  <a:ext cx="200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2" name="Freihand 81">
                  <a:extLst>
                    <a:ext uri="{FF2B5EF4-FFF2-40B4-BE49-F238E27FC236}">
                      <a16:creationId xmlns:a16="http://schemas.microsoft.com/office/drawing/2014/main" id="{AC8D9F70-AE7B-3D08-3D06-B5FB229DDF47}"/>
                    </a:ext>
                  </a:extLst>
                </p14:cNvPr>
                <p14:cNvContentPartPr/>
                <p14:nvPr/>
              </p14:nvContentPartPr>
              <p14:xfrm>
                <a:off x="4146085" y="3704788"/>
                <a:ext cx="160200" cy="272880"/>
              </p14:xfrm>
            </p:contentPart>
          </mc:Choice>
          <mc:Fallback>
            <p:pic>
              <p:nvPicPr>
                <p:cNvPr id="82" name="Freihand 81">
                  <a:extLst>
                    <a:ext uri="{FF2B5EF4-FFF2-40B4-BE49-F238E27FC236}">
                      <a16:creationId xmlns:a16="http://schemas.microsoft.com/office/drawing/2014/main" id="{AC8D9F70-AE7B-3D08-3D06-B5FB229DDF47}"/>
                    </a:ext>
                  </a:extLst>
                </p:cNvPr>
                <p:cNvPicPr/>
                <p:nvPr/>
              </p:nvPicPr>
              <p:blipFill>
                <a:blip r:embed="rId159"/>
                <a:stretch>
                  <a:fillRect/>
                </a:stretch>
              </p:blipFill>
              <p:spPr>
                <a:xfrm>
                  <a:off x="4137445" y="3695788"/>
                  <a:ext cx="1778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3" name="Freihand 82">
                  <a:extLst>
                    <a:ext uri="{FF2B5EF4-FFF2-40B4-BE49-F238E27FC236}">
                      <a16:creationId xmlns:a16="http://schemas.microsoft.com/office/drawing/2014/main" id="{A44B4FAD-A833-AA66-D58A-C5570C44B6C8}"/>
                    </a:ext>
                  </a:extLst>
                </p14:cNvPr>
                <p14:cNvContentPartPr/>
                <p14:nvPr/>
              </p14:nvContentPartPr>
              <p14:xfrm>
                <a:off x="4343005" y="3633148"/>
                <a:ext cx="56160" cy="296280"/>
              </p14:xfrm>
            </p:contentPart>
          </mc:Choice>
          <mc:Fallback>
            <p:pic>
              <p:nvPicPr>
                <p:cNvPr id="83" name="Freihand 82">
                  <a:extLst>
                    <a:ext uri="{FF2B5EF4-FFF2-40B4-BE49-F238E27FC236}">
                      <a16:creationId xmlns:a16="http://schemas.microsoft.com/office/drawing/2014/main" id="{A44B4FAD-A833-AA66-D58A-C5570C44B6C8}"/>
                    </a:ext>
                  </a:extLst>
                </p:cNvPr>
                <p:cNvPicPr/>
                <p:nvPr/>
              </p:nvPicPr>
              <p:blipFill>
                <a:blip r:embed="rId161"/>
                <a:stretch>
                  <a:fillRect/>
                </a:stretch>
              </p:blipFill>
              <p:spPr>
                <a:xfrm>
                  <a:off x="4334005" y="3624148"/>
                  <a:ext cx="738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4" name="Freihand 83">
                  <a:extLst>
                    <a:ext uri="{FF2B5EF4-FFF2-40B4-BE49-F238E27FC236}">
                      <a16:creationId xmlns:a16="http://schemas.microsoft.com/office/drawing/2014/main" id="{5E05E098-5E5E-4FBE-779E-5E848A9DB42A}"/>
                    </a:ext>
                  </a:extLst>
                </p14:cNvPr>
                <p14:cNvContentPartPr/>
                <p14:nvPr/>
              </p14:nvContentPartPr>
              <p14:xfrm>
                <a:off x="4431205" y="3719548"/>
                <a:ext cx="352080" cy="103320"/>
              </p14:xfrm>
            </p:contentPart>
          </mc:Choice>
          <mc:Fallback>
            <p:pic>
              <p:nvPicPr>
                <p:cNvPr id="84" name="Freihand 83">
                  <a:extLst>
                    <a:ext uri="{FF2B5EF4-FFF2-40B4-BE49-F238E27FC236}">
                      <a16:creationId xmlns:a16="http://schemas.microsoft.com/office/drawing/2014/main" id="{5E05E098-5E5E-4FBE-779E-5E848A9DB42A}"/>
                    </a:ext>
                  </a:extLst>
                </p:cNvPr>
                <p:cNvPicPr/>
                <p:nvPr/>
              </p:nvPicPr>
              <p:blipFill>
                <a:blip r:embed="rId163"/>
                <a:stretch>
                  <a:fillRect/>
                </a:stretch>
              </p:blipFill>
              <p:spPr>
                <a:xfrm>
                  <a:off x="4422205" y="3710548"/>
                  <a:ext cx="369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6" name="Freihand 85">
                  <a:extLst>
                    <a:ext uri="{FF2B5EF4-FFF2-40B4-BE49-F238E27FC236}">
                      <a16:creationId xmlns:a16="http://schemas.microsoft.com/office/drawing/2014/main" id="{4498FAAB-7FE4-6D3E-D819-7916E1B2E3B3}"/>
                    </a:ext>
                  </a:extLst>
                </p14:cNvPr>
                <p14:cNvContentPartPr/>
                <p14:nvPr/>
              </p14:nvContentPartPr>
              <p14:xfrm>
                <a:off x="5019445" y="3583468"/>
                <a:ext cx="91440" cy="133200"/>
              </p14:xfrm>
            </p:contentPart>
          </mc:Choice>
          <mc:Fallback>
            <p:pic>
              <p:nvPicPr>
                <p:cNvPr id="86" name="Freihand 85">
                  <a:extLst>
                    <a:ext uri="{FF2B5EF4-FFF2-40B4-BE49-F238E27FC236}">
                      <a16:creationId xmlns:a16="http://schemas.microsoft.com/office/drawing/2014/main" id="{4498FAAB-7FE4-6D3E-D819-7916E1B2E3B3}"/>
                    </a:ext>
                  </a:extLst>
                </p:cNvPr>
                <p:cNvPicPr/>
                <p:nvPr/>
              </p:nvPicPr>
              <p:blipFill>
                <a:blip r:embed="rId165"/>
                <a:stretch>
                  <a:fillRect/>
                </a:stretch>
              </p:blipFill>
              <p:spPr>
                <a:xfrm>
                  <a:off x="5010805" y="3574828"/>
                  <a:ext cx="109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7" name="Freihand 86">
                  <a:extLst>
                    <a:ext uri="{FF2B5EF4-FFF2-40B4-BE49-F238E27FC236}">
                      <a16:creationId xmlns:a16="http://schemas.microsoft.com/office/drawing/2014/main" id="{0410B88B-D987-80A5-2A06-20EB4C903FD2}"/>
                    </a:ext>
                  </a:extLst>
                </p14:cNvPr>
                <p14:cNvContentPartPr/>
                <p14:nvPr/>
              </p14:nvContentPartPr>
              <p14:xfrm>
                <a:off x="5149765" y="3471508"/>
                <a:ext cx="128160" cy="349920"/>
              </p14:xfrm>
            </p:contentPart>
          </mc:Choice>
          <mc:Fallback>
            <p:pic>
              <p:nvPicPr>
                <p:cNvPr id="87" name="Freihand 86">
                  <a:extLst>
                    <a:ext uri="{FF2B5EF4-FFF2-40B4-BE49-F238E27FC236}">
                      <a16:creationId xmlns:a16="http://schemas.microsoft.com/office/drawing/2014/main" id="{0410B88B-D987-80A5-2A06-20EB4C903FD2}"/>
                    </a:ext>
                  </a:extLst>
                </p:cNvPr>
                <p:cNvPicPr/>
                <p:nvPr/>
              </p:nvPicPr>
              <p:blipFill>
                <a:blip r:embed="rId167"/>
                <a:stretch>
                  <a:fillRect/>
                </a:stretch>
              </p:blipFill>
              <p:spPr>
                <a:xfrm>
                  <a:off x="5140765" y="3462868"/>
                  <a:ext cx="1458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9" name="Freihand 88">
                  <a:extLst>
                    <a:ext uri="{FF2B5EF4-FFF2-40B4-BE49-F238E27FC236}">
                      <a16:creationId xmlns:a16="http://schemas.microsoft.com/office/drawing/2014/main" id="{456F90B9-64BD-15A5-AB4B-1FD354AA5176}"/>
                    </a:ext>
                  </a:extLst>
                </p14:cNvPr>
                <p14:cNvContentPartPr/>
                <p14:nvPr/>
              </p14:nvContentPartPr>
              <p14:xfrm>
                <a:off x="3833965" y="4291588"/>
                <a:ext cx="52920" cy="236880"/>
              </p14:xfrm>
            </p:contentPart>
          </mc:Choice>
          <mc:Fallback>
            <p:pic>
              <p:nvPicPr>
                <p:cNvPr id="89" name="Freihand 88">
                  <a:extLst>
                    <a:ext uri="{FF2B5EF4-FFF2-40B4-BE49-F238E27FC236}">
                      <a16:creationId xmlns:a16="http://schemas.microsoft.com/office/drawing/2014/main" id="{456F90B9-64BD-15A5-AB4B-1FD354AA5176}"/>
                    </a:ext>
                  </a:extLst>
                </p:cNvPr>
                <p:cNvPicPr/>
                <p:nvPr/>
              </p:nvPicPr>
              <p:blipFill>
                <a:blip r:embed="rId169"/>
                <a:stretch>
                  <a:fillRect/>
                </a:stretch>
              </p:blipFill>
              <p:spPr>
                <a:xfrm>
                  <a:off x="3824965" y="4282588"/>
                  <a:ext cx="70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0" name="Freihand 89">
                  <a:extLst>
                    <a:ext uri="{FF2B5EF4-FFF2-40B4-BE49-F238E27FC236}">
                      <a16:creationId xmlns:a16="http://schemas.microsoft.com/office/drawing/2014/main" id="{877F6144-1537-6C34-8C5D-EC3F14713DE7}"/>
                    </a:ext>
                  </a:extLst>
                </p14:cNvPr>
                <p14:cNvContentPartPr/>
                <p14:nvPr/>
              </p14:nvContentPartPr>
              <p14:xfrm>
                <a:off x="3865285" y="4276108"/>
                <a:ext cx="88920" cy="202680"/>
              </p14:xfrm>
            </p:contentPart>
          </mc:Choice>
          <mc:Fallback>
            <p:pic>
              <p:nvPicPr>
                <p:cNvPr id="90" name="Freihand 89">
                  <a:extLst>
                    <a:ext uri="{FF2B5EF4-FFF2-40B4-BE49-F238E27FC236}">
                      <a16:creationId xmlns:a16="http://schemas.microsoft.com/office/drawing/2014/main" id="{877F6144-1537-6C34-8C5D-EC3F14713DE7}"/>
                    </a:ext>
                  </a:extLst>
                </p:cNvPr>
                <p:cNvPicPr/>
                <p:nvPr/>
              </p:nvPicPr>
              <p:blipFill>
                <a:blip r:embed="rId171"/>
                <a:stretch>
                  <a:fillRect/>
                </a:stretch>
              </p:blipFill>
              <p:spPr>
                <a:xfrm>
                  <a:off x="3856285" y="4267468"/>
                  <a:ext cx="106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1" name="Freihand 90">
                  <a:extLst>
                    <a:ext uri="{FF2B5EF4-FFF2-40B4-BE49-F238E27FC236}">
                      <a16:creationId xmlns:a16="http://schemas.microsoft.com/office/drawing/2014/main" id="{03F884C0-E63E-6E7C-0A88-187EA70AE612}"/>
                    </a:ext>
                  </a:extLst>
                </p14:cNvPr>
                <p14:cNvContentPartPr/>
                <p14:nvPr/>
              </p14:nvContentPartPr>
              <p14:xfrm>
                <a:off x="3966445" y="4287628"/>
                <a:ext cx="127440" cy="159840"/>
              </p14:xfrm>
            </p:contentPart>
          </mc:Choice>
          <mc:Fallback>
            <p:pic>
              <p:nvPicPr>
                <p:cNvPr id="91" name="Freihand 90">
                  <a:extLst>
                    <a:ext uri="{FF2B5EF4-FFF2-40B4-BE49-F238E27FC236}">
                      <a16:creationId xmlns:a16="http://schemas.microsoft.com/office/drawing/2014/main" id="{03F884C0-E63E-6E7C-0A88-187EA70AE612}"/>
                    </a:ext>
                  </a:extLst>
                </p:cNvPr>
                <p:cNvPicPr/>
                <p:nvPr/>
              </p:nvPicPr>
              <p:blipFill>
                <a:blip r:embed="rId173"/>
                <a:stretch>
                  <a:fillRect/>
                </a:stretch>
              </p:blipFill>
              <p:spPr>
                <a:xfrm>
                  <a:off x="3957445" y="4278988"/>
                  <a:ext cx="145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2" name="Freihand 91">
                  <a:extLst>
                    <a:ext uri="{FF2B5EF4-FFF2-40B4-BE49-F238E27FC236}">
                      <a16:creationId xmlns:a16="http://schemas.microsoft.com/office/drawing/2014/main" id="{D264E989-F94B-9F3B-608F-F49581D2F4C9}"/>
                    </a:ext>
                  </a:extLst>
                </p14:cNvPr>
                <p14:cNvContentPartPr/>
                <p14:nvPr/>
              </p14:nvContentPartPr>
              <p14:xfrm>
                <a:off x="4131325" y="4224628"/>
                <a:ext cx="367200" cy="375840"/>
              </p14:xfrm>
            </p:contentPart>
          </mc:Choice>
          <mc:Fallback>
            <p:pic>
              <p:nvPicPr>
                <p:cNvPr id="92" name="Freihand 91">
                  <a:extLst>
                    <a:ext uri="{FF2B5EF4-FFF2-40B4-BE49-F238E27FC236}">
                      <a16:creationId xmlns:a16="http://schemas.microsoft.com/office/drawing/2014/main" id="{D264E989-F94B-9F3B-608F-F49581D2F4C9}"/>
                    </a:ext>
                  </a:extLst>
                </p:cNvPr>
                <p:cNvPicPr/>
                <p:nvPr/>
              </p:nvPicPr>
              <p:blipFill>
                <a:blip r:embed="rId175"/>
                <a:stretch>
                  <a:fillRect/>
                </a:stretch>
              </p:blipFill>
              <p:spPr>
                <a:xfrm>
                  <a:off x="4122685" y="4215628"/>
                  <a:ext cx="3848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3" name="Freihand 92">
                  <a:extLst>
                    <a:ext uri="{FF2B5EF4-FFF2-40B4-BE49-F238E27FC236}">
                      <a16:creationId xmlns:a16="http://schemas.microsoft.com/office/drawing/2014/main" id="{4E2A308E-A4D4-AD5D-B31A-23CF0EB01F30}"/>
                    </a:ext>
                  </a:extLst>
                </p14:cNvPr>
                <p14:cNvContentPartPr/>
                <p14:nvPr/>
              </p14:nvContentPartPr>
              <p14:xfrm>
                <a:off x="4553965" y="4160908"/>
                <a:ext cx="181800" cy="93240"/>
              </p14:xfrm>
            </p:contentPart>
          </mc:Choice>
          <mc:Fallback>
            <p:pic>
              <p:nvPicPr>
                <p:cNvPr id="93" name="Freihand 92">
                  <a:extLst>
                    <a:ext uri="{FF2B5EF4-FFF2-40B4-BE49-F238E27FC236}">
                      <a16:creationId xmlns:a16="http://schemas.microsoft.com/office/drawing/2014/main" id="{4E2A308E-A4D4-AD5D-B31A-23CF0EB01F30}"/>
                    </a:ext>
                  </a:extLst>
                </p:cNvPr>
                <p:cNvPicPr/>
                <p:nvPr/>
              </p:nvPicPr>
              <p:blipFill>
                <a:blip r:embed="rId177"/>
                <a:stretch>
                  <a:fillRect/>
                </a:stretch>
              </p:blipFill>
              <p:spPr>
                <a:xfrm>
                  <a:off x="4544965" y="4151908"/>
                  <a:ext cx="19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4" name="Freihand 93">
                  <a:extLst>
                    <a:ext uri="{FF2B5EF4-FFF2-40B4-BE49-F238E27FC236}">
                      <a16:creationId xmlns:a16="http://schemas.microsoft.com/office/drawing/2014/main" id="{3EA9AC0F-DA11-DFBB-85AF-0415CD2A0C85}"/>
                    </a:ext>
                  </a:extLst>
                </p14:cNvPr>
                <p14:cNvContentPartPr/>
                <p14:nvPr/>
              </p14:nvContentPartPr>
              <p14:xfrm>
                <a:off x="4798765" y="4106188"/>
                <a:ext cx="70920" cy="93600"/>
              </p14:xfrm>
            </p:contentPart>
          </mc:Choice>
          <mc:Fallback>
            <p:pic>
              <p:nvPicPr>
                <p:cNvPr id="94" name="Freihand 93">
                  <a:extLst>
                    <a:ext uri="{FF2B5EF4-FFF2-40B4-BE49-F238E27FC236}">
                      <a16:creationId xmlns:a16="http://schemas.microsoft.com/office/drawing/2014/main" id="{3EA9AC0F-DA11-DFBB-85AF-0415CD2A0C85}"/>
                    </a:ext>
                  </a:extLst>
                </p:cNvPr>
                <p:cNvPicPr/>
                <p:nvPr/>
              </p:nvPicPr>
              <p:blipFill>
                <a:blip r:embed="rId179"/>
                <a:stretch>
                  <a:fillRect/>
                </a:stretch>
              </p:blipFill>
              <p:spPr>
                <a:xfrm>
                  <a:off x="4789765" y="4097188"/>
                  <a:ext cx="88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5" name="Freihand 94">
                  <a:extLst>
                    <a:ext uri="{FF2B5EF4-FFF2-40B4-BE49-F238E27FC236}">
                      <a16:creationId xmlns:a16="http://schemas.microsoft.com/office/drawing/2014/main" id="{9A5FA7D6-70DE-2452-06B8-F3965D81AD88}"/>
                    </a:ext>
                  </a:extLst>
                </p14:cNvPr>
                <p14:cNvContentPartPr/>
                <p14:nvPr/>
              </p14:nvContentPartPr>
              <p14:xfrm>
                <a:off x="4876525" y="3902068"/>
                <a:ext cx="219960" cy="258840"/>
              </p14:xfrm>
            </p:contentPart>
          </mc:Choice>
          <mc:Fallback>
            <p:pic>
              <p:nvPicPr>
                <p:cNvPr id="95" name="Freihand 94">
                  <a:extLst>
                    <a:ext uri="{FF2B5EF4-FFF2-40B4-BE49-F238E27FC236}">
                      <a16:creationId xmlns:a16="http://schemas.microsoft.com/office/drawing/2014/main" id="{9A5FA7D6-70DE-2452-06B8-F3965D81AD88}"/>
                    </a:ext>
                  </a:extLst>
                </p:cNvPr>
                <p:cNvPicPr/>
                <p:nvPr/>
              </p:nvPicPr>
              <p:blipFill>
                <a:blip r:embed="rId181"/>
                <a:stretch>
                  <a:fillRect/>
                </a:stretch>
              </p:blipFill>
              <p:spPr>
                <a:xfrm>
                  <a:off x="4867885" y="3893068"/>
                  <a:ext cx="2376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6" name="Freihand 95">
                  <a:extLst>
                    <a:ext uri="{FF2B5EF4-FFF2-40B4-BE49-F238E27FC236}">
                      <a16:creationId xmlns:a16="http://schemas.microsoft.com/office/drawing/2014/main" id="{2600932B-34BA-43AC-ADAD-FD7B1F290DD5}"/>
                    </a:ext>
                  </a:extLst>
                </p14:cNvPr>
                <p14:cNvContentPartPr/>
                <p14:nvPr/>
              </p14:nvContentPartPr>
              <p14:xfrm>
                <a:off x="5233645" y="3962908"/>
                <a:ext cx="106560" cy="115560"/>
              </p14:xfrm>
            </p:contentPart>
          </mc:Choice>
          <mc:Fallback>
            <p:pic>
              <p:nvPicPr>
                <p:cNvPr id="96" name="Freihand 95">
                  <a:extLst>
                    <a:ext uri="{FF2B5EF4-FFF2-40B4-BE49-F238E27FC236}">
                      <a16:creationId xmlns:a16="http://schemas.microsoft.com/office/drawing/2014/main" id="{2600932B-34BA-43AC-ADAD-FD7B1F290DD5}"/>
                    </a:ext>
                  </a:extLst>
                </p:cNvPr>
                <p:cNvPicPr/>
                <p:nvPr/>
              </p:nvPicPr>
              <p:blipFill>
                <a:blip r:embed="rId183"/>
                <a:stretch>
                  <a:fillRect/>
                </a:stretch>
              </p:blipFill>
              <p:spPr>
                <a:xfrm>
                  <a:off x="5225005" y="3953908"/>
                  <a:ext cx="12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8" name="Freihand 97">
                  <a:extLst>
                    <a:ext uri="{FF2B5EF4-FFF2-40B4-BE49-F238E27FC236}">
                      <a16:creationId xmlns:a16="http://schemas.microsoft.com/office/drawing/2014/main" id="{D70FBA42-C06E-83EE-91B7-0A6488B9E251}"/>
                    </a:ext>
                  </a:extLst>
                </p14:cNvPr>
                <p14:cNvContentPartPr/>
                <p14:nvPr/>
              </p14:nvContentPartPr>
              <p14:xfrm>
                <a:off x="3987325" y="4685068"/>
                <a:ext cx="148680" cy="252720"/>
              </p14:xfrm>
            </p:contentPart>
          </mc:Choice>
          <mc:Fallback>
            <p:pic>
              <p:nvPicPr>
                <p:cNvPr id="98" name="Freihand 97">
                  <a:extLst>
                    <a:ext uri="{FF2B5EF4-FFF2-40B4-BE49-F238E27FC236}">
                      <a16:creationId xmlns:a16="http://schemas.microsoft.com/office/drawing/2014/main" id="{D70FBA42-C06E-83EE-91B7-0A6488B9E251}"/>
                    </a:ext>
                  </a:extLst>
                </p:cNvPr>
                <p:cNvPicPr/>
                <p:nvPr/>
              </p:nvPicPr>
              <p:blipFill>
                <a:blip r:embed="rId185"/>
                <a:stretch>
                  <a:fillRect/>
                </a:stretch>
              </p:blipFill>
              <p:spPr>
                <a:xfrm>
                  <a:off x="3978685" y="4676428"/>
                  <a:ext cx="1663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9" name="Freihand 98">
                  <a:extLst>
                    <a:ext uri="{FF2B5EF4-FFF2-40B4-BE49-F238E27FC236}">
                      <a16:creationId xmlns:a16="http://schemas.microsoft.com/office/drawing/2014/main" id="{7A947A1A-AF2C-24CD-B5D7-68560A6AE94D}"/>
                    </a:ext>
                  </a:extLst>
                </p14:cNvPr>
                <p14:cNvContentPartPr/>
                <p14:nvPr/>
              </p14:nvContentPartPr>
              <p14:xfrm>
                <a:off x="3803365" y="4755268"/>
                <a:ext cx="101880" cy="212040"/>
              </p14:xfrm>
            </p:contentPart>
          </mc:Choice>
          <mc:Fallback>
            <p:pic>
              <p:nvPicPr>
                <p:cNvPr id="99" name="Freihand 98">
                  <a:extLst>
                    <a:ext uri="{FF2B5EF4-FFF2-40B4-BE49-F238E27FC236}">
                      <a16:creationId xmlns:a16="http://schemas.microsoft.com/office/drawing/2014/main" id="{7A947A1A-AF2C-24CD-B5D7-68560A6AE94D}"/>
                    </a:ext>
                  </a:extLst>
                </p:cNvPr>
                <p:cNvPicPr/>
                <p:nvPr/>
              </p:nvPicPr>
              <p:blipFill>
                <a:blip r:embed="rId187"/>
                <a:stretch>
                  <a:fillRect/>
                </a:stretch>
              </p:blipFill>
              <p:spPr>
                <a:xfrm>
                  <a:off x="3794725" y="4746628"/>
                  <a:ext cx="119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0" name="Freihand 99">
                  <a:extLst>
                    <a:ext uri="{FF2B5EF4-FFF2-40B4-BE49-F238E27FC236}">
                      <a16:creationId xmlns:a16="http://schemas.microsoft.com/office/drawing/2014/main" id="{482B5E67-6239-CA98-98B4-75A006F0D94C}"/>
                    </a:ext>
                  </a:extLst>
                </p14:cNvPr>
                <p14:cNvContentPartPr/>
                <p14:nvPr/>
              </p14:nvContentPartPr>
              <p14:xfrm>
                <a:off x="3934045" y="4807108"/>
                <a:ext cx="90720" cy="127800"/>
              </p14:xfrm>
            </p:contentPart>
          </mc:Choice>
          <mc:Fallback>
            <p:pic>
              <p:nvPicPr>
                <p:cNvPr id="100" name="Freihand 99">
                  <a:extLst>
                    <a:ext uri="{FF2B5EF4-FFF2-40B4-BE49-F238E27FC236}">
                      <a16:creationId xmlns:a16="http://schemas.microsoft.com/office/drawing/2014/main" id="{482B5E67-6239-CA98-98B4-75A006F0D94C}"/>
                    </a:ext>
                  </a:extLst>
                </p:cNvPr>
                <p:cNvPicPr/>
                <p:nvPr/>
              </p:nvPicPr>
              <p:blipFill>
                <a:blip r:embed="rId189"/>
                <a:stretch>
                  <a:fillRect/>
                </a:stretch>
              </p:blipFill>
              <p:spPr>
                <a:xfrm>
                  <a:off x="3925405" y="4798108"/>
                  <a:ext cx="108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1" name="Freihand 100">
                  <a:extLst>
                    <a:ext uri="{FF2B5EF4-FFF2-40B4-BE49-F238E27FC236}">
                      <a16:creationId xmlns:a16="http://schemas.microsoft.com/office/drawing/2014/main" id="{480A85B0-93C8-EC90-79EC-BA971E0F1BA7}"/>
                    </a:ext>
                  </a:extLst>
                </p14:cNvPr>
                <p14:cNvContentPartPr/>
                <p14:nvPr/>
              </p14:nvContentPartPr>
              <p14:xfrm>
                <a:off x="4109365" y="4583188"/>
                <a:ext cx="139680" cy="309240"/>
              </p14:xfrm>
            </p:contentPart>
          </mc:Choice>
          <mc:Fallback>
            <p:pic>
              <p:nvPicPr>
                <p:cNvPr id="101" name="Freihand 100">
                  <a:extLst>
                    <a:ext uri="{FF2B5EF4-FFF2-40B4-BE49-F238E27FC236}">
                      <a16:creationId xmlns:a16="http://schemas.microsoft.com/office/drawing/2014/main" id="{480A85B0-93C8-EC90-79EC-BA971E0F1BA7}"/>
                    </a:ext>
                  </a:extLst>
                </p:cNvPr>
                <p:cNvPicPr/>
                <p:nvPr/>
              </p:nvPicPr>
              <p:blipFill>
                <a:blip r:embed="rId191"/>
                <a:stretch>
                  <a:fillRect/>
                </a:stretch>
              </p:blipFill>
              <p:spPr>
                <a:xfrm>
                  <a:off x="4100365" y="4574188"/>
                  <a:ext cx="157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2" name="Freihand 101">
                  <a:extLst>
                    <a:ext uri="{FF2B5EF4-FFF2-40B4-BE49-F238E27FC236}">
                      <a16:creationId xmlns:a16="http://schemas.microsoft.com/office/drawing/2014/main" id="{DFC08916-FC1B-8AE3-EB9B-72C90942F0BA}"/>
                    </a:ext>
                  </a:extLst>
                </p14:cNvPr>
                <p14:cNvContentPartPr/>
                <p14:nvPr/>
              </p14:nvContentPartPr>
              <p14:xfrm>
                <a:off x="4519765" y="4564468"/>
                <a:ext cx="121680" cy="318960"/>
              </p14:xfrm>
            </p:contentPart>
          </mc:Choice>
          <mc:Fallback>
            <p:pic>
              <p:nvPicPr>
                <p:cNvPr id="102" name="Freihand 101">
                  <a:extLst>
                    <a:ext uri="{FF2B5EF4-FFF2-40B4-BE49-F238E27FC236}">
                      <a16:creationId xmlns:a16="http://schemas.microsoft.com/office/drawing/2014/main" id="{DFC08916-FC1B-8AE3-EB9B-72C90942F0BA}"/>
                    </a:ext>
                  </a:extLst>
                </p:cNvPr>
                <p:cNvPicPr/>
                <p:nvPr/>
              </p:nvPicPr>
              <p:blipFill>
                <a:blip r:embed="rId193"/>
                <a:stretch>
                  <a:fillRect/>
                </a:stretch>
              </p:blipFill>
              <p:spPr>
                <a:xfrm>
                  <a:off x="4511125" y="4555468"/>
                  <a:ext cx="1393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4" name="Freihand 103">
                  <a:extLst>
                    <a:ext uri="{FF2B5EF4-FFF2-40B4-BE49-F238E27FC236}">
                      <a16:creationId xmlns:a16="http://schemas.microsoft.com/office/drawing/2014/main" id="{CA96DD7F-4D55-E60C-45EF-499160DB2113}"/>
                    </a:ext>
                  </a:extLst>
                </p14:cNvPr>
                <p14:cNvContentPartPr/>
                <p14:nvPr/>
              </p14:nvContentPartPr>
              <p14:xfrm>
                <a:off x="4677805" y="4415428"/>
                <a:ext cx="222120" cy="202680"/>
              </p14:xfrm>
            </p:contentPart>
          </mc:Choice>
          <mc:Fallback>
            <p:pic>
              <p:nvPicPr>
                <p:cNvPr id="104" name="Freihand 103">
                  <a:extLst>
                    <a:ext uri="{FF2B5EF4-FFF2-40B4-BE49-F238E27FC236}">
                      <a16:creationId xmlns:a16="http://schemas.microsoft.com/office/drawing/2014/main" id="{CA96DD7F-4D55-E60C-45EF-499160DB2113}"/>
                    </a:ext>
                  </a:extLst>
                </p:cNvPr>
                <p:cNvPicPr/>
                <p:nvPr/>
              </p:nvPicPr>
              <p:blipFill>
                <a:blip r:embed="rId195"/>
                <a:stretch>
                  <a:fillRect/>
                </a:stretch>
              </p:blipFill>
              <p:spPr>
                <a:xfrm>
                  <a:off x="4669165" y="4406428"/>
                  <a:ext cx="2397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5" name="Freihand 104">
                  <a:extLst>
                    <a:ext uri="{FF2B5EF4-FFF2-40B4-BE49-F238E27FC236}">
                      <a16:creationId xmlns:a16="http://schemas.microsoft.com/office/drawing/2014/main" id="{FB1D57E5-9B7C-E955-1FE8-666A3BBE9726}"/>
                    </a:ext>
                  </a:extLst>
                </p14:cNvPr>
                <p14:cNvContentPartPr/>
                <p14:nvPr/>
              </p14:nvContentPartPr>
              <p14:xfrm>
                <a:off x="4873645" y="4364308"/>
                <a:ext cx="33840" cy="29520"/>
              </p14:xfrm>
            </p:contentPart>
          </mc:Choice>
          <mc:Fallback>
            <p:pic>
              <p:nvPicPr>
                <p:cNvPr id="105" name="Freihand 104">
                  <a:extLst>
                    <a:ext uri="{FF2B5EF4-FFF2-40B4-BE49-F238E27FC236}">
                      <a16:creationId xmlns:a16="http://schemas.microsoft.com/office/drawing/2014/main" id="{FB1D57E5-9B7C-E955-1FE8-666A3BBE9726}"/>
                    </a:ext>
                  </a:extLst>
                </p:cNvPr>
                <p:cNvPicPr/>
                <p:nvPr/>
              </p:nvPicPr>
              <p:blipFill>
                <a:blip r:embed="rId197"/>
                <a:stretch>
                  <a:fillRect/>
                </a:stretch>
              </p:blipFill>
              <p:spPr>
                <a:xfrm>
                  <a:off x="4864645" y="4355668"/>
                  <a:ext cx="51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B1064987-C4CA-0CA8-3D59-0173936A9F50}"/>
                    </a:ext>
                  </a:extLst>
                </p14:cNvPr>
                <p14:cNvContentPartPr/>
                <p14:nvPr/>
              </p14:nvContentPartPr>
              <p14:xfrm>
                <a:off x="4971205" y="4406068"/>
                <a:ext cx="107640" cy="110160"/>
              </p14:xfrm>
            </p:contentPart>
          </mc:Choice>
          <mc:Fallback>
            <p:pic>
              <p:nvPicPr>
                <p:cNvPr id="106" name="Freihand 105">
                  <a:extLst>
                    <a:ext uri="{FF2B5EF4-FFF2-40B4-BE49-F238E27FC236}">
                      <a16:creationId xmlns:a16="http://schemas.microsoft.com/office/drawing/2014/main" id="{B1064987-C4CA-0CA8-3D59-0173936A9F50}"/>
                    </a:ext>
                  </a:extLst>
                </p:cNvPr>
                <p:cNvPicPr/>
                <p:nvPr/>
              </p:nvPicPr>
              <p:blipFill>
                <a:blip r:embed="rId199"/>
                <a:stretch>
                  <a:fillRect/>
                </a:stretch>
              </p:blipFill>
              <p:spPr>
                <a:xfrm>
                  <a:off x="4962565" y="4397428"/>
                  <a:ext cx="125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 name="Freihand 106">
                  <a:extLst>
                    <a:ext uri="{FF2B5EF4-FFF2-40B4-BE49-F238E27FC236}">
                      <a16:creationId xmlns:a16="http://schemas.microsoft.com/office/drawing/2014/main" id="{8795C84E-2CF4-44C3-20D1-AEECE574BA54}"/>
                    </a:ext>
                  </a:extLst>
                </p14:cNvPr>
                <p14:cNvContentPartPr/>
                <p14:nvPr/>
              </p14:nvContentPartPr>
              <p14:xfrm>
                <a:off x="5079925" y="4353868"/>
                <a:ext cx="166320" cy="388800"/>
              </p14:xfrm>
            </p:contentPart>
          </mc:Choice>
          <mc:Fallback>
            <p:pic>
              <p:nvPicPr>
                <p:cNvPr id="107" name="Freihand 106">
                  <a:extLst>
                    <a:ext uri="{FF2B5EF4-FFF2-40B4-BE49-F238E27FC236}">
                      <a16:creationId xmlns:a16="http://schemas.microsoft.com/office/drawing/2014/main" id="{8795C84E-2CF4-44C3-20D1-AEECE574BA54}"/>
                    </a:ext>
                  </a:extLst>
                </p:cNvPr>
                <p:cNvPicPr/>
                <p:nvPr/>
              </p:nvPicPr>
              <p:blipFill>
                <a:blip r:embed="rId201"/>
                <a:stretch>
                  <a:fillRect/>
                </a:stretch>
              </p:blipFill>
              <p:spPr>
                <a:xfrm>
                  <a:off x="5071285" y="4345228"/>
                  <a:ext cx="1839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8" name="Freihand 107">
                  <a:extLst>
                    <a:ext uri="{FF2B5EF4-FFF2-40B4-BE49-F238E27FC236}">
                      <a16:creationId xmlns:a16="http://schemas.microsoft.com/office/drawing/2014/main" id="{A6C531C1-A1A7-0AED-CE1B-32E031E5B923}"/>
                    </a:ext>
                  </a:extLst>
                </p14:cNvPr>
                <p14:cNvContentPartPr/>
                <p14:nvPr/>
              </p14:nvContentPartPr>
              <p14:xfrm>
                <a:off x="4470805" y="4568068"/>
                <a:ext cx="800640" cy="416520"/>
              </p14:xfrm>
            </p:contentPart>
          </mc:Choice>
          <mc:Fallback>
            <p:pic>
              <p:nvPicPr>
                <p:cNvPr id="108" name="Freihand 107">
                  <a:extLst>
                    <a:ext uri="{FF2B5EF4-FFF2-40B4-BE49-F238E27FC236}">
                      <a16:creationId xmlns:a16="http://schemas.microsoft.com/office/drawing/2014/main" id="{A6C531C1-A1A7-0AED-CE1B-32E031E5B923}"/>
                    </a:ext>
                  </a:extLst>
                </p:cNvPr>
                <p:cNvPicPr/>
                <p:nvPr/>
              </p:nvPicPr>
              <p:blipFill>
                <a:blip r:embed="rId203"/>
                <a:stretch>
                  <a:fillRect/>
                </a:stretch>
              </p:blipFill>
              <p:spPr>
                <a:xfrm>
                  <a:off x="4461805" y="4559428"/>
                  <a:ext cx="81828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0" name="Freihand 109">
                  <a:extLst>
                    <a:ext uri="{FF2B5EF4-FFF2-40B4-BE49-F238E27FC236}">
                      <a16:creationId xmlns:a16="http://schemas.microsoft.com/office/drawing/2014/main" id="{6E9D7B7B-D343-8F6D-6D37-744FF8E34BE2}"/>
                    </a:ext>
                  </a:extLst>
                </p14:cNvPr>
                <p14:cNvContentPartPr/>
                <p14:nvPr/>
              </p14:nvContentPartPr>
              <p14:xfrm>
                <a:off x="2867005" y="2128348"/>
                <a:ext cx="337320" cy="1458720"/>
              </p14:xfrm>
            </p:contentPart>
          </mc:Choice>
          <mc:Fallback>
            <p:pic>
              <p:nvPicPr>
                <p:cNvPr id="110" name="Freihand 109">
                  <a:extLst>
                    <a:ext uri="{FF2B5EF4-FFF2-40B4-BE49-F238E27FC236}">
                      <a16:creationId xmlns:a16="http://schemas.microsoft.com/office/drawing/2014/main" id="{6E9D7B7B-D343-8F6D-6D37-744FF8E34BE2}"/>
                    </a:ext>
                  </a:extLst>
                </p:cNvPr>
                <p:cNvPicPr/>
                <p:nvPr/>
              </p:nvPicPr>
              <p:blipFill>
                <a:blip r:embed="rId205"/>
                <a:stretch>
                  <a:fillRect/>
                </a:stretch>
              </p:blipFill>
              <p:spPr>
                <a:xfrm>
                  <a:off x="2858365" y="2119348"/>
                  <a:ext cx="354960" cy="1476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1" name="Freihand 110">
                  <a:extLst>
                    <a:ext uri="{FF2B5EF4-FFF2-40B4-BE49-F238E27FC236}">
                      <a16:creationId xmlns:a16="http://schemas.microsoft.com/office/drawing/2014/main" id="{4182BE6B-68B8-3F16-2BCA-1B0C4081415C}"/>
                    </a:ext>
                  </a:extLst>
                </p14:cNvPr>
                <p14:cNvContentPartPr/>
                <p14:nvPr/>
              </p14:nvContentPartPr>
              <p14:xfrm>
                <a:off x="3045925" y="2029348"/>
                <a:ext cx="315360" cy="291960"/>
              </p14:xfrm>
            </p:contentPart>
          </mc:Choice>
          <mc:Fallback>
            <p:pic>
              <p:nvPicPr>
                <p:cNvPr id="111" name="Freihand 110">
                  <a:extLst>
                    <a:ext uri="{FF2B5EF4-FFF2-40B4-BE49-F238E27FC236}">
                      <a16:creationId xmlns:a16="http://schemas.microsoft.com/office/drawing/2014/main" id="{4182BE6B-68B8-3F16-2BCA-1B0C4081415C}"/>
                    </a:ext>
                  </a:extLst>
                </p:cNvPr>
                <p:cNvPicPr/>
                <p:nvPr/>
              </p:nvPicPr>
              <p:blipFill>
                <a:blip r:embed="rId207"/>
                <a:stretch>
                  <a:fillRect/>
                </a:stretch>
              </p:blipFill>
              <p:spPr>
                <a:xfrm>
                  <a:off x="3036925" y="2020708"/>
                  <a:ext cx="3330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3" name="Freihand 112">
                  <a:extLst>
                    <a:ext uri="{FF2B5EF4-FFF2-40B4-BE49-F238E27FC236}">
                      <a16:creationId xmlns:a16="http://schemas.microsoft.com/office/drawing/2014/main" id="{E97E7F03-4C1E-E928-0350-FA88AB0EB96A}"/>
                    </a:ext>
                  </a:extLst>
                </p14:cNvPr>
                <p14:cNvContentPartPr/>
                <p14:nvPr/>
              </p14:nvContentPartPr>
              <p14:xfrm>
                <a:off x="2162485" y="3832588"/>
                <a:ext cx="473760" cy="484920"/>
              </p14:xfrm>
            </p:contentPart>
          </mc:Choice>
          <mc:Fallback>
            <p:pic>
              <p:nvPicPr>
                <p:cNvPr id="113" name="Freihand 112">
                  <a:extLst>
                    <a:ext uri="{FF2B5EF4-FFF2-40B4-BE49-F238E27FC236}">
                      <a16:creationId xmlns:a16="http://schemas.microsoft.com/office/drawing/2014/main" id="{E97E7F03-4C1E-E928-0350-FA88AB0EB96A}"/>
                    </a:ext>
                  </a:extLst>
                </p:cNvPr>
                <p:cNvPicPr/>
                <p:nvPr/>
              </p:nvPicPr>
              <p:blipFill>
                <a:blip r:embed="rId209"/>
                <a:stretch>
                  <a:fillRect/>
                </a:stretch>
              </p:blipFill>
              <p:spPr>
                <a:xfrm>
                  <a:off x="2153845" y="3823588"/>
                  <a:ext cx="49140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4" name="Freihand 113">
                  <a:extLst>
                    <a:ext uri="{FF2B5EF4-FFF2-40B4-BE49-F238E27FC236}">
                      <a16:creationId xmlns:a16="http://schemas.microsoft.com/office/drawing/2014/main" id="{554F957B-9D97-16AA-70EB-D17A870956AA}"/>
                    </a:ext>
                  </a:extLst>
                </p14:cNvPr>
                <p14:cNvContentPartPr/>
                <p14:nvPr/>
              </p14:nvContentPartPr>
              <p14:xfrm>
                <a:off x="2494765" y="3746188"/>
                <a:ext cx="59400" cy="6840"/>
              </p14:xfrm>
            </p:contentPart>
          </mc:Choice>
          <mc:Fallback>
            <p:pic>
              <p:nvPicPr>
                <p:cNvPr id="114" name="Freihand 113">
                  <a:extLst>
                    <a:ext uri="{FF2B5EF4-FFF2-40B4-BE49-F238E27FC236}">
                      <a16:creationId xmlns:a16="http://schemas.microsoft.com/office/drawing/2014/main" id="{554F957B-9D97-16AA-70EB-D17A870956AA}"/>
                    </a:ext>
                  </a:extLst>
                </p:cNvPr>
                <p:cNvPicPr/>
                <p:nvPr/>
              </p:nvPicPr>
              <p:blipFill>
                <a:blip r:embed="rId211"/>
                <a:stretch>
                  <a:fillRect/>
                </a:stretch>
              </p:blipFill>
              <p:spPr>
                <a:xfrm>
                  <a:off x="2485765" y="3737188"/>
                  <a:ext cx="77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5" name="Freihand 114">
                  <a:extLst>
                    <a:ext uri="{FF2B5EF4-FFF2-40B4-BE49-F238E27FC236}">
                      <a16:creationId xmlns:a16="http://schemas.microsoft.com/office/drawing/2014/main" id="{5067CC99-38DC-8C1C-8F0D-37A02A3DFE8C}"/>
                    </a:ext>
                  </a:extLst>
                </p14:cNvPr>
                <p14:cNvContentPartPr/>
                <p14:nvPr/>
              </p14:nvContentPartPr>
              <p14:xfrm>
                <a:off x="2696725" y="3563308"/>
                <a:ext cx="407880" cy="290520"/>
              </p14:xfrm>
            </p:contentPart>
          </mc:Choice>
          <mc:Fallback>
            <p:pic>
              <p:nvPicPr>
                <p:cNvPr id="115" name="Freihand 114">
                  <a:extLst>
                    <a:ext uri="{FF2B5EF4-FFF2-40B4-BE49-F238E27FC236}">
                      <a16:creationId xmlns:a16="http://schemas.microsoft.com/office/drawing/2014/main" id="{5067CC99-38DC-8C1C-8F0D-37A02A3DFE8C}"/>
                    </a:ext>
                  </a:extLst>
                </p:cNvPr>
                <p:cNvPicPr/>
                <p:nvPr/>
              </p:nvPicPr>
              <p:blipFill>
                <a:blip r:embed="rId213"/>
                <a:stretch>
                  <a:fillRect/>
                </a:stretch>
              </p:blipFill>
              <p:spPr>
                <a:xfrm>
                  <a:off x="2687725" y="3554308"/>
                  <a:ext cx="4255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6" name="Freihand 115">
                  <a:extLst>
                    <a:ext uri="{FF2B5EF4-FFF2-40B4-BE49-F238E27FC236}">
                      <a16:creationId xmlns:a16="http://schemas.microsoft.com/office/drawing/2014/main" id="{071465D2-38D1-FB3E-CDF2-3AE25E463594}"/>
                    </a:ext>
                  </a:extLst>
                </p14:cNvPr>
                <p14:cNvContentPartPr/>
                <p14:nvPr/>
              </p14:nvContentPartPr>
              <p14:xfrm>
                <a:off x="3128005" y="3420028"/>
                <a:ext cx="41040" cy="228600"/>
              </p14:xfrm>
            </p:contentPart>
          </mc:Choice>
          <mc:Fallback>
            <p:pic>
              <p:nvPicPr>
                <p:cNvPr id="116" name="Freihand 115">
                  <a:extLst>
                    <a:ext uri="{FF2B5EF4-FFF2-40B4-BE49-F238E27FC236}">
                      <a16:creationId xmlns:a16="http://schemas.microsoft.com/office/drawing/2014/main" id="{071465D2-38D1-FB3E-CDF2-3AE25E463594}"/>
                    </a:ext>
                  </a:extLst>
                </p:cNvPr>
                <p:cNvPicPr/>
                <p:nvPr/>
              </p:nvPicPr>
              <p:blipFill>
                <a:blip r:embed="rId215"/>
                <a:stretch>
                  <a:fillRect/>
                </a:stretch>
              </p:blipFill>
              <p:spPr>
                <a:xfrm>
                  <a:off x="3119005" y="3411028"/>
                  <a:ext cx="58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7" name="Freihand 116">
                  <a:extLst>
                    <a:ext uri="{FF2B5EF4-FFF2-40B4-BE49-F238E27FC236}">
                      <a16:creationId xmlns:a16="http://schemas.microsoft.com/office/drawing/2014/main" id="{8FD911BC-3363-0AF2-3476-452E05647C62}"/>
                    </a:ext>
                  </a:extLst>
                </p14:cNvPr>
                <p14:cNvContentPartPr/>
                <p14:nvPr/>
              </p14:nvContentPartPr>
              <p14:xfrm>
                <a:off x="3230605" y="3210868"/>
                <a:ext cx="250200" cy="340920"/>
              </p14:xfrm>
            </p:contentPart>
          </mc:Choice>
          <mc:Fallback>
            <p:pic>
              <p:nvPicPr>
                <p:cNvPr id="117" name="Freihand 116">
                  <a:extLst>
                    <a:ext uri="{FF2B5EF4-FFF2-40B4-BE49-F238E27FC236}">
                      <a16:creationId xmlns:a16="http://schemas.microsoft.com/office/drawing/2014/main" id="{8FD911BC-3363-0AF2-3476-452E05647C62}"/>
                    </a:ext>
                  </a:extLst>
                </p:cNvPr>
                <p:cNvPicPr/>
                <p:nvPr/>
              </p:nvPicPr>
              <p:blipFill>
                <a:blip r:embed="rId217"/>
                <a:stretch>
                  <a:fillRect/>
                </a:stretch>
              </p:blipFill>
              <p:spPr>
                <a:xfrm>
                  <a:off x="3221965" y="3202228"/>
                  <a:ext cx="26784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8" name="Freihand 117">
                  <a:extLst>
                    <a:ext uri="{FF2B5EF4-FFF2-40B4-BE49-F238E27FC236}">
                      <a16:creationId xmlns:a16="http://schemas.microsoft.com/office/drawing/2014/main" id="{DEDC2E12-0009-4FDB-632C-489B3DF0D8E1}"/>
                    </a:ext>
                  </a:extLst>
                </p14:cNvPr>
                <p14:cNvContentPartPr/>
                <p14:nvPr/>
              </p14:nvContentPartPr>
              <p14:xfrm>
                <a:off x="3621565" y="3165148"/>
                <a:ext cx="110880" cy="136080"/>
              </p14:xfrm>
            </p:contentPart>
          </mc:Choice>
          <mc:Fallback>
            <p:pic>
              <p:nvPicPr>
                <p:cNvPr id="118" name="Freihand 117">
                  <a:extLst>
                    <a:ext uri="{FF2B5EF4-FFF2-40B4-BE49-F238E27FC236}">
                      <a16:creationId xmlns:a16="http://schemas.microsoft.com/office/drawing/2014/main" id="{DEDC2E12-0009-4FDB-632C-489B3DF0D8E1}"/>
                    </a:ext>
                  </a:extLst>
                </p:cNvPr>
                <p:cNvPicPr/>
                <p:nvPr/>
              </p:nvPicPr>
              <p:blipFill>
                <a:blip r:embed="rId219"/>
                <a:stretch>
                  <a:fillRect/>
                </a:stretch>
              </p:blipFill>
              <p:spPr>
                <a:xfrm>
                  <a:off x="3612565" y="3156508"/>
                  <a:ext cx="128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9" name="Freihand 118">
                  <a:extLst>
                    <a:ext uri="{FF2B5EF4-FFF2-40B4-BE49-F238E27FC236}">
                      <a16:creationId xmlns:a16="http://schemas.microsoft.com/office/drawing/2014/main" id="{302A57CC-EE90-B498-A070-A53AC253B9AA}"/>
                    </a:ext>
                  </a:extLst>
                </p14:cNvPr>
                <p14:cNvContentPartPr/>
                <p14:nvPr/>
              </p14:nvContentPartPr>
              <p14:xfrm>
                <a:off x="3779605" y="3038068"/>
                <a:ext cx="150840" cy="213480"/>
              </p14:xfrm>
            </p:contentPart>
          </mc:Choice>
          <mc:Fallback>
            <p:pic>
              <p:nvPicPr>
                <p:cNvPr id="119" name="Freihand 118">
                  <a:extLst>
                    <a:ext uri="{FF2B5EF4-FFF2-40B4-BE49-F238E27FC236}">
                      <a16:creationId xmlns:a16="http://schemas.microsoft.com/office/drawing/2014/main" id="{302A57CC-EE90-B498-A070-A53AC253B9AA}"/>
                    </a:ext>
                  </a:extLst>
                </p:cNvPr>
                <p:cNvPicPr/>
                <p:nvPr/>
              </p:nvPicPr>
              <p:blipFill>
                <a:blip r:embed="rId221"/>
                <a:stretch>
                  <a:fillRect/>
                </a:stretch>
              </p:blipFill>
              <p:spPr>
                <a:xfrm>
                  <a:off x="3770965" y="3029068"/>
                  <a:ext cx="168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0" name="Freihand 119">
                  <a:extLst>
                    <a:ext uri="{FF2B5EF4-FFF2-40B4-BE49-F238E27FC236}">
                      <a16:creationId xmlns:a16="http://schemas.microsoft.com/office/drawing/2014/main" id="{DE1589CA-0B5B-A174-CF49-CF3C272D1F2C}"/>
                    </a:ext>
                  </a:extLst>
                </p14:cNvPr>
                <p14:cNvContentPartPr/>
                <p14:nvPr/>
              </p14:nvContentPartPr>
              <p14:xfrm>
                <a:off x="3888325" y="2916388"/>
                <a:ext cx="181440" cy="196200"/>
              </p14:xfrm>
            </p:contentPart>
          </mc:Choice>
          <mc:Fallback>
            <p:pic>
              <p:nvPicPr>
                <p:cNvPr id="120" name="Freihand 119">
                  <a:extLst>
                    <a:ext uri="{FF2B5EF4-FFF2-40B4-BE49-F238E27FC236}">
                      <a16:creationId xmlns:a16="http://schemas.microsoft.com/office/drawing/2014/main" id="{DE1589CA-0B5B-A174-CF49-CF3C272D1F2C}"/>
                    </a:ext>
                  </a:extLst>
                </p:cNvPr>
                <p:cNvPicPr/>
                <p:nvPr/>
              </p:nvPicPr>
              <p:blipFill>
                <a:blip r:embed="rId223"/>
                <a:stretch>
                  <a:fillRect/>
                </a:stretch>
              </p:blipFill>
              <p:spPr>
                <a:xfrm>
                  <a:off x="3879685" y="2907388"/>
                  <a:ext cx="199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1" name="Freihand 120">
                  <a:extLst>
                    <a:ext uri="{FF2B5EF4-FFF2-40B4-BE49-F238E27FC236}">
                      <a16:creationId xmlns:a16="http://schemas.microsoft.com/office/drawing/2014/main" id="{AF7C4D5E-0E35-6951-0819-1E4E7A2395A5}"/>
                    </a:ext>
                  </a:extLst>
                </p14:cNvPr>
                <p14:cNvContentPartPr/>
                <p14:nvPr/>
              </p14:nvContentPartPr>
              <p14:xfrm>
                <a:off x="4063645" y="2811628"/>
                <a:ext cx="84600" cy="241200"/>
              </p14:xfrm>
            </p:contentPart>
          </mc:Choice>
          <mc:Fallback>
            <p:pic>
              <p:nvPicPr>
                <p:cNvPr id="121" name="Freihand 120">
                  <a:extLst>
                    <a:ext uri="{FF2B5EF4-FFF2-40B4-BE49-F238E27FC236}">
                      <a16:creationId xmlns:a16="http://schemas.microsoft.com/office/drawing/2014/main" id="{AF7C4D5E-0E35-6951-0819-1E4E7A2395A5}"/>
                    </a:ext>
                  </a:extLst>
                </p:cNvPr>
                <p:cNvPicPr/>
                <p:nvPr/>
              </p:nvPicPr>
              <p:blipFill>
                <a:blip r:embed="rId225"/>
                <a:stretch>
                  <a:fillRect/>
                </a:stretch>
              </p:blipFill>
              <p:spPr>
                <a:xfrm>
                  <a:off x="4054645" y="2802628"/>
                  <a:ext cx="102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2" name="Freihand 121">
                  <a:extLst>
                    <a:ext uri="{FF2B5EF4-FFF2-40B4-BE49-F238E27FC236}">
                      <a16:creationId xmlns:a16="http://schemas.microsoft.com/office/drawing/2014/main" id="{32C7C167-AF4D-0498-B65B-71F583C794E9}"/>
                    </a:ext>
                  </a:extLst>
                </p14:cNvPr>
                <p14:cNvContentPartPr/>
                <p14:nvPr/>
              </p14:nvContentPartPr>
              <p14:xfrm>
                <a:off x="4159405" y="2840068"/>
                <a:ext cx="150840" cy="174960"/>
              </p14:xfrm>
            </p:contentPart>
          </mc:Choice>
          <mc:Fallback>
            <p:pic>
              <p:nvPicPr>
                <p:cNvPr id="122" name="Freihand 121">
                  <a:extLst>
                    <a:ext uri="{FF2B5EF4-FFF2-40B4-BE49-F238E27FC236}">
                      <a16:creationId xmlns:a16="http://schemas.microsoft.com/office/drawing/2014/main" id="{32C7C167-AF4D-0498-B65B-71F583C794E9}"/>
                    </a:ext>
                  </a:extLst>
                </p:cNvPr>
                <p:cNvPicPr/>
                <p:nvPr/>
              </p:nvPicPr>
              <p:blipFill>
                <a:blip r:embed="rId227"/>
                <a:stretch>
                  <a:fillRect/>
                </a:stretch>
              </p:blipFill>
              <p:spPr>
                <a:xfrm>
                  <a:off x="4150405" y="2831428"/>
                  <a:ext cx="168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3" name="Freihand 122">
                  <a:extLst>
                    <a:ext uri="{FF2B5EF4-FFF2-40B4-BE49-F238E27FC236}">
                      <a16:creationId xmlns:a16="http://schemas.microsoft.com/office/drawing/2014/main" id="{E0CCED11-6BFF-686F-65E0-CA8507D86902}"/>
                    </a:ext>
                  </a:extLst>
                </p14:cNvPr>
                <p14:cNvContentPartPr/>
                <p14:nvPr/>
              </p14:nvContentPartPr>
              <p14:xfrm>
                <a:off x="3636685" y="2948428"/>
                <a:ext cx="897480" cy="579600"/>
              </p14:xfrm>
            </p:contentPart>
          </mc:Choice>
          <mc:Fallback>
            <p:pic>
              <p:nvPicPr>
                <p:cNvPr id="123" name="Freihand 122">
                  <a:extLst>
                    <a:ext uri="{FF2B5EF4-FFF2-40B4-BE49-F238E27FC236}">
                      <a16:creationId xmlns:a16="http://schemas.microsoft.com/office/drawing/2014/main" id="{E0CCED11-6BFF-686F-65E0-CA8507D86902}"/>
                    </a:ext>
                  </a:extLst>
                </p:cNvPr>
                <p:cNvPicPr/>
                <p:nvPr/>
              </p:nvPicPr>
              <p:blipFill>
                <a:blip r:embed="rId229"/>
                <a:stretch>
                  <a:fillRect/>
                </a:stretch>
              </p:blipFill>
              <p:spPr>
                <a:xfrm>
                  <a:off x="3627685" y="2939788"/>
                  <a:ext cx="91512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5" name="Freihand 124">
                  <a:extLst>
                    <a:ext uri="{FF2B5EF4-FFF2-40B4-BE49-F238E27FC236}">
                      <a16:creationId xmlns:a16="http://schemas.microsoft.com/office/drawing/2014/main" id="{E45083F7-AE68-A6A9-5714-90CB71F29591}"/>
                    </a:ext>
                  </a:extLst>
                </p14:cNvPr>
                <p14:cNvContentPartPr/>
                <p14:nvPr/>
              </p14:nvContentPartPr>
              <p14:xfrm>
                <a:off x="3291085" y="1676548"/>
                <a:ext cx="44640" cy="444600"/>
              </p14:xfrm>
            </p:contentPart>
          </mc:Choice>
          <mc:Fallback>
            <p:pic>
              <p:nvPicPr>
                <p:cNvPr id="125" name="Freihand 124">
                  <a:extLst>
                    <a:ext uri="{FF2B5EF4-FFF2-40B4-BE49-F238E27FC236}">
                      <a16:creationId xmlns:a16="http://schemas.microsoft.com/office/drawing/2014/main" id="{E45083F7-AE68-A6A9-5714-90CB71F29591}"/>
                    </a:ext>
                  </a:extLst>
                </p:cNvPr>
                <p:cNvPicPr/>
                <p:nvPr/>
              </p:nvPicPr>
              <p:blipFill>
                <a:blip r:embed="rId231"/>
                <a:stretch>
                  <a:fillRect/>
                </a:stretch>
              </p:blipFill>
              <p:spPr>
                <a:xfrm>
                  <a:off x="3282445" y="1667908"/>
                  <a:ext cx="6228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6" name="Freihand 125">
                  <a:extLst>
                    <a:ext uri="{FF2B5EF4-FFF2-40B4-BE49-F238E27FC236}">
                      <a16:creationId xmlns:a16="http://schemas.microsoft.com/office/drawing/2014/main" id="{BCF6E9DE-8102-7BDF-64C9-82133E131932}"/>
                    </a:ext>
                  </a:extLst>
                </p14:cNvPr>
                <p14:cNvContentPartPr/>
                <p14:nvPr/>
              </p14:nvContentPartPr>
              <p14:xfrm>
                <a:off x="4145725" y="1699228"/>
                <a:ext cx="65880" cy="388800"/>
              </p14:xfrm>
            </p:contentPart>
          </mc:Choice>
          <mc:Fallback>
            <p:pic>
              <p:nvPicPr>
                <p:cNvPr id="126" name="Freihand 125">
                  <a:extLst>
                    <a:ext uri="{FF2B5EF4-FFF2-40B4-BE49-F238E27FC236}">
                      <a16:creationId xmlns:a16="http://schemas.microsoft.com/office/drawing/2014/main" id="{BCF6E9DE-8102-7BDF-64C9-82133E131932}"/>
                    </a:ext>
                  </a:extLst>
                </p:cNvPr>
                <p:cNvPicPr/>
                <p:nvPr/>
              </p:nvPicPr>
              <p:blipFill>
                <a:blip r:embed="rId233"/>
                <a:stretch>
                  <a:fillRect/>
                </a:stretch>
              </p:blipFill>
              <p:spPr>
                <a:xfrm>
                  <a:off x="4136725" y="1690588"/>
                  <a:ext cx="835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8" name="Freihand 127">
                  <a:extLst>
                    <a:ext uri="{FF2B5EF4-FFF2-40B4-BE49-F238E27FC236}">
                      <a16:creationId xmlns:a16="http://schemas.microsoft.com/office/drawing/2014/main" id="{2A732AA1-7401-F9FC-B2AB-1A3D2AF0FC02}"/>
                    </a:ext>
                  </a:extLst>
                </p14:cNvPr>
                <p14:cNvContentPartPr/>
                <p14:nvPr/>
              </p14:nvContentPartPr>
              <p14:xfrm>
                <a:off x="2676205" y="2123668"/>
                <a:ext cx="917280" cy="1103040"/>
              </p14:xfrm>
            </p:contentPart>
          </mc:Choice>
          <mc:Fallback>
            <p:pic>
              <p:nvPicPr>
                <p:cNvPr id="128" name="Freihand 127">
                  <a:extLst>
                    <a:ext uri="{FF2B5EF4-FFF2-40B4-BE49-F238E27FC236}">
                      <a16:creationId xmlns:a16="http://schemas.microsoft.com/office/drawing/2014/main" id="{2A732AA1-7401-F9FC-B2AB-1A3D2AF0FC02}"/>
                    </a:ext>
                  </a:extLst>
                </p:cNvPr>
                <p:cNvPicPr/>
                <p:nvPr/>
              </p:nvPicPr>
              <p:blipFill>
                <a:blip r:embed="rId235"/>
                <a:stretch>
                  <a:fillRect/>
                </a:stretch>
              </p:blipFill>
              <p:spPr>
                <a:xfrm>
                  <a:off x="2667205" y="2115028"/>
                  <a:ext cx="934920" cy="1120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9" name="Freihand 128">
                  <a:extLst>
                    <a:ext uri="{FF2B5EF4-FFF2-40B4-BE49-F238E27FC236}">
                      <a16:creationId xmlns:a16="http://schemas.microsoft.com/office/drawing/2014/main" id="{92BFA037-5CC9-5C92-F344-BA4AEA863E6A}"/>
                    </a:ext>
                  </a:extLst>
                </p14:cNvPr>
                <p14:cNvContentPartPr/>
                <p14:nvPr/>
              </p14:nvContentPartPr>
              <p14:xfrm>
                <a:off x="3377485" y="1999108"/>
                <a:ext cx="306720" cy="280080"/>
              </p14:xfrm>
            </p:contentPart>
          </mc:Choice>
          <mc:Fallback>
            <p:pic>
              <p:nvPicPr>
                <p:cNvPr id="129" name="Freihand 128">
                  <a:extLst>
                    <a:ext uri="{FF2B5EF4-FFF2-40B4-BE49-F238E27FC236}">
                      <a16:creationId xmlns:a16="http://schemas.microsoft.com/office/drawing/2014/main" id="{92BFA037-5CC9-5C92-F344-BA4AEA863E6A}"/>
                    </a:ext>
                  </a:extLst>
                </p:cNvPr>
                <p:cNvPicPr/>
                <p:nvPr/>
              </p:nvPicPr>
              <p:blipFill>
                <a:blip r:embed="rId237"/>
                <a:stretch>
                  <a:fillRect/>
                </a:stretch>
              </p:blipFill>
              <p:spPr>
                <a:xfrm>
                  <a:off x="3368485" y="1990108"/>
                  <a:ext cx="3243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0" name="Freihand 129">
                  <a:extLst>
                    <a:ext uri="{FF2B5EF4-FFF2-40B4-BE49-F238E27FC236}">
                      <a16:creationId xmlns:a16="http://schemas.microsoft.com/office/drawing/2014/main" id="{02261BC1-76E9-4E0C-81C8-135139EBD434}"/>
                    </a:ext>
                  </a:extLst>
                </p14:cNvPr>
                <p14:cNvContentPartPr/>
                <p14:nvPr/>
              </p14:nvContentPartPr>
              <p14:xfrm>
                <a:off x="836605" y="3150028"/>
                <a:ext cx="1910880" cy="1648440"/>
              </p14:xfrm>
            </p:contentPart>
          </mc:Choice>
          <mc:Fallback>
            <p:pic>
              <p:nvPicPr>
                <p:cNvPr id="130" name="Freihand 129">
                  <a:extLst>
                    <a:ext uri="{FF2B5EF4-FFF2-40B4-BE49-F238E27FC236}">
                      <a16:creationId xmlns:a16="http://schemas.microsoft.com/office/drawing/2014/main" id="{02261BC1-76E9-4E0C-81C8-135139EBD434}"/>
                    </a:ext>
                  </a:extLst>
                </p:cNvPr>
                <p:cNvPicPr/>
                <p:nvPr/>
              </p:nvPicPr>
              <p:blipFill>
                <a:blip r:embed="rId239"/>
                <a:stretch>
                  <a:fillRect/>
                </a:stretch>
              </p:blipFill>
              <p:spPr>
                <a:xfrm>
                  <a:off x="827605" y="3141028"/>
                  <a:ext cx="1928520" cy="1666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1" name="Freihand 130">
                  <a:extLst>
                    <a:ext uri="{FF2B5EF4-FFF2-40B4-BE49-F238E27FC236}">
                      <a16:creationId xmlns:a16="http://schemas.microsoft.com/office/drawing/2014/main" id="{66592D53-E8DC-4058-6BE6-6018B6AC47A4}"/>
                    </a:ext>
                  </a:extLst>
                </p14:cNvPr>
                <p14:cNvContentPartPr/>
                <p14:nvPr/>
              </p14:nvContentPartPr>
              <p14:xfrm>
                <a:off x="293005" y="5141188"/>
                <a:ext cx="124200" cy="389880"/>
              </p14:xfrm>
            </p:contentPart>
          </mc:Choice>
          <mc:Fallback>
            <p:pic>
              <p:nvPicPr>
                <p:cNvPr id="131" name="Freihand 130">
                  <a:extLst>
                    <a:ext uri="{FF2B5EF4-FFF2-40B4-BE49-F238E27FC236}">
                      <a16:creationId xmlns:a16="http://schemas.microsoft.com/office/drawing/2014/main" id="{66592D53-E8DC-4058-6BE6-6018B6AC47A4}"/>
                    </a:ext>
                  </a:extLst>
                </p:cNvPr>
                <p:cNvPicPr/>
                <p:nvPr/>
              </p:nvPicPr>
              <p:blipFill>
                <a:blip r:embed="rId241"/>
                <a:stretch>
                  <a:fillRect/>
                </a:stretch>
              </p:blipFill>
              <p:spPr>
                <a:xfrm>
                  <a:off x="284365" y="5132188"/>
                  <a:ext cx="14184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2" name="Freihand 131">
                  <a:extLst>
                    <a:ext uri="{FF2B5EF4-FFF2-40B4-BE49-F238E27FC236}">
                      <a16:creationId xmlns:a16="http://schemas.microsoft.com/office/drawing/2014/main" id="{B599B4BB-7776-6F88-6F6E-180D8C081625}"/>
                    </a:ext>
                  </a:extLst>
                </p14:cNvPr>
                <p14:cNvContentPartPr/>
                <p14:nvPr/>
              </p14:nvContentPartPr>
              <p14:xfrm>
                <a:off x="461845" y="5047228"/>
                <a:ext cx="222120" cy="139680"/>
              </p14:xfrm>
            </p:contentPart>
          </mc:Choice>
          <mc:Fallback>
            <p:pic>
              <p:nvPicPr>
                <p:cNvPr id="132" name="Freihand 131">
                  <a:extLst>
                    <a:ext uri="{FF2B5EF4-FFF2-40B4-BE49-F238E27FC236}">
                      <a16:creationId xmlns:a16="http://schemas.microsoft.com/office/drawing/2014/main" id="{B599B4BB-7776-6F88-6F6E-180D8C081625}"/>
                    </a:ext>
                  </a:extLst>
                </p:cNvPr>
                <p:cNvPicPr/>
                <p:nvPr/>
              </p:nvPicPr>
              <p:blipFill>
                <a:blip r:embed="rId243"/>
                <a:stretch>
                  <a:fillRect/>
                </a:stretch>
              </p:blipFill>
              <p:spPr>
                <a:xfrm>
                  <a:off x="453205" y="5038588"/>
                  <a:ext cx="239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3" name="Freihand 132">
                  <a:extLst>
                    <a:ext uri="{FF2B5EF4-FFF2-40B4-BE49-F238E27FC236}">
                      <a16:creationId xmlns:a16="http://schemas.microsoft.com/office/drawing/2014/main" id="{3198535C-09D5-D706-CEA4-0A07B3A7EBCE}"/>
                    </a:ext>
                  </a:extLst>
                </p14:cNvPr>
                <p14:cNvContentPartPr/>
                <p14:nvPr/>
              </p14:nvContentPartPr>
              <p14:xfrm>
                <a:off x="635365" y="4929508"/>
                <a:ext cx="68040" cy="59400"/>
              </p14:xfrm>
            </p:contentPart>
          </mc:Choice>
          <mc:Fallback>
            <p:pic>
              <p:nvPicPr>
                <p:cNvPr id="133" name="Freihand 132">
                  <a:extLst>
                    <a:ext uri="{FF2B5EF4-FFF2-40B4-BE49-F238E27FC236}">
                      <a16:creationId xmlns:a16="http://schemas.microsoft.com/office/drawing/2014/main" id="{3198535C-09D5-D706-CEA4-0A07B3A7EBCE}"/>
                    </a:ext>
                  </a:extLst>
                </p:cNvPr>
                <p:cNvPicPr/>
                <p:nvPr/>
              </p:nvPicPr>
              <p:blipFill>
                <a:blip r:embed="rId245"/>
                <a:stretch>
                  <a:fillRect/>
                </a:stretch>
              </p:blipFill>
              <p:spPr>
                <a:xfrm>
                  <a:off x="626725" y="4920868"/>
                  <a:ext cx="85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4" name="Freihand 133">
                  <a:extLst>
                    <a:ext uri="{FF2B5EF4-FFF2-40B4-BE49-F238E27FC236}">
                      <a16:creationId xmlns:a16="http://schemas.microsoft.com/office/drawing/2014/main" id="{8AE3256D-6E86-1BB4-99AE-F2D1B6160821}"/>
                    </a:ext>
                  </a:extLst>
                </p14:cNvPr>
                <p14:cNvContentPartPr/>
                <p14:nvPr/>
              </p14:nvContentPartPr>
              <p14:xfrm>
                <a:off x="720685" y="4737628"/>
                <a:ext cx="269640" cy="264960"/>
              </p14:xfrm>
            </p:contentPart>
          </mc:Choice>
          <mc:Fallback>
            <p:pic>
              <p:nvPicPr>
                <p:cNvPr id="134" name="Freihand 133">
                  <a:extLst>
                    <a:ext uri="{FF2B5EF4-FFF2-40B4-BE49-F238E27FC236}">
                      <a16:creationId xmlns:a16="http://schemas.microsoft.com/office/drawing/2014/main" id="{8AE3256D-6E86-1BB4-99AE-F2D1B6160821}"/>
                    </a:ext>
                  </a:extLst>
                </p:cNvPr>
                <p:cNvPicPr/>
                <p:nvPr/>
              </p:nvPicPr>
              <p:blipFill>
                <a:blip r:embed="rId247"/>
                <a:stretch>
                  <a:fillRect/>
                </a:stretch>
              </p:blipFill>
              <p:spPr>
                <a:xfrm>
                  <a:off x="711685" y="4728988"/>
                  <a:ext cx="2872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5" name="Freihand 134">
                  <a:extLst>
                    <a:ext uri="{FF2B5EF4-FFF2-40B4-BE49-F238E27FC236}">
                      <a16:creationId xmlns:a16="http://schemas.microsoft.com/office/drawing/2014/main" id="{84C79C04-545E-60E4-B585-B0AE81833DE4}"/>
                    </a:ext>
                  </a:extLst>
                </p14:cNvPr>
                <p14:cNvContentPartPr/>
                <p14:nvPr/>
              </p14:nvContentPartPr>
              <p14:xfrm>
                <a:off x="696565" y="5103748"/>
                <a:ext cx="289080" cy="360720"/>
              </p14:xfrm>
            </p:contentPart>
          </mc:Choice>
          <mc:Fallback>
            <p:pic>
              <p:nvPicPr>
                <p:cNvPr id="135" name="Freihand 134">
                  <a:extLst>
                    <a:ext uri="{FF2B5EF4-FFF2-40B4-BE49-F238E27FC236}">
                      <a16:creationId xmlns:a16="http://schemas.microsoft.com/office/drawing/2014/main" id="{84C79C04-545E-60E4-B585-B0AE81833DE4}"/>
                    </a:ext>
                  </a:extLst>
                </p:cNvPr>
                <p:cNvPicPr/>
                <p:nvPr/>
              </p:nvPicPr>
              <p:blipFill>
                <a:blip r:embed="rId249"/>
                <a:stretch>
                  <a:fillRect/>
                </a:stretch>
              </p:blipFill>
              <p:spPr>
                <a:xfrm>
                  <a:off x="687565" y="5094748"/>
                  <a:ext cx="3067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7" name="Freihand 136">
                  <a:extLst>
                    <a:ext uri="{FF2B5EF4-FFF2-40B4-BE49-F238E27FC236}">
                      <a16:creationId xmlns:a16="http://schemas.microsoft.com/office/drawing/2014/main" id="{9478A827-6B02-2155-246B-B2E2693E48BC}"/>
                    </a:ext>
                  </a:extLst>
                </p14:cNvPr>
                <p14:cNvContentPartPr/>
                <p14:nvPr/>
              </p14:nvContentPartPr>
              <p14:xfrm>
                <a:off x="403885" y="5779108"/>
                <a:ext cx="94320" cy="194040"/>
              </p14:xfrm>
            </p:contentPart>
          </mc:Choice>
          <mc:Fallback>
            <p:pic>
              <p:nvPicPr>
                <p:cNvPr id="137" name="Freihand 136">
                  <a:extLst>
                    <a:ext uri="{FF2B5EF4-FFF2-40B4-BE49-F238E27FC236}">
                      <a16:creationId xmlns:a16="http://schemas.microsoft.com/office/drawing/2014/main" id="{9478A827-6B02-2155-246B-B2E2693E48BC}"/>
                    </a:ext>
                  </a:extLst>
                </p:cNvPr>
                <p:cNvPicPr/>
                <p:nvPr/>
              </p:nvPicPr>
              <p:blipFill>
                <a:blip r:embed="rId251"/>
                <a:stretch>
                  <a:fillRect/>
                </a:stretch>
              </p:blipFill>
              <p:spPr>
                <a:xfrm>
                  <a:off x="394885" y="5770108"/>
                  <a:ext cx="111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8" name="Freihand 137">
                  <a:extLst>
                    <a:ext uri="{FF2B5EF4-FFF2-40B4-BE49-F238E27FC236}">
                      <a16:creationId xmlns:a16="http://schemas.microsoft.com/office/drawing/2014/main" id="{C749509B-277B-6534-7DAB-4735D644F61F}"/>
                    </a:ext>
                  </a:extLst>
                </p14:cNvPr>
                <p14:cNvContentPartPr/>
                <p14:nvPr/>
              </p14:nvContentPartPr>
              <p14:xfrm>
                <a:off x="589645" y="5708908"/>
                <a:ext cx="87480" cy="150120"/>
              </p14:xfrm>
            </p:contentPart>
          </mc:Choice>
          <mc:Fallback>
            <p:pic>
              <p:nvPicPr>
                <p:cNvPr id="138" name="Freihand 137">
                  <a:extLst>
                    <a:ext uri="{FF2B5EF4-FFF2-40B4-BE49-F238E27FC236}">
                      <a16:creationId xmlns:a16="http://schemas.microsoft.com/office/drawing/2014/main" id="{C749509B-277B-6534-7DAB-4735D644F61F}"/>
                    </a:ext>
                  </a:extLst>
                </p:cNvPr>
                <p:cNvPicPr/>
                <p:nvPr/>
              </p:nvPicPr>
              <p:blipFill>
                <a:blip r:embed="rId253"/>
                <a:stretch>
                  <a:fillRect/>
                </a:stretch>
              </p:blipFill>
              <p:spPr>
                <a:xfrm>
                  <a:off x="581005" y="5699908"/>
                  <a:ext cx="105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9" name="Freihand 138">
                  <a:extLst>
                    <a:ext uri="{FF2B5EF4-FFF2-40B4-BE49-F238E27FC236}">
                      <a16:creationId xmlns:a16="http://schemas.microsoft.com/office/drawing/2014/main" id="{553FA69C-EC1A-93CD-5746-A0E3C4732638}"/>
                    </a:ext>
                  </a:extLst>
                </p14:cNvPr>
                <p14:cNvContentPartPr/>
                <p14:nvPr/>
              </p14:nvContentPartPr>
              <p14:xfrm>
                <a:off x="712405" y="5538628"/>
                <a:ext cx="300240" cy="212760"/>
              </p14:xfrm>
            </p:contentPart>
          </mc:Choice>
          <mc:Fallback>
            <p:pic>
              <p:nvPicPr>
                <p:cNvPr id="139" name="Freihand 138">
                  <a:extLst>
                    <a:ext uri="{FF2B5EF4-FFF2-40B4-BE49-F238E27FC236}">
                      <a16:creationId xmlns:a16="http://schemas.microsoft.com/office/drawing/2014/main" id="{553FA69C-EC1A-93CD-5746-A0E3C4732638}"/>
                    </a:ext>
                  </a:extLst>
                </p:cNvPr>
                <p:cNvPicPr/>
                <p:nvPr/>
              </p:nvPicPr>
              <p:blipFill>
                <a:blip r:embed="rId255"/>
                <a:stretch>
                  <a:fillRect/>
                </a:stretch>
              </p:blipFill>
              <p:spPr>
                <a:xfrm>
                  <a:off x="703765" y="5529628"/>
                  <a:ext cx="317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0" name="Freihand 139">
                  <a:extLst>
                    <a:ext uri="{FF2B5EF4-FFF2-40B4-BE49-F238E27FC236}">
                      <a16:creationId xmlns:a16="http://schemas.microsoft.com/office/drawing/2014/main" id="{01A8A85A-D10B-8200-B3A5-63B086409E7B}"/>
                    </a:ext>
                  </a:extLst>
                </p14:cNvPr>
                <p14:cNvContentPartPr/>
                <p14:nvPr/>
              </p14:nvContentPartPr>
              <p14:xfrm>
                <a:off x="1042885" y="5189068"/>
                <a:ext cx="272880" cy="350640"/>
              </p14:xfrm>
            </p:contentPart>
          </mc:Choice>
          <mc:Fallback>
            <p:pic>
              <p:nvPicPr>
                <p:cNvPr id="140" name="Freihand 139">
                  <a:extLst>
                    <a:ext uri="{FF2B5EF4-FFF2-40B4-BE49-F238E27FC236}">
                      <a16:creationId xmlns:a16="http://schemas.microsoft.com/office/drawing/2014/main" id="{01A8A85A-D10B-8200-B3A5-63B086409E7B}"/>
                    </a:ext>
                  </a:extLst>
                </p:cNvPr>
                <p:cNvPicPr/>
                <p:nvPr/>
              </p:nvPicPr>
              <p:blipFill>
                <a:blip r:embed="rId257"/>
                <a:stretch>
                  <a:fillRect/>
                </a:stretch>
              </p:blipFill>
              <p:spPr>
                <a:xfrm>
                  <a:off x="1034245" y="5180428"/>
                  <a:ext cx="2905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1" name="Freihand 140">
                  <a:extLst>
                    <a:ext uri="{FF2B5EF4-FFF2-40B4-BE49-F238E27FC236}">
                      <a16:creationId xmlns:a16="http://schemas.microsoft.com/office/drawing/2014/main" id="{1B306761-4D5C-1FD0-46F7-C76E9232F735}"/>
                    </a:ext>
                  </a:extLst>
                </p14:cNvPr>
                <p14:cNvContentPartPr/>
                <p14:nvPr/>
              </p14:nvContentPartPr>
              <p14:xfrm>
                <a:off x="1381645" y="5206348"/>
                <a:ext cx="77040" cy="66600"/>
              </p14:xfrm>
            </p:contentPart>
          </mc:Choice>
          <mc:Fallback>
            <p:pic>
              <p:nvPicPr>
                <p:cNvPr id="141" name="Freihand 140">
                  <a:extLst>
                    <a:ext uri="{FF2B5EF4-FFF2-40B4-BE49-F238E27FC236}">
                      <a16:creationId xmlns:a16="http://schemas.microsoft.com/office/drawing/2014/main" id="{1B306761-4D5C-1FD0-46F7-C76E9232F735}"/>
                    </a:ext>
                  </a:extLst>
                </p:cNvPr>
                <p:cNvPicPr/>
                <p:nvPr/>
              </p:nvPicPr>
              <p:blipFill>
                <a:blip r:embed="rId259"/>
                <a:stretch>
                  <a:fillRect/>
                </a:stretch>
              </p:blipFill>
              <p:spPr>
                <a:xfrm>
                  <a:off x="1372645" y="5197348"/>
                  <a:ext cx="9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2" name="Freihand 141">
                  <a:extLst>
                    <a:ext uri="{FF2B5EF4-FFF2-40B4-BE49-F238E27FC236}">
                      <a16:creationId xmlns:a16="http://schemas.microsoft.com/office/drawing/2014/main" id="{659ACD27-888A-FA6D-9788-7A37ECEF00B2}"/>
                    </a:ext>
                  </a:extLst>
                </p14:cNvPr>
                <p14:cNvContentPartPr/>
                <p14:nvPr/>
              </p14:nvContentPartPr>
              <p14:xfrm>
                <a:off x="1564885" y="5125348"/>
                <a:ext cx="122400" cy="235080"/>
              </p14:xfrm>
            </p:contentPart>
          </mc:Choice>
          <mc:Fallback>
            <p:pic>
              <p:nvPicPr>
                <p:cNvPr id="142" name="Freihand 141">
                  <a:extLst>
                    <a:ext uri="{FF2B5EF4-FFF2-40B4-BE49-F238E27FC236}">
                      <a16:creationId xmlns:a16="http://schemas.microsoft.com/office/drawing/2014/main" id="{659ACD27-888A-FA6D-9788-7A37ECEF00B2}"/>
                    </a:ext>
                  </a:extLst>
                </p:cNvPr>
                <p:cNvPicPr/>
                <p:nvPr/>
              </p:nvPicPr>
              <p:blipFill>
                <a:blip r:embed="rId261"/>
                <a:stretch>
                  <a:fillRect/>
                </a:stretch>
              </p:blipFill>
              <p:spPr>
                <a:xfrm>
                  <a:off x="1556245" y="5116708"/>
                  <a:ext cx="1400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3" name="Freihand 142">
                  <a:extLst>
                    <a:ext uri="{FF2B5EF4-FFF2-40B4-BE49-F238E27FC236}">
                      <a16:creationId xmlns:a16="http://schemas.microsoft.com/office/drawing/2014/main" id="{26E08EF7-514E-F338-40FA-24FA46A98005}"/>
                    </a:ext>
                  </a:extLst>
                </p14:cNvPr>
                <p14:cNvContentPartPr/>
                <p14:nvPr/>
              </p14:nvContentPartPr>
              <p14:xfrm>
                <a:off x="715645" y="6056668"/>
                <a:ext cx="118440" cy="282960"/>
              </p14:xfrm>
            </p:contentPart>
          </mc:Choice>
          <mc:Fallback>
            <p:pic>
              <p:nvPicPr>
                <p:cNvPr id="143" name="Freihand 142">
                  <a:extLst>
                    <a:ext uri="{FF2B5EF4-FFF2-40B4-BE49-F238E27FC236}">
                      <a16:creationId xmlns:a16="http://schemas.microsoft.com/office/drawing/2014/main" id="{26E08EF7-514E-F338-40FA-24FA46A98005}"/>
                    </a:ext>
                  </a:extLst>
                </p:cNvPr>
                <p:cNvPicPr/>
                <p:nvPr/>
              </p:nvPicPr>
              <p:blipFill>
                <a:blip r:embed="rId263"/>
                <a:stretch>
                  <a:fillRect/>
                </a:stretch>
              </p:blipFill>
              <p:spPr>
                <a:xfrm>
                  <a:off x="707005" y="6048028"/>
                  <a:ext cx="1360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4" name="Freihand 143">
                  <a:extLst>
                    <a:ext uri="{FF2B5EF4-FFF2-40B4-BE49-F238E27FC236}">
                      <a16:creationId xmlns:a16="http://schemas.microsoft.com/office/drawing/2014/main" id="{08DC34F0-700A-176C-751D-137958F6FEDE}"/>
                    </a:ext>
                  </a:extLst>
                </p14:cNvPr>
                <p14:cNvContentPartPr/>
                <p14:nvPr/>
              </p14:nvContentPartPr>
              <p14:xfrm>
                <a:off x="894925" y="5986108"/>
                <a:ext cx="7560" cy="2520"/>
              </p14:xfrm>
            </p:contentPart>
          </mc:Choice>
          <mc:Fallback>
            <p:pic>
              <p:nvPicPr>
                <p:cNvPr id="144" name="Freihand 143">
                  <a:extLst>
                    <a:ext uri="{FF2B5EF4-FFF2-40B4-BE49-F238E27FC236}">
                      <a16:creationId xmlns:a16="http://schemas.microsoft.com/office/drawing/2014/main" id="{08DC34F0-700A-176C-751D-137958F6FEDE}"/>
                    </a:ext>
                  </a:extLst>
                </p:cNvPr>
                <p:cNvPicPr/>
                <p:nvPr/>
              </p:nvPicPr>
              <p:blipFill>
                <a:blip r:embed="rId265"/>
                <a:stretch>
                  <a:fillRect/>
                </a:stretch>
              </p:blipFill>
              <p:spPr>
                <a:xfrm>
                  <a:off x="886285" y="5977108"/>
                  <a:ext cx="2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5" name="Freihand 144">
                  <a:extLst>
                    <a:ext uri="{FF2B5EF4-FFF2-40B4-BE49-F238E27FC236}">
                      <a16:creationId xmlns:a16="http://schemas.microsoft.com/office/drawing/2014/main" id="{B509390C-A69D-9BB5-CA61-1DD4826356CB}"/>
                    </a:ext>
                  </a:extLst>
                </p14:cNvPr>
                <p14:cNvContentPartPr/>
                <p14:nvPr/>
              </p14:nvContentPartPr>
              <p14:xfrm>
                <a:off x="843445" y="5918788"/>
                <a:ext cx="130320" cy="168480"/>
              </p14:xfrm>
            </p:contentPart>
          </mc:Choice>
          <mc:Fallback>
            <p:pic>
              <p:nvPicPr>
                <p:cNvPr id="145" name="Freihand 144">
                  <a:extLst>
                    <a:ext uri="{FF2B5EF4-FFF2-40B4-BE49-F238E27FC236}">
                      <a16:creationId xmlns:a16="http://schemas.microsoft.com/office/drawing/2014/main" id="{B509390C-A69D-9BB5-CA61-1DD4826356CB}"/>
                    </a:ext>
                  </a:extLst>
                </p:cNvPr>
                <p:cNvPicPr/>
                <p:nvPr/>
              </p:nvPicPr>
              <p:blipFill>
                <a:blip r:embed="rId267"/>
                <a:stretch>
                  <a:fillRect/>
                </a:stretch>
              </p:blipFill>
              <p:spPr>
                <a:xfrm>
                  <a:off x="834445" y="5910148"/>
                  <a:ext cx="147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6" name="Freihand 145">
                  <a:extLst>
                    <a:ext uri="{FF2B5EF4-FFF2-40B4-BE49-F238E27FC236}">
                      <a16:creationId xmlns:a16="http://schemas.microsoft.com/office/drawing/2014/main" id="{F5AEDB0C-C29A-D7D2-3352-FE17BB50C78A}"/>
                    </a:ext>
                  </a:extLst>
                </p14:cNvPr>
                <p14:cNvContentPartPr/>
                <p14:nvPr/>
              </p14:nvContentPartPr>
              <p14:xfrm>
                <a:off x="1015885" y="5808628"/>
                <a:ext cx="102960" cy="129960"/>
              </p14:xfrm>
            </p:contentPart>
          </mc:Choice>
          <mc:Fallback>
            <p:pic>
              <p:nvPicPr>
                <p:cNvPr id="146" name="Freihand 145">
                  <a:extLst>
                    <a:ext uri="{FF2B5EF4-FFF2-40B4-BE49-F238E27FC236}">
                      <a16:creationId xmlns:a16="http://schemas.microsoft.com/office/drawing/2014/main" id="{F5AEDB0C-C29A-D7D2-3352-FE17BB50C78A}"/>
                    </a:ext>
                  </a:extLst>
                </p:cNvPr>
                <p:cNvPicPr/>
                <p:nvPr/>
              </p:nvPicPr>
              <p:blipFill>
                <a:blip r:embed="rId269"/>
                <a:stretch>
                  <a:fillRect/>
                </a:stretch>
              </p:blipFill>
              <p:spPr>
                <a:xfrm>
                  <a:off x="1006885" y="5799628"/>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7" name="Freihand 146">
                  <a:extLst>
                    <a:ext uri="{FF2B5EF4-FFF2-40B4-BE49-F238E27FC236}">
                      <a16:creationId xmlns:a16="http://schemas.microsoft.com/office/drawing/2014/main" id="{E3B5F3B7-B60D-ECF4-0D28-59D018923825}"/>
                    </a:ext>
                  </a:extLst>
                </p14:cNvPr>
                <p14:cNvContentPartPr/>
                <p14:nvPr/>
              </p14:nvContentPartPr>
              <p14:xfrm>
                <a:off x="1124605" y="5743108"/>
                <a:ext cx="86040" cy="266040"/>
              </p14:xfrm>
            </p:contentPart>
          </mc:Choice>
          <mc:Fallback>
            <p:pic>
              <p:nvPicPr>
                <p:cNvPr id="147" name="Freihand 146">
                  <a:extLst>
                    <a:ext uri="{FF2B5EF4-FFF2-40B4-BE49-F238E27FC236}">
                      <a16:creationId xmlns:a16="http://schemas.microsoft.com/office/drawing/2014/main" id="{E3B5F3B7-B60D-ECF4-0D28-59D018923825}"/>
                    </a:ext>
                  </a:extLst>
                </p:cNvPr>
                <p:cNvPicPr/>
                <p:nvPr/>
              </p:nvPicPr>
              <p:blipFill>
                <a:blip r:embed="rId271"/>
                <a:stretch>
                  <a:fillRect/>
                </a:stretch>
              </p:blipFill>
              <p:spPr>
                <a:xfrm>
                  <a:off x="1115965" y="5734468"/>
                  <a:ext cx="1036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8" name="Freihand 147">
                  <a:extLst>
                    <a:ext uri="{FF2B5EF4-FFF2-40B4-BE49-F238E27FC236}">
                      <a16:creationId xmlns:a16="http://schemas.microsoft.com/office/drawing/2014/main" id="{AF41C9A1-690C-65C7-E13D-817930955463}"/>
                    </a:ext>
                  </a:extLst>
                </p14:cNvPr>
                <p14:cNvContentPartPr/>
                <p14:nvPr/>
              </p14:nvContentPartPr>
              <p14:xfrm>
                <a:off x="1239445" y="5482828"/>
                <a:ext cx="226440" cy="299520"/>
              </p14:xfrm>
            </p:contentPart>
          </mc:Choice>
          <mc:Fallback>
            <p:pic>
              <p:nvPicPr>
                <p:cNvPr id="148" name="Freihand 147">
                  <a:extLst>
                    <a:ext uri="{FF2B5EF4-FFF2-40B4-BE49-F238E27FC236}">
                      <a16:creationId xmlns:a16="http://schemas.microsoft.com/office/drawing/2014/main" id="{AF41C9A1-690C-65C7-E13D-817930955463}"/>
                    </a:ext>
                  </a:extLst>
                </p:cNvPr>
                <p:cNvPicPr/>
                <p:nvPr/>
              </p:nvPicPr>
              <p:blipFill>
                <a:blip r:embed="rId273"/>
                <a:stretch>
                  <a:fillRect/>
                </a:stretch>
              </p:blipFill>
              <p:spPr>
                <a:xfrm>
                  <a:off x="1230445" y="5474188"/>
                  <a:ext cx="2440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 name="Freihand 148">
                  <a:extLst>
                    <a:ext uri="{FF2B5EF4-FFF2-40B4-BE49-F238E27FC236}">
                      <a16:creationId xmlns:a16="http://schemas.microsoft.com/office/drawing/2014/main" id="{9BA8D06F-32FA-27DD-C15C-7642D3A395B6}"/>
                    </a:ext>
                  </a:extLst>
                </p14:cNvPr>
                <p14:cNvContentPartPr/>
                <p14:nvPr/>
              </p14:nvContentPartPr>
              <p14:xfrm>
                <a:off x="1447165" y="5394628"/>
                <a:ext cx="336240" cy="195120"/>
              </p14:xfrm>
            </p:contentPart>
          </mc:Choice>
          <mc:Fallback>
            <p:pic>
              <p:nvPicPr>
                <p:cNvPr id="149" name="Freihand 148">
                  <a:extLst>
                    <a:ext uri="{FF2B5EF4-FFF2-40B4-BE49-F238E27FC236}">
                      <a16:creationId xmlns:a16="http://schemas.microsoft.com/office/drawing/2014/main" id="{9BA8D06F-32FA-27DD-C15C-7642D3A395B6}"/>
                    </a:ext>
                  </a:extLst>
                </p:cNvPr>
                <p:cNvPicPr/>
                <p:nvPr/>
              </p:nvPicPr>
              <p:blipFill>
                <a:blip r:embed="rId275"/>
                <a:stretch>
                  <a:fillRect/>
                </a:stretch>
              </p:blipFill>
              <p:spPr>
                <a:xfrm>
                  <a:off x="1438165" y="5385988"/>
                  <a:ext cx="353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0" name="Freihand 149">
                  <a:extLst>
                    <a:ext uri="{FF2B5EF4-FFF2-40B4-BE49-F238E27FC236}">
                      <a16:creationId xmlns:a16="http://schemas.microsoft.com/office/drawing/2014/main" id="{02FFCB20-7A6B-B7A9-4E23-75BABDF4C7FA}"/>
                    </a:ext>
                  </a:extLst>
                </p14:cNvPr>
                <p14:cNvContentPartPr/>
                <p14:nvPr/>
              </p14:nvContentPartPr>
              <p14:xfrm>
                <a:off x="960445" y="6251788"/>
                <a:ext cx="243000" cy="185040"/>
              </p14:xfrm>
            </p:contentPart>
          </mc:Choice>
          <mc:Fallback>
            <p:pic>
              <p:nvPicPr>
                <p:cNvPr id="150" name="Freihand 149">
                  <a:extLst>
                    <a:ext uri="{FF2B5EF4-FFF2-40B4-BE49-F238E27FC236}">
                      <a16:creationId xmlns:a16="http://schemas.microsoft.com/office/drawing/2014/main" id="{02FFCB20-7A6B-B7A9-4E23-75BABDF4C7FA}"/>
                    </a:ext>
                  </a:extLst>
                </p:cNvPr>
                <p:cNvPicPr/>
                <p:nvPr/>
              </p:nvPicPr>
              <p:blipFill>
                <a:blip r:embed="rId277"/>
                <a:stretch>
                  <a:fillRect/>
                </a:stretch>
              </p:blipFill>
              <p:spPr>
                <a:xfrm>
                  <a:off x="951805" y="6242788"/>
                  <a:ext cx="260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1" name="Freihand 150">
                  <a:extLst>
                    <a:ext uri="{FF2B5EF4-FFF2-40B4-BE49-F238E27FC236}">
                      <a16:creationId xmlns:a16="http://schemas.microsoft.com/office/drawing/2014/main" id="{1FDE0255-46B4-4AB5-2B05-79DBDE14C57D}"/>
                    </a:ext>
                  </a:extLst>
                </p14:cNvPr>
                <p14:cNvContentPartPr/>
                <p14:nvPr/>
              </p14:nvContentPartPr>
              <p14:xfrm>
                <a:off x="1065205" y="6111748"/>
                <a:ext cx="3240" cy="19080"/>
              </p14:xfrm>
            </p:contentPart>
          </mc:Choice>
          <mc:Fallback>
            <p:pic>
              <p:nvPicPr>
                <p:cNvPr id="151" name="Freihand 150">
                  <a:extLst>
                    <a:ext uri="{FF2B5EF4-FFF2-40B4-BE49-F238E27FC236}">
                      <a16:creationId xmlns:a16="http://schemas.microsoft.com/office/drawing/2014/main" id="{1FDE0255-46B4-4AB5-2B05-79DBDE14C57D}"/>
                    </a:ext>
                  </a:extLst>
                </p:cNvPr>
                <p:cNvPicPr/>
                <p:nvPr/>
              </p:nvPicPr>
              <p:blipFill>
                <a:blip r:embed="rId279"/>
                <a:stretch>
                  <a:fillRect/>
                </a:stretch>
              </p:blipFill>
              <p:spPr>
                <a:xfrm>
                  <a:off x="1056565" y="6102748"/>
                  <a:ext cx="20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2" name="Freihand 151">
                  <a:extLst>
                    <a:ext uri="{FF2B5EF4-FFF2-40B4-BE49-F238E27FC236}">
                      <a16:creationId xmlns:a16="http://schemas.microsoft.com/office/drawing/2014/main" id="{3B357FAD-ACB8-2869-EAEA-B2D9068C29D8}"/>
                    </a:ext>
                  </a:extLst>
                </p14:cNvPr>
                <p14:cNvContentPartPr/>
                <p14:nvPr/>
              </p14:nvContentPartPr>
              <p14:xfrm>
                <a:off x="1301365" y="5955508"/>
                <a:ext cx="175680" cy="272520"/>
              </p14:xfrm>
            </p:contentPart>
          </mc:Choice>
          <mc:Fallback>
            <p:pic>
              <p:nvPicPr>
                <p:cNvPr id="152" name="Freihand 151">
                  <a:extLst>
                    <a:ext uri="{FF2B5EF4-FFF2-40B4-BE49-F238E27FC236}">
                      <a16:creationId xmlns:a16="http://schemas.microsoft.com/office/drawing/2014/main" id="{3B357FAD-ACB8-2869-EAEA-B2D9068C29D8}"/>
                    </a:ext>
                  </a:extLst>
                </p:cNvPr>
                <p:cNvPicPr/>
                <p:nvPr/>
              </p:nvPicPr>
              <p:blipFill>
                <a:blip r:embed="rId281"/>
                <a:stretch>
                  <a:fillRect/>
                </a:stretch>
              </p:blipFill>
              <p:spPr>
                <a:xfrm>
                  <a:off x="1292725" y="5946868"/>
                  <a:ext cx="1933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4" name="Freihand 153">
                  <a:extLst>
                    <a:ext uri="{FF2B5EF4-FFF2-40B4-BE49-F238E27FC236}">
                      <a16:creationId xmlns:a16="http://schemas.microsoft.com/office/drawing/2014/main" id="{6384851D-A3B6-5925-CAD4-E809236D585D}"/>
                    </a:ext>
                  </a:extLst>
                </p14:cNvPr>
                <p14:cNvContentPartPr/>
                <p14:nvPr/>
              </p14:nvContentPartPr>
              <p14:xfrm>
                <a:off x="1494685" y="5677228"/>
                <a:ext cx="467640" cy="408600"/>
              </p14:xfrm>
            </p:contentPart>
          </mc:Choice>
          <mc:Fallback>
            <p:pic>
              <p:nvPicPr>
                <p:cNvPr id="154" name="Freihand 153">
                  <a:extLst>
                    <a:ext uri="{FF2B5EF4-FFF2-40B4-BE49-F238E27FC236}">
                      <a16:creationId xmlns:a16="http://schemas.microsoft.com/office/drawing/2014/main" id="{6384851D-A3B6-5925-CAD4-E809236D585D}"/>
                    </a:ext>
                  </a:extLst>
                </p:cNvPr>
                <p:cNvPicPr/>
                <p:nvPr/>
              </p:nvPicPr>
              <p:blipFill>
                <a:blip r:embed="rId283"/>
                <a:stretch>
                  <a:fillRect/>
                </a:stretch>
              </p:blipFill>
              <p:spPr>
                <a:xfrm>
                  <a:off x="1485685" y="5668228"/>
                  <a:ext cx="4852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5" name="Freihand 154">
                  <a:extLst>
                    <a:ext uri="{FF2B5EF4-FFF2-40B4-BE49-F238E27FC236}">
                      <a16:creationId xmlns:a16="http://schemas.microsoft.com/office/drawing/2014/main" id="{823E53CD-3F1A-FA73-F282-B219D067F090}"/>
                    </a:ext>
                  </a:extLst>
                </p14:cNvPr>
                <p14:cNvContentPartPr/>
                <p14:nvPr/>
              </p14:nvContentPartPr>
              <p14:xfrm>
                <a:off x="2012725" y="5437468"/>
                <a:ext cx="186480" cy="240480"/>
              </p14:xfrm>
            </p:contentPart>
          </mc:Choice>
          <mc:Fallback>
            <p:pic>
              <p:nvPicPr>
                <p:cNvPr id="155" name="Freihand 154">
                  <a:extLst>
                    <a:ext uri="{FF2B5EF4-FFF2-40B4-BE49-F238E27FC236}">
                      <a16:creationId xmlns:a16="http://schemas.microsoft.com/office/drawing/2014/main" id="{823E53CD-3F1A-FA73-F282-B219D067F090}"/>
                    </a:ext>
                  </a:extLst>
                </p:cNvPr>
                <p:cNvPicPr/>
                <p:nvPr/>
              </p:nvPicPr>
              <p:blipFill>
                <a:blip r:embed="rId285"/>
                <a:stretch>
                  <a:fillRect/>
                </a:stretch>
              </p:blipFill>
              <p:spPr>
                <a:xfrm>
                  <a:off x="2003725" y="5428828"/>
                  <a:ext cx="204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6" name="Freihand 155">
                  <a:extLst>
                    <a:ext uri="{FF2B5EF4-FFF2-40B4-BE49-F238E27FC236}">
                      <a16:creationId xmlns:a16="http://schemas.microsoft.com/office/drawing/2014/main" id="{4AB9C70F-085A-08BF-59AA-D6E94C015F0E}"/>
                    </a:ext>
                  </a:extLst>
                </p14:cNvPr>
                <p14:cNvContentPartPr/>
                <p14:nvPr/>
              </p14:nvContentPartPr>
              <p14:xfrm>
                <a:off x="2145205" y="5296708"/>
                <a:ext cx="321840" cy="314640"/>
              </p14:xfrm>
            </p:contentPart>
          </mc:Choice>
          <mc:Fallback>
            <p:pic>
              <p:nvPicPr>
                <p:cNvPr id="156" name="Freihand 155">
                  <a:extLst>
                    <a:ext uri="{FF2B5EF4-FFF2-40B4-BE49-F238E27FC236}">
                      <a16:creationId xmlns:a16="http://schemas.microsoft.com/office/drawing/2014/main" id="{4AB9C70F-085A-08BF-59AA-D6E94C015F0E}"/>
                    </a:ext>
                  </a:extLst>
                </p:cNvPr>
                <p:cNvPicPr/>
                <p:nvPr/>
              </p:nvPicPr>
              <p:blipFill>
                <a:blip r:embed="rId287"/>
                <a:stretch>
                  <a:fillRect/>
                </a:stretch>
              </p:blipFill>
              <p:spPr>
                <a:xfrm>
                  <a:off x="2136205" y="5288068"/>
                  <a:ext cx="3394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7" name="Freihand 156">
                  <a:extLst>
                    <a:ext uri="{FF2B5EF4-FFF2-40B4-BE49-F238E27FC236}">
                      <a16:creationId xmlns:a16="http://schemas.microsoft.com/office/drawing/2014/main" id="{40F72C4F-19EF-F6DA-5BF4-A27EC2CFD566}"/>
                    </a:ext>
                  </a:extLst>
                </p14:cNvPr>
                <p14:cNvContentPartPr/>
                <p14:nvPr/>
              </p14:nvContentPartPr>
              <p14:xfrm>
                <a:off x="1436365" y="6406948"/>
                <a:ext cx="123120" cy="169560"/>
              </p14:xfrm>
            </p:contentPart>
          </mc:Choice>
          <mc:Fallback>
            <p:pic>
              <p:nvPicPr>
                <p:cNvPr id="157" name="Freihand 156">
                  <a:extLst>
                    <a:ext uri="{FF2B5EF4-FFF2-40B4-BE49-F238E27FC236}">
                      <a16:creationId xmlns:a16="http://schemas.microsoft.com/office/drawing/2014/main" id="{40F72C4F-19EF-F6DA-5BF4-A27EC2CFD566}"/>
                    </a:ext>
                  </a:extLst>
                </p:cNvPr>
                <p:cNvPicPr/>
                <p:nvPr/>
              </p:nvPicPr>
              <p:blipFill>
                <a:blip r:embed="rId289"/>
                <a:stretch>
                  <a:fillRect/>
                </a:stretch>
              </p:blipFill>
              <p:spPr>
                <a:xfrm>
                  <a:off x="1427365" y="6398308"/>
                  <a:ext cx="140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8" name="Freihand 157">
                  <a:extLst>
                    <a:ext uri="{FF2B5EF4-FFF2-40B4-BE49-F238E27FC236}">
                      <a16:creationId xmlns:a16="http://schemas.microsoft.com/office/drawing/2014/main" id="{34F2F563-497F-F747-A71C-91D82556CDED}"/>
                    </a:ext>
                  </a:extLst>
                </p14:cNvPr>
                <p14:cNvContentPartPr/>
                <p14:nvPr/>
              </p14:nvContentPartPr>
              <p14:xfrm>
                <a:off x="1528885" y="6337108"/>
                <a:ext cx="106920" cy="119520"/>
              </p14:xfrm>
            </p:contentPart>
          </mc:Choice>
          <mc:Fallback>
            <p:pic>
              <p:nvPicPr>
                <p:cNvPr id="158" name="Freihand 157">
                  <a:extLst>
                    <a:ext uri="{FF2B5EF4-FFF2-40B4-BE49-F238E27FC236}">
                      <a16:creationId xmlns:a16="http://schemas.microsoft.com/office/drawing/2014/main" id="{34F2F563-497F-F747-A71C-91D82556CDED}"/>
                    </a:ext>
                  </a:extLst>
                </p:cNvPr>
                <p:cNvPicPr/>
                <p:nvPr/>
              </p:nvPicPr>
              <p:blipFill>
                <a:blip r:embed="rId291"/>
                <a:stretch>
                  <a:fillRect/>
                </a:stretch>
              </p:blipFill>
              <p:spPr>
                <a:xfrm>
                  <a:off x="1520245" y="6328108"/>
                  <a:ext cx="124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9" name="Freihand 158">
                  <a:extLst>
                    <a:ext uri="{FF2B5EF4-FFF2-40B4-BE49-F238E27FC236}">
                      <a16:creationId xmlns:a16="http://schemas.microsoft.com/office/drawing/2014/main" id="{7BEED418-5B0E-CADE-D47D-B35C92FD8253}"/>
                    </a:ext>
                  </a:extLst>
                </p14:cNvPr>
                <p14:cNvContentPartPr/>
                <p14:nvPr/>
              </p14:nvContentPartPr>
              <p14:xfrm>
                <a:off x="1617445" y="6240268"/>
                <a:ext cx="127800" cy="293760"/>
              </p14:xfrm>
            </p:contentPart>
          </mc:Choice>
          <mc:Fallback>
            <p:pic>
              <p:nvPicPr>
                <p:cNvPr id="159" name="Freihand 158">
                  <a:extLst>
                    <a:ext uri="{FF2B5EF4-FFF2-40B4-BE49-F238E27FC236}">
                      <a16:creationId xmlns:a16="http://schemas.microsoft.com/office/drawing/2014/main" id="{7BEED418-5B0E-CADE-D47D-B35C92FD8253}"/>
                    </a:ext>
                  </a:extLst>
                </p:cNvPr>
                <p:cNvPicPr/>
                <p:nvPr/>
              </p:nvPicPr>
              <p:blipFill>
                <a:blip r:embed="rId293"/>
                <a:stretch>
                  <a:fillRect/>
                </a:stretch>
              </p:blipFill>
              <p:spPr>
                <a:xfrm>
                  <a:off x="1608445" y="6231628"/>
                  <a:ext cx="145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0" name="Freihand 159">
                  <a:extLst>
                    <a:ext uri="{FF2B5EF4-FFF2-40B4-BE49-F238E27FC236}">
                      <a16:creationId xmlns:a16="http://schemas.microsoft.com/office/drawing/2014/main" id="{04AECFB5-C5B8-A8EE-910B-D466C4430654}"/>
                    </a:ext>
                  </a:extLst>
                </p14:cNvPr>
                <p14:cNvContentPartPr/>
                <p14:nvPr/>
              </p14:nvContentPartPr>
              <p14:xfrm>
                <a:off x="1756045" y="6166108"/>
                <a:ext cx="93600" cy="99360"/>
              </p14:xfrm>
            </p:contentPart>
          </mc:Choice>
          <mc:Fallback>
            <p:pic>
              <p:nvPicPr>
                <p:cNvPr id="160" name="Freihand 159">
                  <a:extLst>
                    <a:ext uri="{FF2B5EF4-FFF2-40B4-BE49-F238E27FC236}">
                      <a16:creationId xmlns:a16="http://schemas.microsoft.com/office/drawing/2014/main" id="{04AECFB5-C5B8-A8EE-910B-D466C4430654}"/>
                    </a:ext>
                  </a:extLst>
                </p:cNvPr>
                <p:cNvPicPr/>
                <p:nvPr/>
              </p:nvPicPr>
              <p:blipFill>
                <a:blip r:embed="rId295"/>
                <a:stretch>
                  <a:fillRect/>
                </a:stretch>
              </p:blipFill>
              <p:spPr>
                <a:xfrm>
                  <a:off x="1747045" y="6157468"/>
                  <a:ext cx="11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1" name="Freihand 160">
                  <a:extLst>
                    <a:ext uri="{FF2B5EF4-FFF2-40B4-BE49-F238E27FC236}">
                      <a16:creationId xmlns:a16="http://schemas.microsoft.com/office/drawing/2014/main" id="{C0B056D1-BCF7-6123-FA7C-4E895DC0741E}"/>
                    </a:ext>
                  </a:extLst>
                </p14:cNvPr>
                <p14:cNvContentPartPr/>
                <p14:nvPr/>
              </p14:nvContentPartPr>
              <p14:xfrm>
                <a:off x="1880965" y="6031108"/>
                <a:ext cx="111960" cy="178200"/>
              </p14:xfrm>
            </p:contentPart>
          </mc:Choice>
          <mc:Fallback>
            <p:pic>
              <p:nvPicPr>
                <p:cNvPr id="161" name="Freihand 160">
                  <a:extLst>
                    <a:ext uri="{FF2B5EF4-FFF2-40B4-BE49-F238E27FC236}">
                      <a16:creationId xmlns:a16="http://schemas.microsoft.com/office/drawing/2014/main" id="{C0B056D1-BCF7-6123-FA7C-4E895DC0741E}"/>
                    </a:ext>
                  </a:extLst>
                </p:cNvPr>
                <p:cNvPicPr/>
                <p:nvPr/>
              </p:nvPicPr>
              <p:blipFill>
                <a:blip r:embed="rId297"/>
                <a:stretch>
                  <a:fillRect/>
                </a:stretch>
              </p:blipFill>
              <p:spPr>
                <a:xfrm>
                  <a:off x="1871965" y="6022468"/>
                  <a:ext cx="129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2" name="Freihand 161">
                  <a:extLst>
                    <a:ext uri="{FF2B5EF4-FFF2-40B4-BE49-F238E27FC236}">
                      <a16:creationId xmlns:a16="http://schemas.microsoft.com/office/drawing/2014/main" id="{39B50EF1-51DC-8AFD-A0F7-3E439C44BD42}"/>
                    </a:ext>
                  </a:extLst>
                </p14:cNvPr>
                <p14:cNvContentPartPr/>
                <p14:nvPr/>
              </p14:nvContentPartPr>
              <p14:xfrm>
                <a:off x="1917685" y="5932468"/>
                <a:ext cx="7560" cy="18720"/>
              </p14:xfrm>
            </p:contentPart>
          </mc:Choice>
          <mc:Fallback>
            <p:pic>
              <p:nvPicPr>
                <p:cNvPr id="162" name="Freihand 161">
                  <a:extLst>
                    <a:ext uri="{FF2B5EF4-FFF2-40B4-BE49-F238E27FC236}">
                      <a16:creationId xmlns:a16="http://schemas.microsoft.com/office/drawing/2014/main" id="{39B50EF1-51DC-8AFD-A0F7-3E439C44BD42}"/>
                    </a:ext>
                  </a:extLst>
                </p:cNvPr>
                <p:cNvPicPr/>
                <p:nvPr/>
              </p:nvPicPr>
              <p:blipFill>
                <a:blip r:embed="rId299"/>
                <a:stretch>
                  <a:fillRect/>
                </a:stretch>
              </p:blipFill>
              <p:spPr>
                <a:xfrm>
                  <a:off x="1909045" y="5923828"/>
                  <a:ext cx="25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3" name="Freihand 162">
                  <a:extLst>
                    <a:ext uri="{FF2B5EF4-FFF2-40B4-BE49-F238E27FC236}">
                      <a16:creationId xmlns:a16="http://schemas.microsoft.com/office/drawing/2014/main" id="{9405B7D7-A858-591A-7AB5-16E838E9A20C}"/>
                    </a:ext>
                  </a:extLst>
                </p14:cNvPr>
                <p14:cNvContentPartPr/>
                <p14:nvPr/>
              </p14:nvContentPartPr>
              <p14:xfrm>
                <a:off x="2032885" y="5897548"/>
                <a:ext cx="111600" cy="157680"/>
              </p14:xfrm>
            </p:contentPart>
          </mc:Choice>
          <mc:Fallback>
            <p:pic>
              <p:nvPicPr>
                <p:cNvPr id="163" name="Freihand 162">
                  <a:extLst>
                    <a:ext uri="{FF2B5EF4-FFF2-40B4-BE49-F238E27FC236}">
                      <a16:creationId xmlns:a16="http://schemas.microsoft.com/office/drawing/2014/main" id="{9405B7D7-A858-591A-7AB5-16E838E9A20C}"/>
                    </a:ext>
                  </a:extLst>
                </p:cNvPr>
                <p:cNvPicPr/>
                <p:nvPr/>
              </p:nvPicPr>
              <p:blipFill>
                <a:blip r:embed="rId301"/>
                <a:stretch>
                  <a:fillRect/>
                </a:stretch>
              </p:blipFill>
              <p:spPr>
                <a:xfrm>
                  <a:off x="2024245" y="5888908"/>
                  <a:ext cx="129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4" name="Freihand 163">
                  <a:extLst>
                    <a:ext uri="{FF2B5EF4-FFF2-40B4-BE49-F238E27FC236}">
                      <a16:creationId xmlns:a16="http://schemas.microsoft.com/office/drawing/2014/main" id="{1BF66EEA-63EF-098E-92F4-71B6FE503C07}"/>
                    </a:ext>
                  </a:extLst>
                </p14:cNvPr>
                <p14:cNvContentPartPr/>
                <p14:nvPr/>
              </p14:nvContentPartPr>
              <p14:xfrm>
                <a:off x="2143765" y="5654548"/>
                <a:ext cx="319320" cy="328320"/>
              </p14:xfrm>
            </p:contentPart>
          </mc:Choice>
          <mc:Fallback>
            <p:pic>
              <p:nvPicPr>
                <p:cNvPr id="164" name="Freihand 163">
                  <a:extLst>
                    <a:ext uri="{FF2B5EF4-FFF2-40B4-BE49-F238E27FC236}">
                      <a16:creationId xmlns:a16="http://schemas.microsoft.com/office/drawing/2014/main" id="{1BF66EEA-63EF-098E-92F4-71B6FE503C07}"/>
                    </a:ext>
                  </a:extLst>
                </p:cNvPr>
                <p:cNvPicPr/>
                <p:nvPr/>
              </p:nvPicPr>
              <p:blipFill>
                <a:blip r:embed="rId303"/>
                <a:stretch>
                  <a:fillRect/>
                </a:stretch>
              </p:blipFill>
              <p:spPr>
                <a:xfrm>
                  <a:off x="2134765" y="5645548"/>
                  <a:ext cx="3369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5" name="Freihand 164">
                  <a:extLst>
                    <a:ext uri="{FF2B5EF4-FFF2-40B4-BE49-F238E27FC236}">
                      <a16:creationId xmlns:a16="http://schemas.microsoft.com/office/drawing/2014/main" id="{9718276A-C65C-0950-09D6-64FE8C110EBF}"/>
                    </a:ext>
                  </a:extLst>
                </p14:cNvPr>
                <p14:cNvContentPartPr/>
                <p14:nvPr/>
              </p14:nvContentPartPr>
              <p14:xfrm>
                <a:off x="2013445" y="6219748"/>
                <a:ext cx="311760" cy="315360"/>
              </p14:xfrm>
            </p:contentPart>
          </mc:Choice>
          <mc:Fallback>
            <p:pic>
              <p:nvPicPr>
                <p:cNvPr id="165" name="Freihand 164">
                  <a:extLst>
                    <a:ext uri="{FF2B5EF4-FFF2-40B4-BE49-F238E27FC236}">
                      <a16:creationId xmlns:a16="http://schemas.microsoft.com/office/drawing/2014/main" id="{9718276A-C65C-0950-09D6-64FE8C110EBF}"/>
                    </a:ext>
                  </a:extLst>
                </p:cNvPr>
                <p:cNvPicPr/>
                <p:nvPr/>
              </p:nvPicPr>
              <p:blipFill>
                <a:blip r:embed="rId305"/>
                <a:stretch>
                  <a:fillRect/>
                </a:stretch>
              </p:blipFill>
              <p:spPr>
                <a:xfrm>
                  <a:off x="2004805" y="6210748"/>
                  <a:ext cx="329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6" name="Freihand 165">
                  <a:extLst>
                    <a:ext uri="{FF2B5EF4-FFF2-40B4-BE49-F238E27FC236}">
                      <a16:creationId xmlns:a16="http://schemas.microsoft.com/office/drawing/2014/main" id="{6348B2F0-688E-EE11-C953-CC771496F4A8}"/>
                    </a:ext>
                  </a:extLst>
                </p14:cNvPr>
                <p14:cNvContentPartPr/>
                <p14:nvPr/>
              </p14:nvContentPartPr>
              <p14:xfrm>
                <a:off x="2278765" y="5954788"/>
                <a:ext cx="282960" cy="283680"/>
              </p14:xfrm>
            </p:contentPart>
          </mc:Choice>
          <mc:Fallback>
            <p:pic>
              <p:nvPicPr>
                <p:cNvPr id="166" name="Freihand 165">
                  <a:extLst>
                    <a:ext uri="{FF2B5EF4-FFF2-40B4-BE49-F238E27FC236}">
                      <a16:creationId xmlns:a16="http://schemas.microsoft.com/office/drawing/2014/main" id="{6348B2F0-688E-EE11-C953-CC771496F4A8}"/>
                    </a:ext>
                  </a:extLst>
                </p:cNvPr>
                <p:cNvPicPr/>
                <p:nvPr/>
              </p:nvPicPr>
              <p:blipFill>
                <a:blip r:embed="rId307"/>
                <a:stretch>
                  <a:fillRect/>
                </a:stretch>
              </p:blipFill>
              <p:spPr>
                <a:xfrm>
                  <a:off x="2269765" y="5945788"/>
                  <a:ext cx="3006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 name="Freihand 166">
                  <a:extLst>
                    <a:ext uri="{FF2B5EF4-FFF2-40B4-BE49-F238E27FC236}">
                      <a16:creationId xmlns:a16="http://schemas.microsoft.com/office/drawing/2014/main" id="{542836EB-8AFC-CB76-0CFE-2029152A7D1E}"/>
                    </a:ext>
                  </a:extLst>
                </p14:cNvPr>
                <p14:cNvContentPartPr/>
                <p14:nvPr/>
              </p14:nvContentPartPr>
              <p14:xfrm>
                <a:off x="2195965" y="5962708"/>
                <a:ext cx="18720" cy="10800"/>
              </p14:xfrm>
            </p:contentPart>
          </mc:Choice>
          <mc:Fallback>
            <p:pic>
              <p:nvPicPr>
                <p:cNvPr id="167" name="Freihand 166">
                  <a:extLst>
                    <a:ext uri="{FF2B5EF4-FFF2-40B4-BE49-F238E27FC236}">
                      <a16:creationId xmlns:a16="http://schemas.microsoft.com/office/drawing/2014/main" id="{542836EB-8AFC-CB76-0CFE-2029152A7D1E}"/>
                    </a:ext>
                  </a:extLst>
                </p:cNvPr>
                <p:cNvPicPr/>
                <p:nvPr/>
              </p:nvPicPr>
              <p:blipFill>
                <a:blip r:embed="rId309"/>
                <a:stretch>
                  <a:fillRect/>
                </a:stretch>
              </p:blipFill>
              <p:spPr>
                <a:xfrm>
                  <a:off x="2187325" y="5954068"/>
                  <a:ext cx="36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8" name="Freihand 167">
                  <a:extLst>
                    <a:ext uri="{FF2B5EF4-FFF2-40B4-BE49-F238E27FC236}">
                      <a16:creationId xmlns:a16="http://schemas.microsoft.com/office/drawing/2014/main" id="{E0142000-5A40-8C20-1FD2-501CD9A11814}"/>
                    </a:ext>
                  </a:extLst>
                </p14:cNvPr>
                <p14:cNvContentPartPr/>
                <p14:nvPr/>
              </p14:nvContentPartPr>
              <p14:xfrm>
                <a:off x="2661085" y="5904748"/>
                <a:ext cx="225720" cy="187200"/>
              </p14:xfrm>
            </p:contentPart>
          </mc:Choice>
          <mc:Fallback>
            <p:pic>
              <p:nvPicPr>
                <p:cNvPr id="168" name="Freihand 167">
                  <a:extLst>
                    <a:ext uri="{FF2B5EF4-FFF2-40B4-BE49-F238E27FC236}">
                      <a16:creationId xmlns:a16="http://schemas.microsoft.com/office/drawing/2014/main" id="{E0142000-5A40-8C20-1FD2-501CD9A11814}"/>
                    </a:ext>
                  </a:extLst>
                </p:cNvPr>
                <p:cNvPicPr/>
                <p:nvPr/>
              </p:nvPicPr>
              <p:blipFill>
                <a:blip r:embed="rId311"/>
                <a:stretch>
                  <a:fillRect/>
                </a:stretch>
              </p:blipFill>
              <p:spPr>
                <a:xfrm>
                  <a:off x="2652445" y="5895748"/>
                  <a:ext cx="243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9" name="Freihand 168">
                  <a:extLst>
                    <a:ext uri="{FF2B5EF4-FFF2-40B4-BE49-F238E27FC236}">
                      <a16:creationId xmlns:a16="http://schemas.microsoft.com/office/drawing/2014/main" id="{3F8D0854-D231-46EB-8640-1703A922D3F5}"/>
                    </a:ext>
                  </a:extLst>
                </p14:cNvPr>
                <p14:cNvContentPartPr/>
                <p14:nvPr/>
              </p14:nvContentPartPr>
              <p14:xfrm>
                <a:off x="2906605" y="5774428"/>
                <a:ext cx="205200" cy="163440"/>
              </p14:xfrm>
            </p:contentPart>
          </mc:Choice>
          <mc:Fallback>
            <p:pic>
              <p:nvPicPr>
                <p:cNvPr id="169" name="Freihand 168">
                  <a:extLst>
                    <a:ext uri="{FF2B5EF4-FFF2-40B4-BE49-F238E27FC236}">
                      <a16:creationId xmlns:a16="http://schemas.microsoft.com/office/drawing/2014/main" id="{3F8D0854-D231-46EB-8640-1703A922D3F5}"/>
                    </a:ext>
                  </a:extLst>
                </p:cNvPr>
                <p:cNvPicPr/>
                <p:nvPr/>
              </p:nvPicPr>
              <p:blipFill>
                <a:blip r:embed="rId313"/>
                <a:stretch>
                  <a:fillRect/>
                </a:stretch>
              </p:blipFill>
              <p:spPr>
                <a:xfrm>
                  <a:off x="2897605" y="5765428"/>
                  <a:ext cx="222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0" name="Freihand 169">
                  <a:extLst>
                    <a:ext uri="{FF2B5EF4-FFF2-40B4-BE49-F238E27FC236}">
                      <a16:creationId xmlns:a16="http://schemas.microsoft.com/office/drawing/2014/main" id="{4C91B6C3-1B26-7212-3233-0F391BF4CF54}"/>
                    </a:ext>
                  </a:extLst>
                </p14:cNvPr>
                <p14:cNvContentPartPr/>
                <p14:nvPr/>
              </p14:nvContentPartPr>
              <p14:xfrm>
                <a:off x="3162565" y="5714668"/>
                <a:ext cx="78840" cy="157320"/>
              </p14:xfrm>
            </p:contentPart>
          </mc:Choice>
          <mc:Fallback>
            <p:pic>
              <p:nvPicPr>
                <p:cNvPr id="170" name="Freihand 169">
                  <a:extLst>
                    <a:ext uri="{FF2B5EF4-FFF2-40B4-BE49-F238E27FC236}">
                      <a16:creationId xmlns:a16="http://schemas.microsoft.com/office/drawing/2014/main" id="{4C91B6C3-1B26-7212-3233-0F391BF4CF54}"/>
                    </a:ext>
                  </a:extLst>
                </p:cNvPr>
                <p:cNvPicPr/>
                <p:nvPr/>
              </p:nvPicPr>
              <p:blipFill>
                <a:blip r:embed="rId315"/>
                <a:stretch>
                  <a:fillRect/>
                </a:stretch>
              </p:blipFill>
              <p:spPr>
                <a:xfrm>
                  <a:off x="3153565" y="5705668"/>
                  <a:ext cx="96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1" name="Freihand 170">
                  <a:extLst>
                    <a:ext uri="{FF2B5EF4-FFF2-40B4-BE49-F238E27FC236}">
                      <a16:creationId xmlns:a16="http://schemas.microsoft.com/office/drawing/2014/main" id="{EDB0FEA9-F9E3-DB67-C6D0-363B236D8893}"/>
                    </a:ext>
                  </a:extLst>
                </p14:cNvPr>
                <p14:cNvContentPartPr/>
                <p14:nvPr/>
              </p14:nvContentPartPr>
              <p14:xfrm>
                <a:off x="3353725" y="5574268"/>
                <a:ext cx="101880" cy="209880"/>
              </p14:xfrm>
            </p:contentPart>
          </mc:Choice>
          <mc:Fallback>
            <p:pic>
              <p:nvPicPr>
                <p:cNvPr id="171" name="Freihand 170">
                  <a:extLst>
                    <a:ext uri="{FF2B5EF4-FFF2-40B4-BE49-F238E27FC236}">
                      <a16:creationId xmlns:a16="http://schemas.microsoft.com/office/drawing/2014/main" id="{EDB0FEA9-F9E3-DB67-C6D0-363B236D8893}"/>
                    </a:ext>
                  </a:extLst>
                </p:cNvPr>
                <p:cNvPicPr/>
                <p:nvPr/>
              </p:nvPicPr>
              <p:blipFill>
                <a:blip r:embed="rId317"/>
                <a:stretch>
                  <a:fillRect/>
                </a:stretch>
              </p:blipFill>
              <p:spPr>
                <a:xfrm>
                  <a:off x="3344725" y="5565628"/>
                  <a:ext cx="119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3" name="Freihand 172">
                  <a:extLst>
                    <a:ext uri="{FF2B5EF4-FFF2-40B4-BE49-F238E27FC236}">
                      <a16:creationId xmlns:a16="http://schemas.microsoft.com/office/drawing/2014/main" id="{7DE19AB0-7CA2-8521-FB55-884FF74ED64A}"/>
                    </a:ext>
                  </a:extLst>
                </p14:cNvPr>
                <p14:cNvContentPartPr/>
                <p14:nvPr/>
              </p14:nvContentPartPr>
              <p14:xfrm>
                <a:off x="2894725" y="6282748"/>
                <a:ext cx="170640" cy="152280"/>
              </p14:xfrm>
            </p:contentPart>
          </mc:Choice>
          <mc:Fallback>
            <p:pic>
              <p:nvPicPr>
                <p:cNvPr id="173" name="Freihand 172">
                  <a:extLst>
                    <a:ext uri="{FF2B5EF4-FFF2-40B4-BE49-F238E27FC236}">
                      <a16:creationId xmlns:a16="http://schemas.microsoft.com/office/drawing/2014/main" id="{7DE19AB0-7CA2-8521-FB55-884FF74ED64A}"/>
                    </a:ext>
                  </a:extLst>
                </p:cNvPr>
                <p:cNvPicPr/>
                <p:nvPr/>
              </p:nvPicPr>
              <p:blipFill>
                <a:blip r:embed="rId319"/>
                <a:stretch>
                  <a:fillRect/>
                </a:stretch>
              </p:blipFill>
              <p:spPr>
                <a:xfrm>
                  <a:off x="2886085" y="6274108"/>
                  <a:ext cx="188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 name="Freihand 173">
                  <a:extLst>
                    <a:ext uri="{FF2B5EF4-FFF2-40B4-BE49-F238E27FC236}">
                      <a16:creationId xmlns:a16="http://schemas.microsoft.com/office/drawing/2014/main" id="{8E630B48-ED9E-CABD-2BCC-3D881D6DEDFD}"/>
                    </a:ext>
                  </a:extLst>
                </p14:cNvPr>
                <p14:cNvContentPartPr/>
                <p14:nvPr/>
              </p14:nvContentPartPr>
              <p14:xfrm>
                <a:off x="3081205" y="6118948"/>
                <a:ext cx="287640" cy="277200"/>
              </p14:xfrm>
            </p:contentPart>
          </mc:Choice>
          <mc:Fallback>
            <p:pic>
              <p:nvPicPr>
                <p:cNvPr id="174" name="Freihand 173">
                  <a:extLst>
                    <a:ext uri="{FF2B5EF4-FFF2-40B4-BE49-F238E27FC236}">
                      <a16:creationId xmlns:a16="http://schemas.microsoft.com/office/drawing/2014/main" id="{8E630B48-ED9E-CABD-2BCC-3D881D6DEDFD}"/>
                    </a:ext>
                  </a:extLst>
                </p:cNvPr>
                <p:cNvPicPr/>
                <p:nvPr/>
              </p:nvPicPr>
              <p:blipFill>
                <a:blip r:embed="rId321"/>
                <a:stretch>
                  <a:fillRect/>
                </a:stretch>
              </p:blipFill>
              <p:spPr>
                <a:xfrm>
                  <a:off x="3072205" y="6109948"/>
                  <a:ext cx="3052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5" name="Freihand 174">
                  <a:extLst>
                    <a:ext uri="{FF2B5EF4-FFF2-40B4-BE49-F238E27FC236}">
                      <a16:creationId xmlns:a16="http://schemas.microsoft.com/office/drawing/2014/main" id="{B9DCB2EE-0C0D-830E-871F-7799D27E196A}"/>
                    </a:ext>
                  </a:extLst>
                </p14:cNvPr>
                <p14:cNvContentPartPr/>
                <p14:nvPr/>
              </p14:nvContentPartPr>
              <p14:xfrm>
                <a:off x="3283165" y="5844268"/>
                <a:ext cx="296640" cy="353520"/>
              </p14:xfrm>
            </p:contentPart>
          </mc:Choice>
          <mc:Fallback>
            <p:pic>
              <p:nvPicPr>
                <p:cNvPr id="175" name="Freihand 174">
                  <a:extLst>
                    <a:ext uri="{FF2B5EF4-FFF2-40B4-BE49-F238E27FC236}">
                      <a16:creationId xmlns:a16="http://schemas.microsoft.com/office/drawing/2014/main" id="{B9DCB2EE-0C0D-830E-871F-7799D27E196A}"/>
                    </a:ext>
                  </a:extLst>
                </p:cNvPr>
                <p:cNvPicPr/>
                <p:nvPr/>
              </p:nvPicPr>
              <p:blipFill>
                <a:blip r:embed="rId323"/>
                <a:stretch>
                  <a:fillRect/>
                </a:stretch>
              </p:blipFill>
              <p:spPr>
                <a:xfrm>
                  <a:off x="3274165" y="5835628"/>
                  <a:ext cx="3142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6" name="Freihand 175">
                  <a:extLst>
                    <a:ext uri="{FF2B5EF4-FFF2-40B4-BE49-F238E27FC236}">
                      <a16:creationId xmlns:a16="http://schemas.microsoft.com/office/drawing/2014/main" id="{5424B822-9A9B-6679-A6B8-57648E0E69F3}"/>
                    </a:ext>
                  </a:extLst>
                </p14:cNvPr>
                <p14:cNvContentPartPr/>
                <p14:nvPr/>
              </p14:nvContentPartPr>
              <p14:xfrm>
                <a:off x="3441565" y="5806828"/>
                <a:ext cx="37800" cy="12960"/>
              </p14:xfrm>
            </p:contentPart>
          </mc:Choice>
          <mc:Fallback>
            <p:pic>
              <p:nvPicPr>
                <p:cNvPr id="176" name="Freihand 175">
                  <a:extLst>
                    <a:ext uri="{FF2B5EF4-FFF2-40B4-BE49-F238E27FC236}">
                      <a16:creationId xmlns:a16="http://schemas.microsoft.com/office/drawing/2014/main" id="{5424B822-9A9B-6679-A6B8-57648E0E69F3}"/>
                    </a:ext>
                  </a:extLst>
                </p:cNvPr>
                <p:cNvPicPr/>
                <p:nvPr/>
              </p:nvPicPr>
              <p:blipFill>
                <a:blip r:embed="rId325"/>
                <a:stretch>
                  <a:fillRect/>
                </a:stretch>
              </p:blipFill>
              <p:spPr>
                <a:xfrm>
                  <a:off x="3432565" y="5798188"/>
                  <a:ext cx="55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7" name="Freihand 176">
                  <a:extLst>
                    <a:ext uri="{FF2B5EF4-FFF2-40B4-BE49-F238E27FC236}">
                      <a16:creationId xmlns:a16="http://schemas.microsoft.com/office/drawing/2014/main" id="{5E268D4C-2AAE-2F97-D341-368FAFEA44C7}"/>
                    </a:ext>
                  </a:extLst>
                </p14:cNvPr>
                <p14:cNvContentPartPr/>
                <p14:nvPr/>
              </p14:nvContentPartPr>
              <p14:xfrm>
                <a:off x="3507085" y="6235948"/>
                <a:ext cx="273960" cy="174600"/>
              </p14:xfrm>
            </p:contentPart>
          </mc:Choice>
          <mc:Fallback>
            <p:pic>
              <p:nvPicPr>
                <p:cNvPr id="177" name="Freihand 176">
                  <a:extLst>
                    <a:ext uri="{FF2B5EF4-FFF2-40B4-BE49-F238E27FC236}">
                      <a16:creationId xmlns:a16="http://schemas.microsoft.com/office/drawing/2014/main" id="{5E268D4C-2AAE-2F97-D341-368FAFEA44C7}"/>
                    </a:ext>
                  </a:extLst>
                </p:cNvPr>
                <p:cNvPicPr/>
                <p:nvPr/>
              </p:nvPicPr>
              <p:blipFill>
                <a:blip r:embed="rId327"/>
                <a:stretch>
                  <a:fillRect/>
                </a:stretch>
              </p:blipFill>
              <p:spPr>
                <a:xfrm>
                  <a:off x="3498085" y="6226948"/>
                  <a:ext cx="291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9" name="Freihand 178">
                  <a:extLst>
                    <a:ext uri="{FF2B5EF4-FFF2-40B4-BE49-F238E27FC236}">
                      <a16:creationId xmlns:a16="http://schemas.microsoft.com/office/drawing/2014/main" id="{D9640ACD-A174-F378-1675-9379848B36EE}"/>
                    </a:ext>
                  </a:extLst>
                </p14:cNvPr>
                <p14:cNvContentPartPr/>
                <p14:nvPr/>
              </p14:nvContentPartPr>
              <p14:xfrm>
                <a:off x="3733885" y="5839948"/>
                <a:ext cx="444600" cy="359280"/>
              </p14:xfrm>
            </p:contentPart>
          </mc:Choice>
          <mc:Fallback>
            <p:pic>
              <p:nvPicPr>
                <p:cNvPr id="179" name="Freihand 178">
                  <a:extLst>
                    <a:ext uri="{FF2B5EF4-FFF2-40B4-BE49-F238E27FC236}">
                      <a16:creationId xmlns:a16="http://schemas.microsoft.com/office/drawing/2014/main" id="{D9640ACD-A174-F378-1675-9379848B36EE}"/>
                    </a:ext>
                  </a:extLst>
                </p:cNvPr>
                <p:cNvPicPr/>
                <p:nvPr/>
              </p:nvPicPr>
              <p:blipFill>
                <a:blip r:embed="rId329"/>
                <a:stretch>
                  <a:fillRect/>
                </a:stretch>
              </p:blipFill>
              <p:spPr>
                <a:xfrm>
                  <a:off x="3725245" y="5830948"/>
                  <a:ext cx="4622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0" name="Freihand 179">
                  <a:extLst>
                    <a:ext uri="{FF2B5EF4-FFF2-40B4-BE49-F238E27FC236}">
                      <a16:creationId xmlns:a16="http://schemas.microsoft.com/office/drawing/2014/main" id="{E72A0730-16BF-5E8E-0F97-DD7DDB29507C}"/>
                    </a:ext>
                  </a:extLst>
                </p14:cNvPr>
                <p14:cNvContentPartPr/>
                <p14:nvPr/>
              </p14:nvContentPartPr>
              <p14:xfrm>
                <a:off x="4110445" y="5642308"/>
                <a:ext cx="160920" cy="234000"/>
              </p14:xfrm>
            </p:contentPart>
          </mc:Choice>
          <mc:Fallback>
            <p:pic>
              <p:nvPicPr>
                <p:cNvPr id="180" name="Freihand 179">
                  <a:extLst>
                    <a:ext uri="{FF2B5EF4-FFF2-40B4-BE49-F238E27FC236}">
                      <a16:creationId xmlns:a16="http://schemas.microsoft.com/office/drawing/2014/main" id="{E72A0730-16BF-5E8E-0F97-DD7DDB29507C}"/>
                    </a:ext>
                  </a:extLst>
                </p:cNvPr>
                <p:cNvPicPr/>
                <p:nvPr/>
              </p:nvPicPr>
              <p:blipFill>
                <a:blip r:embed="rId331"/>
                <a:stretch>
                  <a:fillRect/>
                </a:stretch>
              </p:blipFill>
              <p:spPr>
                <a:xfrm>
                  <a:off x="4101445" y="5633308"/>
                  <a:ext cx="178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1" name="Freihand 180">
                  <a:extLst>
                    <a:ext uri="{FF2B5EF4-FFF2-40B4-BE49-F238E27FC236}">
                      <a16:creationId xmlns:a16="http://schemas.microsoft.com/office/drawing/2014/main" id="{878457DE-2697-25C0-F3A3-037A5BE99608}"/>
                    </a:ext>
                  </a:extLst>
                </p14:cNvPr>
                <p14:cNvContentPartPr/>
                <p14:nvPr/>
              </p14:nvContentPartPr>
              <p14:xfrm>
                <a:off x="4235365" y="6081508"/>
                <a:ext cx="118800" cy="178560"/>
              </p14:xfrm>
            </p:contentPart>
          </mc:Choice>
          <mc:Fallback>
            <p:pic>
              <p:nvPicPr>
                <p:cNvPr id="181" name="Freihand 180">
                  <a:extLst>
                    <a:ext uri="{FF2B5EF4-FFF2-40B4-BE49-F238E27FC236}">
                      <a16:creationId xmlns:a16="http://schemas.microsoft.com/office/drawing/2014/main" id="{878457DE-2697-25C0-F3A3-037A5BE99608}"/>
                    </a:ext>
                  </a:extLst>
                </p:cNvPr>
                <p:cNvPicPr/>
                <p:nvPr/>
              </p:nvPicPr>
              <p:blipFill>
                <a:blip r:embed="rId333"/>
                <a:stretch>
                  <a:fillRect/>
                </a:stretch>
              </p:blipFill>
              <p:spPr>
                <a:xfrm>
                  <a:off x="4226725" y="6072508"/>
                  <a:ext cx="136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2" name="Freihand 181">
                  <a:extLst>
                    <a:ext uri="{FF2B5EF4-FFF2-40B4-BE49-F238E27FC236}">
                      <a16:creationId xmlns:a16="http://schemas.microsoft.com/office/drawing/2014/main" id="{6720E6B5-8289-D0F2-3705-4D5296DBD053}"/>
                    </a:ext>
                  </a:extLst>
                </p14:cNvPr>
                <p14:cNvContentPartPr/>
                <p14:nvPr/>
              </p14:nvContentPartPr>
              <p14:xfrm>
                <a:off x="4386925" y="5735908"/>
                <a:ext cx="320400" cy="419760"/>
              </p14:xfrm>
            </p:contentPart>
          </mc:Choice>
          <mc:Fallback>
            <p:pic>
              <p:nvPicPr>
                <p:cNvPr id="182" name="Freihand 181">
                  <a:extLst>
                    <a:ext uri="{FF2B5EF4-FFF2-40B4-BE49-F238E27FC236}">
                      <a16:creationId xmlns:a16="http://schemas.microsoft.com/office/drawing/2014/main" id="{6720E6B5-8289-D0F2-3705-4D5296DBD053}"/>
                    </a:ext>
                  </a:extLst>
                </p:cNvPr>
                <p:cNvPicPr/>
                <p:nvPr/>
              </p:nvPicPr>
              <p:blipFill>
                <a:blip r:embed="rId335"/>
                <a:stretch>
                  <a:fillRect/>
                </a:stretch>
              </p:blipFill>
              <p:spPr>
                <a:xfrm>
                  <a:off x="4378285" y="5727268"/>
                  <a:ext cx="33804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3" name="Freihand 182">
                  <a:extLst>
                    <a:ext uri="{FF2B5EF4-FFF2-40B4-BE49-F238E27FC236}">
                      <a16:creationId xmlns:a16="http://schemas.microsoft.com/office/drawing/2014/main" id="{CBFF7177-C9D2-10A8-2883-5FE12E681963}"/>
                    </a:ext>
                  </a:extLst>
                </p14:cNvPr>
                <p14:cNvContentPartPr/>
                <p14:nvPr/>
              </p14:nvContentPartPr>
              <p14:xfrm>
                <a:off x="4697245" y="5610268"/>
                <a:ext cx="111600" cy="333720"/>
              </p14:xfrm>
            </p:contentPart>
          </mc:Choice>
          <mc:Fallback>
            <p:pic>
              <p:nvPicPr>
                <p:cNvPr id="183" name="Freihand 182">
                  <a:extLst>
                    <a:ext uri="{FF2B5EF4-FFF2-40B4-BE49-F238E27FC236}">
                      <a16:creationId xmlns:a16="http://schemas.microsoft.com/office/drawing/2014/main" id="{CBFF7177-C9D2-10A8-2883-5FE12E681963}"/>
                    </a:ext>
                  </a:extLst>
                </p:cNvPr>
                <p:cNvPicPr/>
                <p:nvPr/>
              </p:nvPicPr>
              <p:blipFill>
                <a:blip r:embed="rId337"/>
                <a:stretch>
                  <a:fillRect/>
                </a:stretch>
              </p:blipFill>
              <p:spPr>
                <a:xfrm>
                  <a:off x="4688605" y="5601268"/>
                  <a:ext cx="1292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4" name="Freihand 183">
                  <a:extLst>
                    <a:ext uri="{FF2B5EF4-FFF2-40B4-BE49-F238E27FC236}">
                      <a16:creationId xmlns:a16="http://schemas.microsoft.com/office/drawing/2014/main" id="{783E3505-BE0D-EB8F-18A7-B2B8718D4CB1}"/>
                    </a:ext>
                  </a:extLst>
                </p14:cNvPr>
                <p14:cNvContentPartPr/>
                <p14:nvPr/>
              </p14:nvContentPartPr>
              <p14:xfrm>
                <a:off x="4323205" y="5659948"/>
                <a:ext cx="699840" cy="759600"/>
              </p14:xfrm>
            </p:contentPart>
          </mc:Choice>
          <mc:Fallback>
            <p:pic>
              <p:nvPicPr>
                <p:cNvPr id="184" name="Freihand 183">
                  <a:extLst>
                    <a:ext uri="{FF2B5EF4-FFF2-40B4-BE49-F238E27FC236}">
                      <a16:creationId xmlns:a16="http://schemas.microsoft.com/office/drawing/2014/main" id="{783E3505-BE0D-EB8F-18A7-B2B8718D4CB1}"/>
                    </a:ext>
                  </a:extLst>
                </p:cNvPr>
                <p:cNvPicPr/>
                <p:nvPr/>
              </p:nvPicPr>
              <p:blipFill>
                <a:blip r:embed="rId339"/>
                <a:stretch>
                  <a:fillRect/>
                </a:stretch>
              </p:blipFill>
              <p:spPr>
                <a:xfrm>
                  <a:off x="4314565" y="5650948"/>
                  <a:ext cx="717480"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6" name="Freihand 185">
                  <a:extLst>
                    <a:ext uri="{FF2B5EF4-FFF2-40B4-BE49-F238E27FC236}">
                      <a16:creationId xmlns:a16="http://schemas.microsoft.com/office/drawing/2014/main" id="{EACE8FB0-F019-E29B-9664-9E7B1A34FBD0}"/>
                    </a:ext>
                  </a:extLst>
                </p14:cNvPr>
                <p14:cNvContentPartPr/>
                <p14:nvPr/>
              </p14:nvContentPartPr>
              <p14:xfrm>
                <a:off x="3296845" y="1700668"/>
                <a:ext cx="56520" cy="420840"/>
              </p14:xfrm>
            </p:contentPart>
          </mc:Choice>
          <mc:Fallback>
            <p:pic>
              <p:nvPicPr>
                <p:cNvPr id="186" name="Freihand 185">
                  <a:extLst>
                    <a:ext uri="{FF2B5EF4-FFF2-40B4-BE49-F238E27FC236}">
                      <a16:creationId xmlns:a16="http://schemas.microsoft.com/office/drawing/2014/main" id="{EACE8FB0-F019-E29B-9664-9E7B1A34FBD0}"/>
                    </a:ext>
                  </a:extLst>
                </p:cNvPr>
                <p:cNvPicPr/>
                <p:nvPr/>
              </p:nvPicPr>
              <p:blipFill>
                <a:blip r:embed="rId341"/>
                <a:stretch>
                  <a:fillRect/>
                </a:stretch>
              </p:blipFill>
              <p:spPr>
                <a:xfrm>
                  <a:off x="3288205" y="1691668"/>
                  <a:ext cx="741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7" name="Freihand 186">
                  <a:extLst>
                    <a:ext uri="{FF2B5EF4-FFF2-40B4-BE49-F238E27FC236}">
                      <a16:creationId xmlns:a16="http://schemas.microsoft.com/office/drawing/2014/main" id="{EC9A0E1A-0890-5C4F-AD10-D9E0FC2652ED}"/>
                    </a:ext>
                  </a:extLst>
                </p14:cNvPr>
                <p14:cNvContentPartPr/>
                <p14:nvPr/>
              </p14:nvContentPartPr>
              <p14:xfrm>
                <a:off x="4137805" y="1642348"/>
                <a:ext cx="56520" cy="365760"/>
              </p14:xfrm>
            </p:contentPart>
          </mc:Choice>
          <mc:Fallback>
            <p:pic>
              <p:nvPicPr>
                <p:cNvPr id="187" name="Freihand 186">
                  <a:extLst>
                    <a:ext uri="{FF2B5EF4-FFF2-40B4-BE49-F238E27FC236}">
                      <a16:creationId xmlns:a16="http://schemas.microsoft.com/office/drawing/2014/main" id="{EC9A0E1A-0890-5C4F-AD10-D9E0FC2652ED}"/>
                    </a:ext>
                  </a:extLst>
                </p:cNvPr>
                <p:cNvPicPr/>
                <p:nvPr/>
              </p:nvPicPr>
              <p:blipFill>
                <a:blip r:embed="rId343"/>
                <a:stretch>
                  <a:fillRect/>
                </a:stretch>
              </p:blipFill>
              <p:spPr>
                <a:xfrm>
                  <a:off x="4129165" y="1633348"/>
                  <a:ext cx="7416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8" name="Freihand 187">
                  <a:extLst>
                    <a:ext uri="{FF2B5EF4-FFF2-40B4-BE49-F238E27FC236}">
                      <a16:creationId xmlns:a16="http://schemas.microsoft.com/office/drawing/2014/main" id="{B074E08F-22A2-CAC5-69E6-D171B0EDA858}"/>
                    </a:ext>
                  </a:extLst>
                </p14:cNvPr>
                <p14:cNvContentPartPr/>
                <p14:nvPr/>
              </p14:nvContentPartPr>
              <p14:xfrm>
                <a:off x="3501685" y="1509868"/>
                <a:ext cx="225720" cy="147240"/>
              </p14:xfrm>
            </p:contentPart>
          </mc:Choice>
          <mc:Fallback>
            <p:pic>
              <p:nvPicPr>
                <p:cNvPr id="188" name="Freihand 187">
                  <a:extLst>
                    <a:ext uri="{FF2B5EF4-FFF2-40B4-BE49-F238E27FC236}">
                      <a16:creationId xmlns:a16="http://schemas.microsoft.com/office/drawing/2014/main" id="{B074E08F-22A2-CAC5-69E6-D171B0EDA858}"/>
                    </a:ext>
                  </a:extLst>
                </p:cNvPr>
                <p:cNvPicPr/>
                <p:nvPr/>
              </p:nvPicPr>
              <p:blipFill>
                <a:blip r:embed="rId345"/>
                <a:stretch>
                  <a:fillRect/>
                </a:stretch>
              </p:blipFill>
              <p:spPr>
                <a:xfrm>
                  <a:off x="3492685" y="1500868"/>
                  <a:ext cx="243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9" name="Freihand 188">
                  <a:extLst>
                    <a:ext uri="{FF2B5EF4-FFF2-40B4-BE49-F238E27FC236}">
                      <a16:creationId xmlns:a16="http://schemas.microsoft.com/office/drawing/2014/main" id="{459390E7-2736-B21B-C911-75A89BEB8E73}"/>
                    </a:ext>
                  </a:extLst>
                </p14:cNvPr>
                <p14:cNvContentPartPr/>
                <p14:nvPr/>
              </p14:nvContentPartPr>
              <p14:xfrm>
                <a:off x="3854485" y="1333828"/>
                <a:ext cx="112320" cy="221760"/>
              </p14:xfrm>
            </p:contentPart>
          </mc:Choice>
          <mc:Fallback>
            <p:pic>
              <p:nvPicPr>
                <p:cNvPr id="189" name="Freihand 188">
                  <a:extLst>
                    <a:ext uri="{FF2B5EF4-FFF2-40B4-BE49-F238E27FC236}">
                      <a16:creationId xmlns:a16="http://schemas.microsoft.com/office/drawing/2014/main" id="{459390E7-2736-B21B-C911-75A89BEB8E73}"/>
                    </a:ext>
                  </a:extLst>
                </p:cNvPr>
                <p:cNvPicPr/>
                <p:nvPr/>
              </p:nvPicPr>
              <p:blipFill>
                <a:blip r:embed="rId347"/>
                <a:stretch>
                  <a:fillRect/>
                </a:stretch>
              </p:blipFill>
              <p:spPr>
                <a:xfrm>
                  <a:off x="3845485" y="1324828"/>
                  <a:ext cx="129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0" name="Freihand 189">
                  <a:extLst>
                    <a:ext uri="{FF2B5EF4-FFF2-40B4-BE49-F238E27FC236}">
                      <a16:creationId xmlns:a16="http://schemas.microsoft.com/office/drawing/2014/main" id="{127E4E95-FA0F-6D9E-2B81-4641BB1A58F6}"/>
                    </a:ext>
                  </a:extLst>
                </p14:cNvPr>
                <p14:cNvContentPartPr/>
                <p14:nvPr/>
              </p14:nvContentPartPr>
              <p14:xfrm>
                <a:off x="4069405" y="1302508"/>
                <a:ext cx="140760" cy="175320"/>
              </p14:xfrm>
            </p:contentPart>
          </mc:Choice>
          <mc:Fallback>
            <p:pic>
              <p:nvPicPr>
                <p:cNvPr id="190" name="Freihand 189">
                  <a:extLst>
                    <a:ext uri="{FF2B5EF4-FFF2-40B4-BE49-F238E27FC236}">
                      <a16:creationId xmlns:a16="http://schemas.microsoft.com/office/drawing/2014/main" id="{127E4E95-FA0F-6D9E-2B81-4641BB1A58F6}"/>
                    </a:ext>
                  </a:extLst>
                </p:cNvPr>
                <p:cNvPicPr/>
                <p:nvPr/>
              </p:nvPicPr>
              <p:blipFill>
                <a:blip r:embed="rId349"/>
                <a:stretch>
                  <a:fillRect/>
                </a:stretch>
              </p:blipFill>
              <p:spPr>
                <a:xfrm>
                  <a:off x="4060405" y="1293508"/>
                  <a:ext cx="158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2" name="Freihand 191">
                  <a:extLst>
                    <a:ext uri="{FF2B5EF4-FFF2-40B4-BE49-F238E27FC236}">
                      <a16:creationId xmlns:a16="http://schemas.microsoft.com/office/drawing/2014/main" id="{EEFC2401-BDBB-3E0C-4432-270B07600A3C}"/>
                    </a:ext>
                  </a:extLst>
                </p14:cNvPr>
                <p14:cNvContentPartPr/>
                <p14:nvPr/>
              </p14:nvContentPartPr>
              <p14:xfrm>
                <a:off x="4323205" y="1285588"/>
                <a:ext cx="74880" cy="211320"/>
              </p14:xfrm>
            </p:contentPart>
          </mc:Choice>
          <mc:Fallback>
            <p:pic>
              <p:nvPicPr>
                <p:cNvPr id="192" name="Freihand 191">
                  <a:extLst>
                    <a:ext uri="{FF2B5EF4-FFF2-40B4-BE49-F238E27FC236}">
                      <a16:creationId xmlns:a16="http://schemas.microsoft.com/office/drawing/2014/main" id="{EEFC2401-BDBB-3E0C-4432-270B07600A3C}"/>
                    </a:ext>
                  </a:extLst>
                </p:cNvPr>
                <p:cNvPicPr/>
                <p:nvPr/>
              </p:nvPicPr>
              <p:blipFill>
                <a:blip r:embed="rId351"/>
                <a:stretch>
                  <a:fillRect/>
                </a:stretch>
              </p:blipFill>
              <p:spPr>
                <a:xfrm>
                  <a:off x="4314565" y="1276948"/>
                  <a:ext cx="92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3" name="Freihand 192">
                  <a:extLst>
                    <a:ext uri="{FF2B5EF4-FFF2-40B4-BE49-F238E27FC236}">
                      <a16:creationId xmlns:a16="http://schemas.microsoft.com/office/drawing/2014/main" id="{40FFF790-42F9-6C00-C74F-39CA3B844388}"/>
                    </a:ext>
                  </a:extLst>
                </p14:cNvPr>
                <p14:cNvContentPartPr/>
                <p14:nvPr/>
              </p14:nvContentPartPr>
              <p14:xfrm>
                <a:off x="4470805" y="1245988"/>
                <a:ext cx="90720" cy="58320"/>
              </p14:xfrm>
            </p:contentPart>
          </mc:Choice>
          <mc:Fallback>
            <p:pic>
              <p:nvPicPr>
                <p:cNvPr id="193" name="Freihand 192">
                  <a:extLst>
                    <a:ext uri="{FF2B5EF4-FFF2-40B4-BE49-F238E27FC236}">
                      <a16:creationId xmlns:a16="http://schemas.microsoft.com/office/drawing/2014/main" id="{40FFF790-42F9-6C00-C74F-39CA3B844388}"/>
                    </a:ext>
                  </a:extLst>
                </p:cNvPr>
                <p:cNvPicPr/>
                <p:nvPr/>
              </p:nvPicPr>
              <p:blipFill>
                <a:blip r:embed="rId353"/>
                <a:stretch>
                  <a:fillRect/>
                </a:stretch>
              </p:blipFill>
              <p:spPr>
                <a:xfrm>
                  <a:off x="4461805" y="1236988"/>
                  <a:ext cx="108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4" name="Freihand 193">
                  <a:extLst>
                    <a:ext uri="{FF2B5EF4-FFF2-40B4-BE49-F238E27FC236}">
                      <a16:creationId xmlns:a16="http://schemas.microsoft.com/office/drawing/2014/main" id="{0B054056-71C9-5E8B-91C4-B612B423056F}"/>
                    </a:ext>
                  </a:extLst>
                </p14:cNvPr>
                <p14:cNvContentPartPr/>
                <p14:nvPr/>
              </p14:nvContentPartPr>
              <p14:xfrm>
                <a:off x="4565485" y="1124308"/>
                <a:ext cx="224640" cy="164880"/>
              </p14:xfrm>
            </p:contentPart>
          </mc:Choice>
          <mc:Fallback>
            <p:pic>
              <p:nvPicPr>
                <p:cNvPr id="194" name="Freihand 193">
                  <a:extLst>
                    <a:ext uri="{FF2B5EF4-FFF2-40B4-BE49-F238E27FC236}">
                      <a16:creationId xmlns:a16="http://schemas.microsoft.com/office/drawing/2014/main" id="{0B054056-71C9-5E8B-91C4-B612B423056F}"/>
                    </a:ext>
                  </a:extLst>
                </p:cNvPr>
                <p:cNvPicPr/>
                <p:nvPr/>
              </p:nvPicPr>
              <p:blipFill>
                <a:blip r:embed="rId355"/>
                <a:stretch>
                  <a:fillRect/>
                </a:stretch>
              </p:blipFill>
              <p:spPr>
                <a:xfrm>
                  <a:off x="4556845" y="1115308"/>
                  <a:ext cx="242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5" name="Freihand 194">
                  <a:extLst>
                    <a:ext uri="{FF2B5EF4-FFF2-40B4-BE49-F238E27FC236}">
                      <a16:creationId xmlns:a16="http://schemas.microsoft.com/office/drawing/2014/main" id="{150EE364-8A2A-84FB-095B-1C9BB60222D0}"/>
                    </a:ext>
                  </a:extLst>
                </p14:cNvPr>
                <p14:cNvContentPartPr/>
                <p14:nvPr/>
              </p14:nvContentPartPr>
              <p14:xfrm>
                <a:off x="4754485" y="1056628"/>
                <a:ext cx="82440" cy="194760"/>
              </p14:xfrm>
            </p:contentPart>
          </mc:Choice>
          <mc:Fallback>
            <p:pic>
              <p:nvPicPr>
                <p:cNvPr id="195" name="Freihand 194">
                  <a:extLst>
                    <a:ext uri="{FF2B5EF4-FFF2-40B4-BE49-F238E27FC236}">
                      <a16:creationId xmlns:a16="http://schemas.microsoft.com/office/drawing/2014/main" id="{150EE364-8A2A-84FB-095B-1C9BB60222D0}"/>
                    </a:ext>
                  </a:extLst>
                </p:cNvPr>
                <p:cNvPicPr/>
                <p:nvPr/>
              </p:nvPicPr>
              <p:blipFill>
                <a:blip r:embed="rId357"/>
                <a:stretch>
                  <a:fillRect/>
                </a:stretch>
              </p:blipFill>
              <p:spPr>
                <a:xfrm>
                  <a:off x="4745845" y="1047628"/>
                  <a:ext cx="100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6" name="Freihand 195">
                  <a:extLst>
                    <a:ext uri="{FF2B5EF4-FFF2-40B4-BE49-F238E27FC236}">
                      <a16:creationId xmlns:a16="http://schemas.microsoft.com/office/drawing/2014/main" id="{4C15AF0C-5B2E-D3FC-E6E0-A4B0C17108CA}"/>
                    </a:ext>
                  </a:extLst>
                </p14:cNvPr>
                <p14:cNvContentPartPr/>
                <p14:nvPr/>
              </p14:nvContentPartPr>
              <p14:xfrm>
                <a:off x="4327165" y="1159588"/>
                <a:ext cx="561600" cy="344880"/>
              </p14:xfrm>
            </p:contentPart>
          </mc:Choice>
          <mc:Fallback>
            <p:pic>
              <p:nvPicPr>
                <p:cNvPr id="196" name="Freihand 195">
                  <a:extLst>
                    <a:ext uri="{FF2B5EF4-FFF2-40B4-BE49-F238E27FC236}">
                      <a16:creationId xmlns:a16="http://schemas.microsoft.com/office/drawing/2014/main" id="{4C15AF0C-5B2E-D3FC-E6E0-A4B0C17108CA}"/>
                    </a:ext>
                  </a:extLst>
                </p:cNvPr>
                <p:cNvPicPr/>
                <p:nvPr/>
              </p:nvPicPr>
              <p:blipFill>
                <a:blip r:embed="rId359"/>
                <a:stretch>
                  <a:fillRect/>
                </a:stretch>
              </p:blipFill>
              <p:spPr>
                <a:xfrm>
                  <a:off x="4318525" y="1150588"/>
                  <a:ext cx="5792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8" name="Freihand 197">
                  <a:extLst>
                    <a:ext uri="{FF2B5EF4-FFF2-40B4-BE49-F238E27FC236}">
                      <a16:creationId xmlns:a16="http://schemas.microsoft.com/office/drawing/2014/main" id="{D4271B72-858D-BB5C-A9A2-1C4F3E2DFEB5}"/>
                    </a:ext>
                  </a:extLst>
                </p14:cNvPr>
                <p14:cNvContentPartPr/>
                <p14:nvPr/>
              </p14:nvContentPartPr>
              <p14:xfrm>
                <a:off x="4410685" y="1847188"/>
                <a:ext cx="116640" cy="378720"/>
              </p14:xfrm>
            </p:contentPart>
          </mc:Choice>
          <mc:Fallback>
            <p:pic>
              <p:nvPicPr>
                <p:cNvPr id="198" name="Freihand 197">
                  <a:extLst>
                    <a:ext uri="{FF2B5EF4-FFF2-40B4-BE49-F238E27FC236}">
                      <a16:creationId xmlns:a16="http://schemas.microsoft.com/office/drawing/2014/main" id="{D4271B72-858D-BB5C-A9A2-1C4F3E2DFEB5}"/>
                    </a:ext>
                  </a:extLst>
                </p:cNvPr>
                <p:cNvPicPr/>
                <p:nvPr/>
              </p:nvPicPr>
              <p:blipFill>
                <a:blip r:embed="rId361"/>
                <a:stretch>
                  <a:fillRect/>
                </a:stretch>
              </p:blipFill>
              <p:spPr>
                <a:xfrm>
                  <a:off x="4402045" y="1838188"/>
                  <a:ext cx="1342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9" name="Freihand 198">
                  <a:extLst>
                    <a:ext uri="{FF2B5EF4-FFF2-40B4-BE49-F238E27FC236}">
                      <a16:creationId xmlns:a16="http://schemas.microsoft.com/office/drawing/2014/main" id="{8141F24F-63BE-8CC5-9E3E-1F94DF4EC166}"/>
                    </a:ext>
                  </a:extLst>
                </p14:cNvPr>
                <p14:cNvContentPartPr/>
                <p14:nvPr/>
              </p14:nvContentPartPr>
              <p14:xfrm>
                <a:off x="4327885" y="1803628"/>
                <a:ext cx="199440" cy="126000"/>
              </p14:xfrm>
            </p:contentPart>
          </mc:Choice>
          <mc:Fallback>
            <p:pic>
              <p:nvPicPr>
                <p:cNvPr id="199" name="Freihand 198">
                  <a:extLst>
                    <a:ext uri="{FF2B5EF4-FFF2-40B4-BE49-F238E27FC236}">
                      <a16:creationId xmlns:a16="http://schemas.microsoft.com/office/drawing/2014/main" id="{8141F24F-63BE-8CC5-9E3E-1F94DF4EC166}"/>
                    </a:ext>
                  </a:extLst>
                </p:cNvPr>
                <p:cNvPicPr/>
                <p:nvPr/>
              </p:nvPicPr>
              <p:blipFill>
                <a:blip r:embed="rId363"/>
                <a:stretch>
                  <a:fillRect/>
                </a:stretch>
              </p:blipFill>
              <p:spPr>
                <a:xfrm>
                  <a:off x="4319245" y="1794628"/>
                  <a:ext cx="217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0" name="Freihand 199">
                  <a:extLst>
                    <a:ext uri="{FF2B5EF4-FFF2-40B4-BE49-F238E27FC236}">
                      <a16:creationId xmlns:a16="http://schemas.microsoft.com/office/drawing/2014/main" id="{C31F27AF-F36C-CD0C-FFC5-83853680F1FE}"/>
                    </a:ext>
                  </a:extLst>
                </p14:cNvPr>
                <p14:cNvContentPartPr/>
                <p14:nvPr/>
              </p14:nvContentPartPr>
              <p14:xfrm>
                <a:off x="4341925" y="2307628"/>
                <a:ext cx="163440" cy="218520"/>
              </p14:xfrm>
            </p:contentPart>
          </mc:Choice>
          <mc:Fallback>
            <p:pic>
              <p:nvPicPr>
                <p:cNvPr id="200" name="Freihand 199">
                  <a:extLst>
                    <a:ext uri="{FF2B5EF4-FFF2-40B4-BE49-F238E27FC236}">
                      <a16:creationId xmlns:a16="http://schemas.microsoft.com/office/drawing/2014/main" id="{C31F27AF-F36C-CD0C-FFC5-83853680F1FE}"/>
                    </a:ext>
                  </a:extLst>
                </p:cNvPr>
                <p:cNvPicPr/>
                <p:nvPr/>
              </p:nvPicPr>
              <p:blipFill>
                <a:blip r:embed="rId365"/>
                <a:stretch>
                  <a:fillRect/>
                </a:stretch>
              </p:blipFill>
              <p:spPr>
                <a:xfrm>
                  <a:off x="4332925" y="2298988"/>
                  <a:ext cx="181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1" name="Freihand 200">
                  <a:extLst>
                    <a:ext uri="{FF2B5EF4-FFF2-40B4-BE49-F238E27FC236}">
                      <a16:creationId xmlns:a16="http://schemas.microsoft.com/office/drawing/2014/main" id="{F7D4369F-C1A9-0CE6-EDB8-935C92FE0A23}"/>
                    </a:ext>
                  </a:extLst>
                </p14:cNvPr>
                <p14:cNvContentPartPr/>
                <p14:nvPr/>
              </p14:nvContentPartPr>
              <p14:xfrm>
                <a:off x="4545685" y="2309428"/>
                <a:ext cx="48960" cy="138240"/>
              </p14:xfrm>
            </p:contentPart>
          </mc:Choice>
          <mc:Fallback>
            <p:pic>
              <p:nvPicPr>
                <p:cNvPr id="201" name="Freihand 200">
                  <a:extLst>
                    <a:ext uri="{FF2B5EF4-FFF2-40B4-BE49-F238E27FC236}">
                      <a16:creationId xmlns:a16="http://schemas.microsoft.com/office/drawing/2014/main" id="{F7D4369F-C1A9-0CE6-EDB8-935C92FE0A23}"/>
                    </a:ext>
                  </a:extLst>
                </p:cNvPr>
                <p:cNvPicPr/>
                <p:nvPr/>
              </p:nvPicPr>
              <p:blipFill>
                <a:blip r:embed="rId367"/>
                <a:stretch>
                  <a:fillRect/>
                </a:stretch>
              </p:blipFill>
              <p:spPr>
                <a:xfrm>
                  <a:off x="4537045" y="2300788"/>
                  <a:ext cx="66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2" name="Freihand 201">
                  <a:extLst>
                    <a:ext uri="{FF2B5EF4-FFF2-40B4-BE49-F238E27FC236}">
                      <a16:creationId xmlns:a16="http://schemas.microsoft.com/office/drawing/2014/main" id="{049B7B9E-0A75-CA80-A332-875BC4C5EAF3}"/>
                    </a:ext>
                  </a:extLst>
                </p14:cNvPr>
                <p14:cNvContentPartPr/>
                <p14:nvPr/>
              </p14:nvContentPartPr>
              <p14:xfrm>
                <a:off x="4599325" y="2145988"/>
                <a:ext cx="220680" cy="302760"/>
              </p14:xfrm>
            </p:contentPart>
          </mc:Choice>
          <mc:Fallback>
            <p:pic>
              <p:nvPicPr>
                <p:cNvPr id="202" name="Freihand 201">
                  <a:extLst>
                    <a:ext uri="{FF2B5EF4-FFF2-40B4-BE49-F238E27FC236}">
                      <a16:creationId xmlns:a16="http://schemas.microsoft.com/office/drawing/2014/main" id="{049B7B9E-0A75-CA80-A332-875BC4C5EAF3}"/>
                    </a:ext>
                  </a:extLst>
                </p:cNvPr>
                <p:cNvPicPr/>
                <p:nvPr/>
              </p:nvPicPr>
              <p:blipFill>
                <a:blip r:embed="rId369"/>
                <a:stretch>
                  <a:fillRect/>
                </a:stretch>
              </p:blipFill>
              <p:spPr>
                <a:xfrm>
                  <a:off x="4590325" y="2136988"/>
                  <a:ext cx="2383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3" name="Freihand 202">
                  <a:extLst>
                    <a:ext uri="{FF2B5EF4-FFF2-40B4-BE49-F238E27FC236}">
                      <a16:creationId xmlns:a16="http://schemas.microsoft.com/office/drawing/2014/main" id="{89C88060-4962-07B4-A79E-27768D71810D}"/>
                    </a:ext>
                  </a:extLst>
                </p14:cNvPr>
                <p14:cNvContentPartPr/>
                <p14:nvPr/>
              </p14:nvContentPartPr>
              <p14:xfrm>
                <a:off x="4805245" y="1843228"/>
                <a:ext cx="472680" cy="278640"/>
              </p14:xfrm>
            </p:contentPart>
          </mc:Choice>
          <mc:Fallback>
            <p:pic>
              <p:nvPicPr>
                <p:cNvPr id="203" name="Freihand 202">
                  <a:extLst>
                    <a:ext uri="{FF2B5EF4-FFF2-40B4-BE49-F238E27FC236}">
                      <a16:creationId xmlns:a16="http://schemas.microsoft.com/office/drawing/2014/main" id="{89C88060-4962-07B4-A79E-27768D71810D}"/>
                    </a:ext>
                  </a:extLst>
                </p:cNvPr>
                <p:cNvPicPr/>
                <p:nvPr/>
              </p:nvPicPr>
              <p:blipFill>
                <a:blip r:embed="rId371"/>
                <a:stretch>
                  <a:fillRect/>
                </a:stretch>
              </p:blipFill>
              <p:spPr>
                <a:xfrm>
                  <a:off x="4796605" y="1834588"/>
                  <a:ext cx="4903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4" name="Freihand 203">
                  <a:extLst>
                    <a:ext uri="{FF2B5EF4-FFF2-40B4-BE49-F238E27FC236}">
                      <a16:creationId xmlns:a16="http://schemas.microsoft.com/office/drawing/2014/main" id="{8ED71764-2ABA-AA56-888B-C140DB208A70}"/>
                    </a:ext>
                  </a:extLst>
                </p14:cNvPr>
                <p14:cNvContentPartPr/>
                <p14:nvPr/>
              </p14:nvContentPartPr>
              <p14:xfrm>
                <a:off x="4370005" y="1964548"/>
                <a:ext cx="877680" cy="757800"/>
              </p14:xfrm>
            </p:contentPart>
          </mc:Choice>
          <mc:Fallback>
            <p:pic>
              <p:nvPicPr>
                <p:cNvPr id="204" name="Freihand 203">
                  <a:extLst>
                    <a:ext uri="{FF2B5EF4-FFF2-40B4-BE49-F238E27FC236}">
                      <a16:creationId xmlns:a16="http://schemas.microsoft.com/office/drawing/2014/main" id="{8ED71764-2ABA-AA56-888B-C140DB208A70}"/>
                    </a:ext>
                  </a:extLst>
                </p:cNvPr>
                <p:cNvPicPr/>
                <p:nvPr/>
              </p:nvPicPr>
              <p:blipFill>
                <a:blip r:embed="rId373"/>
                <a:stretch>
                  <a:fillRect/>
                </a:stretch>
              </p:blipFill>
              <p:spPr>
                <a:xfrm>
                  <a:off x="4361005" y="1955908"/>
                  <a:ext cx="895320" cy="775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Freihand 223">
                  <a:extLst>
                    <a:ext uri="{FF2B5EF4-FFF2-40B4-BE49-F238E27FC236}">
                      <a16:creationId xmlns:a16="http://schemas.microsoft.com/office/drawing/2014/main" id="{9221403F-61ED-5A90-FED2-AE8C35C5B069}"/>
                    </a:ext>
                  </a:extLst>
                </p14:cNvPr>
                <p14:cNvContentPartPr/>
                <p14:nvPr/>
              </p14:nvContentPartPr>
              <p14:xfrm>
                <a:off x="5933125" y="3828988"/>
                <a:ext cx="55800" cy="237240"/>
              </p14:xfrm>
            </p:contentPart>
          </mc:Choice>
          <mc:Fallback>
            <p:pic>
              <p:nvPicPr>
                <p:cNvPr id="224" name="Freihand 223">
                  <a:extLst>
                    <a:ext uri="{FF2B5EF4-FFF2-40B4-BE49-F238E27FC236}">
                      <a16:creationId xmlns:a16="http://schemas.microsoft.com/office/drawing/2014/main" id="{9221403F-61ED-5A90-FED2-AE8C35C5B069}"/>
                    </a:ext>
                  </a:extLst>
                </p:cNvPr>
                <p:cNvPicPr/>
                <p:nvPr/>
              </p:nvPicPr>
              <p:blipFill>
                <a:blip r:embed="rId375"/>
                <a:stretch>
                  <a:fillRect/>
                </a:stretch>
              </p:blipFill>
              <p:spPr>
                <a:xfrm>
                  <a:off x="5924485" y="3819988"/>
                  <a:ext cx="73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Freihand 224">
                  <a:extLst>
                    <a:ext uri="{FF2B5EF4-FFF2-40B4-BE49-F238E27FC236}">
                      <a16:creationId xmlns:a16="http://schemas.microsoft.com/office/drawing/2014/main" id="{07806F7B-42D2-1D32-D739-6F37DDFCB9A8}"/>
                    </a:ext>
                  </a:extLst>
                </p14:cNvPr>
                <p14:cNvContentPartPr/>
                <p14:nvPr/>
              </p14:nvContentPartPr>
              <p14:xfrm>
                <a:off x="5838445" y="3840148"/>
                <a:ext cx="248040" cy="191880"/>
              </p14:xfrm>
            </p:contentPart>
          </mc:Choice>
          <mc:Fallback>
            <p:pic>
              <p:nvPicPr>
                <p:cNvPr id="225" name="Freihand 224">
                  <a:extLst>
                    <a:ext uri="{FF2B5EF4-FFF2-40B4-BE49-F238E27FC236}">
                      <a16:creationId xmlns:a16="http://schemas.microsoft.com/office/drawing/2014/main" id="{07806F7B-42D2-1D32-D739-6F37DDFCB9A8}"/>
                    </a:ext>
                  </a:extLst>
                </p:cNvPr>
                <p:cNvPicPr/>
                <p:nvPr/>
              </p:nvPicPr>
              <p:blipFill>
                <a:blip r:embed="rId377"/>
                <a:stretch>
                  <a:fillRect/>
                </a:stretch>
              </p:blipFill>
              <p:spPr>
                <a:xfrm>
                  <a:off x="5829805" y="3831148"/>
                  <a:ext cx="265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6" name="Freihand 225">
                  <a:extLst>
                    <a:ext uri="{FF2B5EF4-FFF2-40B4-BE49-F238E27FC236}">
                      <a16:creationId xmlns:a16="http://schemas.microsoft.com/office/drawing/2014/main" id="{8A6A3FFF-8980-15D0-625A-E8C00788B4AA}"/>
                    </a:ext>
                  </a:extLst>
                </p14:cNvPr>
                <p14:cNvContentPartPr/>
                <p14:nvPr/>
              </p14:nvContentPartPr>
              <p14:xfrm>
                <a:off x="6225445" y="3894868"/>
                <a:ext cx="84240" cy="101520"/>
              </p14:xfrm>
            </p:contentPart>
          </mc:Choice>
          <mc:Fallback>
            <p:pic>
              <p:nvPicPr>
                <p:cNvPr id="226" name="Freihand 225">
                  <a:extLst>
                    <a:ext uri="{FF2B5EF4-FFF2-40B4-BE49-F238E27FC236}">
                      <a16:creationId xmlns:a16="http://schemas.microsoft.com/office/drawing/2014/main" id="{8A6A3FFF-8980-15D0-625A-E8C00788B4AA}"/>
                    </a:ext>
                  </a:extLst>
                </p:cNvPr>
                <p:cNvPicPr/>
                <p:nvPr/>
              </p:nvPicPr>
              <p:blipFill>
                <a:blip r:embed="rId379"/>
                <a:stretch>
                  <a:fillRect/>
                </a:stretch>
              </p:blipFill>
              <p:spPr>
                <a:xfrm>
                  <a:off x="6216805" y="3886228"/>
                  <a:ext cx="101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Freihand 226">
                  <a:extLst>
                    <a:ext uri="{FF2B5EF4-FFF2-40B4-BE49-F238E27FC236}">
                      <a16:creationId xmlns:a16="http://schemas.microsoft.com/office/drawing/2014/main" id="{B202C20B-2517-941B-4C36-14E2F20AA908}"/>
                    </a:ext>
                  </a:extLst>
                </p14:cNvPr>
                <p14:cNvContentPartPr/>
                <p14:nvPr/>
              </p14:nvContentPartPr>
              <p14:xfrm>
                <a:off x="6456205" y="3729268"/>
                <a:ext cx="149760" cy="270720"/>
              </p14:xfrm>
            </p:contentPart>
          </mc:Choice>
          <mc:Fallback>
            <p:pic>
              <p:nvPicPr>
                <p:cNvPr id="227" name="Freihand 226">
                  <a:extLst>
                    <a:ext uri="{FF2B5EF4-FFF2-40B4-BE49-F238E27FC236}">
                      <a16:creationId xmlns:a16="http://schemas.microsoft.com/office/drawing/2014/main" id="{B202C20B-2517-941B-4C36-14E2F20AA908}"/>
                    </a:ext>
                  </a:extLst>
                </p:cNvPr>
                <p:cNvPicPr/>
                <p:nvPr/>
              </p:nvPicPr>
              <p:blipFill>
                <a:blip r:embed="rId381"/>
                <a:stretch>
                  <a:fillRect/>
                </a:stretch>
              </p:blipFill>
              <p:spPr>
                <a:xfrm>
                  <a:off x="6447205" y="3720628"/>
                  <a:ext cx="1674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8" name="Freihand 227">
                  <a:extLst>
                    <a:ext uri="{FF2B5EF4-FFF2-40B4-BE49-F238E27FC236}">
                      <a16:creationId xmlns:a16="http://schemas.microsoft.com/office/drawing/2014/main" id="{E3F6D191-9261-32DF-95E5-A2E66C8D60F0}"/>
                    </a:ext>
                  </a:extLst>
                </p14:cNvPr>
                <p14:cNvContentPartPr/>
                <p14:nvPr/>
              </p14:nvContentPartPr>
              <p14:xfrm>
                <a:off x="6576445" y="3761668"/>
                <a:ext cx="185040" cy="187560"/>
              </p14:xfrm>
            </p:contentPart>
          </mc:Choice>
          <mc:Fallback>
            <p:pic>
              <p:nvPicPr>
                <p:cNvPr id="228" name="Freihand 227">
                  <a:extLst>
                    <a:ext uri="{FF2B5EF4-FFF2-40B4-BE49-F238E27FC236}">
                      <a16:creationId xmlns:a16="http://schemas.microsoft.com/office/drawing/2014/main" id="{E3F6D191-9261-32DF-95E5-A2E66C8D60F0}"/>
                    </a:ext>
                  </a:extLst>
                </p:cNvPr>
                <p:cNvPicPr/>
                <p:nvPr/>
              </p:nvPicPr>
              <p:blipFill>
                <a:blip r:embed="rId383"/>
                <a:stretch>
                  <a:fillRect/>
                </a:stretch>
              </p:blipFill>
              <p:spPr>
                <a:xfrm>
                  <a:off x="6567445" y="3752668"/>
                  <a:ext cx="202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9" name="Freihand 228">
                  <a:extLst>
                    <a:ext uri="{FF2B5EF4-FFF2-40B4-BE49-F238E27FC236}">
                      <a16:creationId xmlns:a16="http://schemas.microsoft.com/office/drawing/2014/main" id="{DE71B101-5B1A-5356-097B-48A5CEBACAF6}"/>
                    </a:ext>
                  </a:extLst>
                </p14:cNvPr>
                <p14:cNvContentPartPr/>
                <p14:nvPr/>
              </p14:nvContentPartPr>
              <p14:xfrm>
                <a:off x="6775885" y="3693628"/>
                <a:ext cx="181800" cy="242280"/>
              </p14:xfrm>
            </p:contentPart>
          </mc:Choice>
          <mc:Fallback>
            <p:pic>
              <p:nvPicPr>
                <p:cNvPr id="229" name="Freihand 228">
                  <a:extLst>
                    <a:ext uri="{FF2B5EF4-FFF2-40B4-BE49-F238E27FC236}">
                      <a16:creationId xmlns:a16="http://schemas.microsoft.com/office/drawing/2014/main" id="{DE71B101-5B1A-5356-097B-48A5CEBACAF6}"/>
                    </a:ext>
                  </a:extLst>
                </p:cNvPr>
                <p:cNvPicPr/>
                <p:nvPr/>
              </p:nvPicPr>
              <p:blipFill>
                <a:blip r:embed="rId385"/>
                <a:stretch>
                  <a:fillRect/>
                </a:stretch>
              </p:blipFill>
              <p:spPr>
                <a:xfrm>
                  <a:off x="6766885" y="3684988"/>
                  <a:ext cx="199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0" name="Freihand 229">
                  <a:extLst>
                    <a:ext uri="{FF2B5EF4-FFF2-40B4-BE49-F238E27FC236}">
                      <a16:creationId xmlns:a16="http://schemas.microsoft.com/office/drawing/2014/main" id="{1233F1B9-2DAC-F155-3CCD-05784075396D}"/>
                    </a:ext>
                  </a:extLst>
                </p14:cNvPr>
                <p14:cNvContentPartPr/>
                <p14:nvPr/>
              </p14:nvContentPartPr>
              <p14:xfrm>
                <a:off x="6829165" y="3679948"/>
                <a:ext cx="52560" cy="10440"/>
              </p14:xfrm>
            </p:contentPart>
          </mc:Choice>
          <mc:Fallback>
            <p:pic>
              <p:nvPicPr>
                <p:cNvPr id="230" name="Freihand 229">
                  <a:extLst>
                    <a:ext uri="{FF2B5EF4-FFF2-40B4-BE49-F238E27FC236}">
                      <a16:creationId xmlns:a16="http://schemas.microsoft.com/office/drawing/2014/main" id="{1233F1B9-2DAC-F155-3CCD-05784075396D}"/>
                    </a:ext>
                  </a:extLst>
                </p:cNvPr>
                <p:cNvPicPr/>
                <p:nvPr/>
              </p:nvPicPr>
              <p:blipFill>
                <a:blip r:embed="rId387"/>
                <a:stretch>
                  <a:fillRect/>
                </a:stretch>
              </p:blipFill>
              <p:spPr>
                <a:xfrm>
                  <a:off x="6820525" y="3671308"/>
                  <a:ext cx="70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1" name="Freihand 230">
                  <a:extLst>
                    <a:ext uri="{FF2B5EF4-FFF2-40B4-BE49-F238E27FC236}">
                      <a16:creationId xmlns:a16="http://schemas.microsoft.com/office/drawing/2014/main" id="{B0DAC591-E23C-1DF1-6EE5-6A0D95A2ED44}"/>
                    </a:ext>
                  </a:extLst>
                </p14:cNvPr>
                <p14:cNvContentPartPr/>
                <p14:nvPr/>
              </p14:nvContentPartPr>
              <p14:xfrm>
                <a:off x="7134805" y="3736828"/>
                <a:ext cx="222840" cy="193680"/>
              </p14:xfrm>
            </p:contentPart>
          </mc:Choice>
          <mc:Fallback>
            <p:pic>
              <p:nvPicPr>
                <p:cNvPr id="231" name="Freihand 230">
                  <a:extLst>
                    <a:ext uri="{FF2B5EF4-FFF2-40B4-BE49-F238E27FC236}">
                      <a16:creationId xmlns:a16="http://schemas.microsoft.com/office/drawing/2014/main" id="{B0DAC591-E23C-1DF1-6EE5-6A0D95A2ED44}"/>
                    </a:ext>
                  </a:extLst>
                </p:cNvPr>
                <p:cNvPicPr/>
                <p:nvPr/>
              </p:nvPicPr>
              <p:blipFill>
                <a:blip r:embed="rId389"/>
                <a:stretch>
                  <a:fillRect/>
                </a:stretch>
              </p:blipFill>
              <p:spPr>
                <a:xfrm>
                  <a:off x="7126165" y="3727828"/>
                  <a:ext cx="240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2" name="Freihand 231">
                  <a:extLst>
                    <a:ext uri="{FF2B5EF4-FFF2-40B4-BE49-F238E27FC236}">
                      <a16:creationId xmlns:a16="http://schemas.microsoft.com/office/drawing/2014/main" id="{708A13C6-42C7-F0AC-DC10-FA4463CAB81D}"/>
                    </a:ext>
                  </a:extLst>
                </p14:cNvPr>
                <p14:cNvContentPartPr/>
                <p14:nvPr/>
              </p14:nvContentPartPr>
              <p14:xfrm>
                <a:off x="7555645" y="3682468"/>
                <a:ext cx="199080" cy="219600"/>
              </p14:xfrm>
            </p:contentPart>
          </mc:Choice>
          <mc:Fallback>
            <p:pic>
              <p:nvPicPr>
                <p:cNvPr id="232" name="Freihand 231">
                  <a:extLst>
                    <a:ext uri="{FF2B5EF4-FFF2-40B4-BE49-F238E27FC236}">
                      <a16:creationId xmlns:a16="http://schemas.microsoft.com/office/drawing/2014/main" id="{708A13C6-42C7-F0AC-DC10-FA4463CAB81D}"/>
                    </a:ext>
                  </a:extLst>
                </p:cNvPr>
                <p:cNvPicPr/>
                <p:nvPr/>
              </p:nvPicPr>
              <p:blipFill>
                <a:blip r:embed="rId391"/>
                <a:stretch>
                  <a:fillRect/>
                </a:stretch>
              </p:blipFill>
              <p:spPr>
                <a:xfrm>
                  <a:off x="7546645" y="3673468"/>
                  <a:ext cx="216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3" name="Freihand 232">
                  <a:extLst>
                    <a:ext uri="{FF2B5EF4-FFF2-40B4-BE49-F238E27FC236}">
                      <a16:creationId xmlns:a16="http://schemas.microsoft.com/office/drawing/2014/main" id="{FAF3D341-3836-DB74-101A-052F1D7C0700}"/>
                    </a:ext>
                  </a:extLst>
                </p14:cNvPr>
                <p14:cNvContentPartPr/>
                <p14:nvPr/>
              </p14:nvContentPartPr>
              <p14:xfrm>
                <a:off x="7873525" y="3652228"/>
                <a:ext cx="222480" cy="249120"/>
              </p14:xfrm>
            </p:contentPart>
          </mc:Choice>
          <mc:Fallback>
            <p:pic>
              <p:nvPicPr>
                <p:cNvPr id="233" name="Freihand 232">
                  <a:extLst>
                    <a:ext uri="{FF2B5EF4-FFF2-40B4-BE49-F238E27FC236}">
                      <a16:creationId xmlns:a16="http://schemas.microsoft.com/office/drawing/2014/main" id="{FAF3D341-3836-DB74-101A-052F1D7C0700}"/>
                    </a:ext>
                  </a:extLst>
                </p:cNvPr>
                <p:cNvPicPr/>
                <p:nvPr/>
              </p:nvPicPr>
              <p:blipFill>
                <a:blip r:embed="rId393"/>
                <a:stretch>
                  <a:fillRect/>
                </a:stretch>
              </p:blipFill>
              <p:spPr>
                <a:xfrm>
                  <a:off x="7864525" y="3643588"/>
                  <a:ext cx="240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4" name="Freihand 233">
                  <a:extLst>
                    <a:ext uri="{FF2B5EF4-FFF2-40B4-BE49-F238E27FC236}">
                      <a16:creationId xmlns:a16="http://schemas.microsoft.com/office/drawing/2014/main" id="{D8AD070A-DA37-AD19-27E1-8FB590E6FF22}"/>
                    </a:ext>
                  </a:extLst>
                </p14:cNvPr>
                <p14:cNvContentPartPr/>
                <p14:nvPr/>
              </p14:nvContentPartPr>
              <p14:xfrm>
                <a:off x="8098165" y="3830068"/>
                <a:ext cx="95040" cy="123120"/>
              </p14:xfrm>
            </p:contentPart>
          </mc:Choice>
          <mc:Fallback>
            <p:pic>
              <p:nvPicPr>
                <p:cNvPr id="234" name="Freihand 233">
                  <a:extLst>
                    <a:ext uri="{FF2B5EF4-FFF2-40B4-BE49-F238E27FC236}">
                      <a16:creationId xmlns:a16="http://schemas.microsoft.com/office/drawing/2014/main" id="{D8AD070A-DA37-AD19-27E1-8FB590E6FF22}"/>
                    </a:ext>
                  </a:extLst>
                </p:cNvPr>
                <p:cNvPicPr/>
                <p:nvPr/>
              </p:nvPicPr>
              <p:blipFill>
                <a:blip r:embed="rId395"/>
                <a:stretch>
                  <a:fillRect/>
                </a:stretch>
              </p:blipFill>
              <p:spPr>
                <a:xfrm>
                  <a:off x="8089165" y="3821068"/>
                  <a:ext cx="112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6" name="Freihand 235">
                  <a:extLst>
                    <a:ext uri="{FF2B5EF4-FFF2-40B4-BE49-F238E27FC236}">
                      <a16:creationId xmlns:a16="http://schemas.microsoft.com/office/drawing/2014/main" id="{5F660F73-6E3F-9802-AD6D-C5540830B538}"/>
                    </a:ext>
                  </a:extLst>
                </p14:cNvPr>
                <p14:cNvContentPartPr/>
                <p14:nvPr/>
              </p14:nvContentPartPr>
              <p14:xfrm>
                <a:off x="5894605" y="4439908"/>
                <a:ext cx="30600" cy="166680"/>
              </p14:xfrm>
            </p:contentPart>
          </mc:Choice>
          <mc:Fallback>
            <p:pic>
              <p:nvPicPr>
                <p:cNvPr id="236" name="Freihand 235">
                  <a:extLst>
                    <a:ext uri="{FF2B5EF4-FFF2-40B4-BE49-F238E27FC236}">
                      <a16:creationId xmlns:a16="http://schemas.microsoft.com/office/drawing/2014/main" id="{5F660F73-6E3F-9802-AD6D-C5540830B538}"/>
                    </a:ext>
                  </a:extLst>
                </p:cNvPr>
                <p:cNvPicPr/>
                <p:nvPr/>
              </p:nvPicPr>
              <p:blipFill>
                <a:blip r:embed="rId397"/>
                <a:stretch>
                  <a:fillRect/>
                </a:stretch>
              </p:blipFill>
              <p:spPr>
                <a:xfrm>
                  <a:off x="5885965" y="4430908"/>
                  <a:ext cx="48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7" name="Freihand 236">
                  <a:extLst>
                    <a:ext uri="{FF2B5EF4-FFF2-40B4-BE49-F238E27FC236}">
                      <a16:creationId xmlns:a16="http://schemas.microsoft.com/office/drawing/2014/main" id="{0FEED8D7-AB68-8DD1-35F3-D227A1718BEC}"/>
                    </a:ext>
                  </a:extLst>
                </p14:cNvPr>
                <p14:cNvContentPartPr/>
                <p14:nvPr/>
              </p14:nvContentPartPr>
              <p14:xfrm>
                <a:off x="5794165" y="4400308"/>
                <a:ext cx="186840" cy="270720"/>
              </p14:xfrm>
            </p:contentPart>
          </mc:Choice>
          <mc:Fallback>
            <p:pic>
              <p:nvPicPr>
                <p:cNvPr id="237" name="Freihand 236">
                  <a:extLst>
                    <a:ext uri="{FF2B5EF4-FFF2-40B4-BE49-F238E27FC236}">
                      <a16:creationId xmlns:a16="http://schemas.microsoft.com/office/drawing/2014/main" id="{0FEED8D7-AB68-8DD1-35F3-D227A1718BEC}"/>
                    </a:ext>
                  </a:extLst>
                </p:cNvPr>
                <p:cNvPicPr/>
                <p:nvPr/>
              </p:nvPicPr>
              <p:blipFill>
                <a:blip r:embed="rId399"/>
                <a:stretch>
                  <a:fillRect/>
                </a:stretch>
              </p:blipFill>
              <p:spPr>
                <a:xfrm>
                  <a:off x="5785165" y="4391668"/>
                  <a:ext cx="2044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8" name="Freihand 237">
                  <a:extLst>
                    <a:ext uri="{FF2B5EF4-FFF2-40B4-BE49-F238E27FC236}">
                      <a16:creationId xmlns:a16="http://schemas.microsoft.com/office/drawing/2014/main" id="{DEA782BD-08E8-2678-C3A7-37929019DC14}"/>
                    </a:ext>
                  </a:extLst>
                </p14:cNvPr>
                <p14:cNvContentPartPr/>
                <p14:nvPr/>
              </p14:nvContentPartPr>
              <p14:xfrm>
                <a:off x="6055525" y="4476988"/>
                <a:ext cx="81360" cy="97920"/>
              </p14:xfrm>
            </p:contentPart>
          </mc:Choice>
          <mc:Fallback>
            <p:pic>
              <p:nvPicPr>
                <p:cNvPr id="238" name="Freihand 237">
                  <a:extLst>
                    <a:ext uri="{FF2B5EF4-FFF2-40B4-BE49-F238E27FC236}">
                      <a16:creationId xmlns:a16="http://schemas.microsoft.com/office/drawing/2014/main" id="{DEA782BD-08E8-2678-C3A7-37929019DC14}"/>
                    </a:ext>
                  </a:extLst>
                </p:cNvPr>
                <p:cNvPicPr/>
                <p:nvPr/>
              </p:nvPicPr>
              <p:blipFill>
                <a:blip r:embed="rId401"/>
                <a:stretch>
                  <a:fillRect/>
                </a:stretch>
              </p:blipFill>
              <p:spPr>
                <a:xfrm>
                  <a:off x="6046885" y="4468348"/>
                  <a:ext cx="99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9" name="Freihand 238">
                  <a:extLst>
                    <a:ext uri="{FF2B5EF4-FFF2-40B4-BE49-F238E27FC236}">
                      <a16:creationId xmlns:a16="http://schemas.microsoft.com/office/drawing/2014/main" id="{8D822D40-DE80-1C88-8E3A-0F88DCA43589}"/>
                    </a:ext>
                  </a:extLst>
                </p14:cNvPr>
                <p14:cNvContentPartPr/>
                <p14:nvPr/>
              </p14:nvContentPartPr>
              <p14:xfrm>
                <a:off x="6202405" y="4305988"/>
                <a:ext cx="162720" cy="273240"/>
              </p14:xfrm>
            </p:contentPart>
          </mc:Choice>
          <mc:Fallback>
            <p:pic>
              <p:nvPicPr>
                <p:cNvPr id="239" name="Freihand 238">
                  <a:extLst>
                    <a:ext uri="{FF2B5EF4-FFF2-40B4-BE49-F238E27FC236}">
                      <a16:creationId xmlns:a16="http://schemas.microsoft.com/office/drawing/2014/main" id="{8D822D40-DE80-1C88-8E3A-0F88DCA43589}"/>
                    </a:ext>
                  </a:extLst>
                </p:cNvPr>
                <p:cNvPicPr/>
                <p:nvPr/>
              </p:nvPicPr>
              <p:blipFill>
                <a:blip r:embed="rId403"/>
                <a:stretch>
                  <a:fillRect/>
                </a:stretch>
              </p:blipFill>
              <p:spPr>
                <a:xfrm>
                  <a:off x="6193405" y="4296988"/>
                  <a:ext cx="180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Freihand 239">
                  <a:extLst>
                    <a:ext uri="{FF2B5EF4-FFF2-40B4-BE49-F238E27FC236}">
                      <a16:creationId xmlns:a16="http://schemas.microsoft.com/office/drawing/2014/main" id="{F2236429-189D-CD40-E94A-255C84ADBA6D}"/>
                    </a:ext>
                  </a:extLst>
                </p14:cNvPr>
                <p14:cNvContentPartPr/>
                <p14:nvPr/>
              </p14:nvContentPartPr>
              <p14:xfrm>
                <a:off x="6643765" y="4371508"/>
                <a:ext cx="222840" cy="166680"/>
              </p14:xfrm>
            </p:contentPart>
          </mc:Choice>
          <mc:Fallback>
            <p:pic>
              <p:nvPicPr>
                <p:cNvPr id="240" name="Freihand 239">
                  <a:extLst>
                    <a:ext uri="{FF2B5EF4-FFF2-40B4-BE49-F238E27FC236}">
                      <a16:creationId xmlns:a16="http://schemas.microsoft.com/office/drawing/2014/main" id="{F2236429-189D-CD40-E94A-255C84ADBA6D}"/>
                    </a:ext>
                  </a:extLst>
                </p:cNvPr>
                <p:cNvPicPr/>
                <p:nvPr/>
              </p:nvPicPr>
              <p:blipFill>
                <a:blip r:embed="rId405"/>
                <a:stretch>
                  <a:fillRect/>
                </a:stretch>
              </p:blipFill>
              <p:spPr>
                <a:xfrm>
                  <a:off x="6634765" y="4362508"/>
                  <a:ext cx="240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1" name="Freihand 240">
                  <a:extLst>
                    <a:ext uri="{FF2B5EF4-FFF2-40B4-BE49-F238E27FC236}">
                      <a16:creationId xmlns:a16="http://schemas.microsoft.com/office/drawing/2014/main" id="{77F6ADA8-D2C8-C47A-8386-48FF49100260}"/>
                    </a:ext>
                  </a:extLst>
                </p14:cNvPr>
                <p14:cNvContentPartPr/>
                <p14:nvPr/>
              </p14:nvContentPartPr>
              <p14:xfrm>
                <a:off x="6914485" y="4248028"/>
                <a:ext cx="159840" cy="187920"/>
              </p14:xfrm>
            </p:contentPart>
          </mc:Choice>
          <mc:Fallback>
            <p:pic>
              <p:nvPicPr>
                <p:cNvPr id="241" name="Freihand 240">
                  <a:extLst>
                    <a:ext uri="{FF2B5EF4-FFF2-40B4-BE49-F238E27FC236}">
                      <a16:creationId xmlns:a16="http://schemas.microsoft.com/office/drawing/2014/main" id="{77F6ADA8-D2C8-C47A-8386-48FF49100260}"/>
                    </a:ext>
                  </a:extLst>
                </p:cNvPr>
                <p:cNvPicPr/>
                <p:nvPr/>
              </p:nvPicPr>
              <p:blipFill>
                <a:blip r:embed="rId407"/>
                <a:stretch>
                  <a:fillRect/>
                </a:stretch>
              </p:blipFill>
              <p:spPr>
                <a:xfrm>
                  <a:off x="6905485" y="4239388"/>
                  <a:ext cx="177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2" name="Freihand 241">
                  <a:extLst>
                    <a:ext uri="{FF2B5EF4-FFF2-40B4-BE49-F238E27FC236}">
                      <a16:creationId xmlns:a16="http://schemas.microsoft.com/office/drawing/2014/main" id="{9F9123DC-4DBE-F0C6-4571-39E0F3FFA257}"/>
                    </a:ext>
                  </a:extLst>
                </p14:cNvPr>
                <p14:cNvContentPartPr/>
                <p14:nvPr/>
              </p14:nvContentPartPr>
              <p14:xfrm>
                <a:off x="7089445" y="4248028"/>
                <a:ext cx="140400" cy="119520"/>
              </p14:xfrm>
            </p:contentPart>
          </mc:Choice>
          <mc:Fallback>
            <p:pic>
              <p:nvPicPr>
                <p:cNvPr id="242" name="Freihand 241">
                  <a:extLst>
                    <a:ext uri="{FF2B5EF4-FFF2-40B4-BE49-F238E27FC236}">
                      <a16:creationId xmlns:a16="http://schemas.microsoft.com/office/drawing/2014/main" id="{9F9123DC-4DBE-F0C6-4571-39E0F3FFA257}"/>
                    </a:ext>
                  </a:extLst>
                </p:cNvPr>
                <p:cNvPicPr/>
                <p:nvPr/>
              </p:nvPicPr>
              <p:blipFill>
                <a:blip r:embed="rId409"/>
                <a:stretch>
                  <a:fillRect/>
                </a:stretch>
              </p:blipFill>
              <p:spPr>
                <a:xfrm>
                  <a:off x="7080445" y="4239388"/>
                  <a:ext cx="158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3" name="Freihand 242">
                  <a:extLst>
                    <a:ext uri="{FF2B5EF4-FFF2-40B4-BE49-F238E27FC236}">
                      <a16:creationId xmlns:a16="http://schemas.microsoft.com/office/drawing/2014/main" id="{EC482AA2-9C4C-BDE4-100C-F285107DFFA8}"/>
                    </a:ext>
                  </a:extLst>
                </p14:cNvPr>
                <p14:cNvContentPartPr/>
                <p14:nvPr/>
              </p14:nvContentPartPr>
              <p14:xfrm>
                <a:off x="7404445" y="4244428"/>
                <a:ext cx="182160" cy="226440"/>
              </p14:xfrm>
            </p:contentPart>
          </mc:Choice>
          <mc:Fallback>
            <p:pic>
              <p:nvPicPr>
                <p:cNvPr id="243" name="Freihand 242">
                  <a:extLst>
                    <a:ext uri="{FF2B5EF4-FFF2-40B4-BE49-F238E27FC236}">
                      <a16:creationId xmlns:a16="http://schemas.microsoft.com/office/drawing/2014/main" id="{EC482AA2-9C4C-BDE4-100C-F285107DFFA8}"/>
                    </a:ext>
                  </a:extLst>
                </p:cNvPr>
                <p:cNvPicPr/>
                <p:nvPr/>
              </p:nvPicPr>
              <p:blipFill>
                <a:blip r:embed="rId411"/>
                <a:stretch>
                  <a:fillRect/>
                </a:stretch>
              </p:blipFill>
              <p:spPr>
                <a:xfrm>
                  <a:off x="7395805" y="4235788"/>
                  <a:ext cx="1998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6" name="Freihand 245">
                  <a:extLst>
                    <a:ext uri="{FF2B5EF4-FFF2-40B4-BE49-F238E27FC236}">
                      <a16:creationId xmlns:a16="http://schemas.microsoft.com/office/drawing/2014/main" id="{046715A7-B861-8544-14DA-377E219C6396}"/>
                    </a:ext>
                  </a:extLst>
                </p14:cNvPr>
                <p14:cNvContentPartPr/>
                <p14:nvPr/>
              </p14:nvContentPartPr>
              <p14:xfrm>
                <a:off x="7757605" y="4158028"/>
                <a:ext cx="158040" cy="262440"/>
              </p14:xfrm>
            </p:contentPart>
          </mc:Choice>
          <mc:Fallback>
            <p:pic>
              <p:nvPicPr>
                <p:cNvPr id="246" name="Freihand 245">
                  <a:extLst>
                    <a:ext uri="{FF2B5EF4-FFF2-40B4-BE49-F238E27FC236}">
                      <a16:creationId xmlns:a16="http://schemas.microsoft.com/office/drawing/2014/main" id="{046715A7-B861-8544-14DA-377E219C6396}"/>
                    </a:ext>
                  </a:extLst>
                </p:cNvPr>
                <p:cNvPicPr/>
                <p:nvPr/>
              </p:nvPicPr>
              <p:blipFill>
                <a:blip r:embed="rId413"/>
                <a:stretch>
                  <a:fillRect/>
                </a:stretch>
              </p:blipFill>
              <p:spPr>
                <a:xfrm>
                  <a:off x="7748965" y="4149028"/>
                  <a:ext cx="1756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7" name="Freihand 246">
                  <a:extLst>
                    <a:ext uri="{FF2B5EF4-FFF2-40B4-BE49-F238E27FC236}">
                      <a16:creationId xmlns:a16="http://schemas.microsoft.com/office/drawing/2014/main" id="{FDD43482-E83B-BC7C-AE4B-C80CEAA1341B}"/>
                    </a:ext>
                  </a:extLst>
                </p14:cNvPr>
                <p14:cNvContentPartPr/>
                <p14:nvPr/>
              </p14:nvContentPartPr>
              <p14:xfrm>
                <a:off x="7979365" y="4144348"/>
                <a:ext cx="157320" cy="212040"/>
              </p14:xfrm>
            </p:contentPart>
          </mc:Choice>
          <mc:Fallback>
            <p:pic>
              <p:nvPicPr>
                <p:cNvPr id="247" name="Freihand 246">
                  <a:extLst>
                    <a:ext uri="{FF2B5EF4-FFF2-40B4-BE49-F238E27FC236}">
                      <a16:creationId xmlns:a16="http://schemas.microsoft.com/office/drawing/2014/main" id="{FDD43482-E83B-BC7C-AE4B-C80CEAA1341B}"/>
                    </a:ext>
                  </a:extLst>
                </p:cNvPr>
                <p:cNvPicPr/>
                <p:nvPr/>
              </p:nvPicPr>
              <p:blipFill>
                <a:blip r:embed="rId415"/>
                <a:stretch>
                  <a:fillRect/>
                </a:stretch>
              </p:blipFill>
              <p:spPr>
                <a:xfrm>
                  <a:off x="7970365" y="4135348"/>
                  <a:ext cx="174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8" name="Freihand 247">
                  <a:extLst>
                    <a:ext uri="{FF2B5EF4-FFF2-40B4-BE49-F238E27FC236}">
                      <a16:creationId xmlns:a16="http://schemas.microsoft.com/office/drawing/2014/main" id="{CC08E5F9-6ED5-D13E-0A12-AC491CA169D9}"/>
                    </a:ext>
                  </a:extLst>
                </p14:cNvPr>
                <p14:cNvContentPartPr/>
                <p14:nvPr/>
              </p14:nvContentPartPr>
              <p14:xfrm>
                <a:off x="8179525" y="4049668"/>
                <a:ext cx="182880" cy="313200"/>
              </p14:xfrm>
            </p:contentPart>
          </mc:Choice>
          <mc:Fallback>
            <p:pic>
              <p:nvPicPr>
                <p:cNvPr id="248" name="Freihand 247">
                  <a:extLst>
                    <a:ext uri="{FF2B5EF4-FFF2-40B4-BE49-F238E27FC236}">
                      <a16:creationId xmlns:a16="http://schemas.microsoft.com/office/drawing/2014/main" id="{CC08E5F9-6ED5-D13E-0A12-AC491CA169D9}"/>
                    </a:ext>
                  </a:extLst>
                </p:cNvPr>
                <p:cNvPicPr/>
                <p:nvPr/>
              </p:nvPicPr>
              <p:blipFill>
                <a:blip r:embed="rId417"/>
                <a:stretch>
                  <a:fillRect/>
                </a:stretch>
              </p:blipFill>
              <p:spPr>
                <a:xfrm>
                  <a:off x="8170885" y="4041028"/>
                  <a:ext cx="2005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9" name="Freihand 248">
                  <a:extLst>
                    <a:ext uri="{FF2B5EF4-FFF2-40B4-BE49-F238E27FC236}">
                      <a16:creationId xmlns:a16="http://schemas.microsoft.com/office/drawing/2014/main" id="{EC079BB2-B360-6FD7-AE61-16E6DCB9FDC1}"/>
                    </a:ext>
                  </a:extLst>
                </p14:cNvPr>
                <p14:cNvContentPartPr/>
                <p14:nvPr/>
              </p14:nvContentPartPr>
              <p14:xfrm>
                <a:off x="8316685" y="4215268"/>
                <a:ext cx="119880" cy="89640"/>
              </p14:xfrm>
            </p:contentPart>
          </mc:Choice>
          <mc:Fallback>
            <p:pic>
              <p:nvPicPr>
                <p:cNvPr id="249" name="Freihand 248">
                  <a:extLst>
                    <a:ext uri="{FF2B5EF4-FFF2-40B4-BE49-F238E27FC236}">
                      <a16:creationId xmlns:a16="http://schemas.microsoft.com/office/drawing/2014/main" id="{EC079BB2-B360-6FD7-AE61-16E6DCB9FDC1}"/>
                    </a:ext>
                  </a:extLst>
                </p:cNvPr>
                <p:cNvPicPr/>
                <p:nvPr/>
              </p:nvPicPr>
              <p:blipFill>
                <a:blip r:embed="rId419"/>
                <a:stretch>
                  <a:fillRect/>
                </a:stretch>
              </p:blipFill>
              <p:spPr>
                <a:xfrm>
                  <a:off x="8307685" y="4206268"/>
                  <a:ext cx="137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1" name="Freihand 250">
                  <a:extLst>
                    <a:ext uri="{FF2B5EF4-FFF2-40B4-BE49-F238E27FC236}">
                      <a16:creationId xmlns:a16="http://schemas.microsoft.com/office/drawing/2014/main" id="{7B76975F-EB54-BAAF-FF8E-F61152A5A39A}"/>
                    </a:ext>
                  </a:extLst>
                </p14:cNvPr>
                <p14:cNvContentPartPr/>
                <p14:nvPr/>
              </p14:nvContentPartPr>
              <p14:xfrm>
                <a:off x="5874445" y="4023028"/>
                <a:ext cx="926640" cy="128880"/>
              </p14:xfrm>
            </p:contentPart>
          </mc:Choice>
          <mc:Fallback>
            <p:pic>
              <p:nvPicPr>
                <p:cNvPr id="251" name="Freihand 250">
                  <a:extLst>
                    <a:ext uri="{FF2B5EF4-FFF2-40B4-BE49-F238E27FC236}">
                      <a16:creationId xmlns:a16="http://schemas.microsoft.com/office/drawing/2014/main" id="{7B76975F-EB54-BAAF-FF8E-F61152A5A39A}"/>
                    </a:ext>
                  </a:extLst>
                </p:cNvPr>
                <p:cNvPicPr/>
                <p:nvPr/>
              </p:nvPicPr>
              <p:blipFill>
                <a:blip r:embed="rId421"/>
                <a:stretch>
                  <a:fillRect/>
                </a:stretch>
              </p:blipFill>
              <p:spPr>
                <a:xfrm>
                  <a:off x="5865445" y="4014388"/>
                  <a:ext cx="944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2" name="Freihand 251">
                  <a:extLst>
                    <a:ext uri="{FF2B5EF4-FFF2-40B4-BE49-F238E27FC236}">
                      <a16:creationId xmlns:a16="http://schemas.microsoft.com/office/drawing/2014/main" id="{4F3FC01B-C7CD-DA4C-4EE8-A0F1D8DDF262}"/>
                    </a:ext>
                  </a:extLst>
                </p14:cNvPr>
                <p14:cNvContentPartPr/>
                <p14:nvPr/>
              </p14:nvContentPartPr>
              <p14:xfrm>
                <a:off x="5704165" y="4450348"/>
                <a:ext cx="1531080" cy="343080"/>
              </p14:xfrm>
            </p:contentPart>
          </mc:Choice>
          <mc:Fallback>
            <p:pic>
              <p:nvPicPr>
                <p:cNvPr id="252" name="Freihand 251">
                  <a:extLst>
                    <a:ext uri="{FF2B5EF4-FFF2-40B4-BE49-F238E27FC236}">
                      <a16:creationId xmlns:a16="http://schemas.microsoft.com/office/drawing/2014/main" id="{4F3FC01B-C7CD-DA4C-4EE8-A0F1D8DDF262}"/>
                    </a:ext>
                  </a:extLst>
                </p:cNvPr>
                <p:cNvPicPr/>
                <p:nvPr/>
              </p:nvPicPr>
              <p:blipFill>
                <a:blip r:embed="rId423"/>
                <a:stretch>
                  <a:fillRect/>
                </a:stretch>
              </p:blipFill>
              <p:spPr>
                <a:xfrm>
                  <a:off x="5695165" y="4441348"/>
                  <a:ext cx="1548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FDDB7F3A-0866-662F-7C41-2966FBDD9996}"/>
                    </a:ext>
                  </a:extLst>
                </p14:cNvPr>
                <p14:cNvContentPartPr/>
                <p14:nvPr/>
              </p14:nvContentPartPr>
              <p14:xfrm>
                <a:off x="2058445" y="822268"/>
                <a:ext cx="1006920" cy="562320"/>
              </p14:xfrm>
            </p:contentPart>
          </mc:Choice>
          <mc:Fallback>
            <p:pic>
              <p:nvPicPr>
                <p:cNvPr id="254" name="Freihand 253">
                  <a:extLst>
                    <a:ext uri="{FF2B5EF4-FFF2-40B4-BE49-F238E27FC236}">
                      <a16:creationId xmlns:a16="http://schemas.microsoft.com/office/drawing/2014/main" id="{FDDB7F3A-0866-662F-7C41-2966FBDD9996}"/>
                    </a:ext>
                  </a:extLst>
                </p:cNvPr>
                <p:cNvPicPr/>
                <p:nvPr/>
              </p:nvPicPr>
              <p:blipFill>
                <a:blip r:embed="rId425"/>
                <a:stretch>
                  <a:fillRect/>
                </a:stretch>
              </p:blipFill>
              <p:spPr>
                <a:xfrm>
                  <a:off x="2049805" y="813628"/>
                  <a:ext cx="1024560" cy="579960"/>
                </a:xfrm>
                <a:prstGeom prst="rect">
                  <a:avLst/>
                </a:prstGeom>
              </p:spPr>
            </p:pic>
          </mc:Fallback>
        </mc:AlternateContent>
      </p:grpSp>
    </p:spTree>
    <p:extLst>
      <p:ext uri="{BB962C8B-B14F-4D97-AF65-F5344CB8AC3E}">
        <p14:creationId xmlns:p14="http://schemas.microsoft.com/office/powerpoint/2010/main" val="126529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mc:AlternateContent xmlns:mc="http://schemas.openxmlformats.org/markup-compatibility/2006">
        <mc:Choice xmlns:p14="http://schemas.microsoft.com/office/powerpoint/2010/main" Requires="p14">
          <p:contentPart p14:bwMode="auto" r:id="rId3">
            <p14:nvContentPartPr>
              <p14:cNvPr id="23" name="Freihand 22">
                <a:extLst>
                  <a:ext uri="{FF2B5EF4-FFF2-40B4-BE49-F238E27FC236}">
                    <a16:creationId xmlns:a16="http://schemas.microsoft.com/office/drawing/2014/main" id="{F5AD36E0-0174-CBCD-626B-A98843A7CA5D}"/>
                  </a:ext>
                </a:extLst>
              </p14:cNvPr>
              <p14:cNvContentPartPr/>
              <p14:nvPr/>
            </p14:nvContentPartPr>
            <p14:xfrm>
              <a:off x="3679165" y="1278748"/>
              <a:ext cx="1977840" cy="138960"/>
            </p14:xfrm>
          </p:contentPart>
        </mc:Choice>
        <mc:Fallback>
          <p:pic>
            <p:nvPicPr>
              <p:cNvPr id="23" name="Freihand 22">
                <a:extLst>
                  <a:ext uri="{FF2B5EF4-FFF2-40B4-BE49-F238E27FC236}">
                    <a16:creationId xmlns:a16="http://schemas.microsoft.com/office/drawing/2014/main" id="{F5AD36E0-0174-CBCD-626B-A98843A7CA5D}"/>
                  </a:ext>
                </a:extLst>
              </p:cNvPr>
              <p:cNvPicPr/>
              <p:nvPr/>
            </p:nvPicPr>
            <p:blipFill>
              <a:blip r:embed="rId4"/>
              <a:stretch>
                <a:fillRect/>
              </a:stretch>
            </p:blipFill>
            <p:spPr>
              <a:xfrm>
                <a:off x="3670525" y="1269748"/>
                <a:ext cx="1995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E0742FC7-9CBF-6C22-71EC-BD9488680D71}"/>
                  </a:ext>
                </a:extLst>
              </p14:cNvPr>
              <p14:cNvContentPartPr/>
              <p14:nvPr/>
            </p14:nvContentPartPr>
            <p14:xfrm>
              <a:off x="7305805" y="1328068"/>
              <a:ext cx="2513520" cy="113040"/>
            </p14:xfrm>
          </p:contentPart>
        </mc:Choice>
        <mc:Fallback>
          <p:pic>
            <p:nvPicPr>
              <p:cNvPr id="24" name="Freihand 23">
                <a:extLst>
                  <a:ext uri="{FF2B5EF4-FFF2-40B4-BE49-F238E27FC236}">
                    <a16:creationId xmlns:a16="http://schemas.microsoft.com/office/drawing/2014/main" id="{E0742FC7-9CBF-6C22-71EC-BD9488680D71}"/>
                  </a:ext>
                </a:extLst>
              </p:cNvPr>
              <p:cNvPicPr/>
              <p:nvPr/>
            </p:nvPicPr>
            <p:blipFill>
              <a:blip r:embed="rId6"/>
              <a:stretch>
                <a:fillRect/>
              </a:stretch>
            </p:blipFill>
            <p:spPr>
              <a:xfrm>
                <a:off x="7297165" y="1319428"/>
                <a:ext cx="2531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FE3BD621-86DA-36B4-6B9B-A751A5975834}"/>
                  </a:ext>
                </a:extLst>
              </p14:cNvPr>
              <p14:cNvContentPartPr/>
              <p14:nvPr/>
            </p14:nvContentPartPr>
            <p14:xfrm>
              <a:off x="3253285" y="770788"/>
              <a:ext cx="2489760" cy="959760"/>
            </p14:xfrm>
          </p:contentPart>
        </mc:Choice>
        <mc:Fallback>
          <p:pic>
            <p:nvPicPr>
              <p:cNvPr id="25" name="Freihand 24">
                <a:extLst>
                  <a:ext uri="{FF2B5EF4-FFF2-40B4-BE49-F238E27FC236}">
                    <a16:creationId xmlns:a16="http://schemas.microsoft.com/office/drawing/2014/main" id="{FE3BD621-86DA-36B4-6B9B-A751A5975834}"/>
                  </a:ext>
                </a:extLst>
              </p:cNvPr>
              <p:cNvPicPr/>
              <p:nvPr/>
            </p:nvPicPr>
            <p:blipFill>
              <a:blip r:embed="rId8"/>
              <a:stretch>
                <a:fillRect/>
              </a:stretch>
            </p:blipFill>
            <p:spPr>
              <a:xfrm>
                <a:off x="3244645" y="762148"/>
                <a:ext cx="2507400" cy="977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BBE258CD-FAC2-A119-E958-6E73973F96B6}"/>
                  </a:ext>
                </a:extLst>
              </p14:cNvPr>
              <p14:cNvContentPartPr/>
              <p14:nvPr/>
            </p14:nvContentPartPr>
            <p14:xfrm>
              <a:off x="7165765" y="763588"/>
              <a:ext cx="2479680" cy="762840"/>
            </p14:xfrm>
          </p:contentPart>
        </mc:Choice>
        <mc:Fallback>
          <p:pic>
            <p:nvPicPr>
              <p:cNvPr id="26" name="Freihand 25">
                <a:extLst>
                  <a:ext uri="{FF2B5EF4-FFF2-40B4-BE49-F238E27FC236}">
                    <a16:creationId xmlns:a16="http://schemas.microsoft.com/office/drawing/2014/main" id="{BBE258CD-FAC2-A119-E958-6E73973F96B6}"/>
                  </a:ext>
                </a:extLst>
              </p:cNvPr>
              <p:cNvPicPr/>
              <p:nvPr/>
            </p:nvPicPr>
            <p:blipFill>
              <a:blip r:embed="rId10"/>
              <a:stretch>
                <a:fillRect/>
              </a:stretch>
            </p:blipFill>
            <p:spPr>
              <a:xfrm>
                <a:off x="7156765" y="754588"/>
                <a:ext cx="2497320" cy="780480"/>
              </a:xfrm>
              <a:prstGeom prst="rect">
                <a:avLst/>
              </a:prstGeom>
            </p:spPr>
          </p:pic>
        </mc:Fallback>
      </mc:AlternateContent>
      <p:grpSp>
        <p:nvGrpSpPr>
          <p:cNvPr id="30" name="Gruppieren 29">
            <a:extLst>
              <a:ext uri="{FF2B5EF4-FFF2-40B4-BE49-F238E27FC236}">
                <a16:creationId xmlns:a16="http://schemas.microsoft.com/office/drawing/2014/main" id="{7201760C-D2CD-03B1-830F-F4F32343E90A}"/>
              </a:ext>
            </a:extLst>
          </p:cNvPr>
          <p:cNvGrpSpPr/>
          <p:nvPr/>
        </p:nvGrpSpPr>
        <p:grpSpPr>
          <a:xfrm>
            <a:off x="5329045" y="1460908"/>
            <a:ext cx="2702160" cy="922320"/>
            <a:chOff x="5329045" y="1460908"/>
            <a:chExt cx="2702160" cy="922320"/>
          </a:xfrm>
        </p:grpSpPr>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F046AFB7-2C2E-F735-E5B8-57ECD4DE222A}"/>
                    </a:ext>
                  </a:extLst>
                </p14:cNvPr>
                <p14:cNvContentPartPr/>
                <p14:nvPr/>
              </p14:nvContentPartPr>
              <p14:xfrm>
                <a:off x="5911165" y="1566748"/>
                <a:ext cx="207000" cy="44280"/>
              </p14:xfrm>
            </p:contentPart>
          </mc:Choice>
          <mc:Fallback>
            <p:pic>
              <p:nvPicPr>
                <p:cNvPr id="28" name="Freihand 27">
                  <a:extLst>
                    <a:ext uri="{FF2B5EF4-FFF2-40B4-BE49-F238E27FC236}">
                      <a16:creationId xmlns:a16="http://schemas.microsoft.com/office/drawing/2014/main" id="{F046AFB7-2C2E-F735-E5B8-57ECD4DE222A}"/>
                    </a:ext>
                  </a:extLst>
                </p:cNvPr>
                <p:cNvPicPr/>
                <p:nvPr/>
              </p:nvPicPr>
              <p:blipFill>
                <a:blip r:embed="rId12"/>
                <a:stretch>
                  <a:fillRect/>
                </a:stretch>
              </p:blipFill>
              <p:spPr>
                <a:xfrm>
                  <a:off x="5902525" y="1558108"/>
                  <a:ext cx="22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Freihand 28">
                  <a:extLst>
                    <a:ext uri="{FF2B5EF4-FFF2-40B4-BE49-F238E27FC236}">
                      <a16:creationId xmlns:a16="http://schemas.microsoft.com/office/drawing/2014/main" id="{235DA9B6-8E25-E194-35B9-12056E6F18B3}"/>
                    </a:ext>
                  </a:extLst>
                </p14:cNvPr>
                <p14:cNvContentPartPr/>
                <p14:nvPr/>
              </p14:nvContentPartPr>
              <p14:xfrm>
                <a:off x="5329045" y="1460908"/>
                <a:ext cx="2702160" cy="922320"/>
              </p14:xfrm>
            </p:contentPart>
          </mc:Choice>
          <mc:Fallback>
            <p:pic>
              <p:nvPicPr>
                <p:cNvPr id="29" name="Freihand 28">
                  <a:extLst>
                    <a:ext uri="{FF2B5EF4-FFF2-40B4-BE49-F238E27FC236}">
                      <a16:creationId xmlns:a16="http://schemas.microsoft.com/office/drawing/2014/main" id="{235DA9B6-8E25-E194-35B9-12056E6F18B3}"/>
                    </a:ext>
                  </a:extLst>
                </p:cNvPr>
                <p:cNvPicPr/>
                <p:nvPr/>
              </p:nvPicPr>
              <p:blipFill>
                <a:blip r:embed="rId14"/>
                <a:stretch>
                  <a:fillRect/>
                </a:stretch>
              </p:blipFill>
              <p:spPr>
                <a:xfrm>
                  <a:off x="5320405" y="1452268"/>
                  <a:ext cx="2719800" cy="9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F6F41AE1-5F44-5E24-1D98-49C44C181DF9}"/>
                  </a:ext>
                </a:extLst>
              </p14:cNvPr>
              <p14:cNvContentPartPr/>
              <p14:nvPr/>
            </p14:nvContentPartPr>
            <p14:xfrm>
              <a:off x="4169485" y="4020148"/>
              <a:ext cx="3961080" cy="1212120"/>
            </p14:xfrm>
          </p:contentPart>
        </mc:Choice>
        <mc:Fallback>
          <p:pic>
            <p:nvPicPr>
              <p:cNvPr id="31" name="Freihand 30">
                <a:extLst>
                  <a:ext uri="{FF2B5EF4-FFF2-40B4-BE49-F238E27FC236}">
                    <a16:creationId xmlns:a16="http://schemas.microsoft.com/office/drawing/2014/main" id="{F6F41AE1-5F44-5E24-1D98-49C44C181DF9}"/>
                  </a:ext>
                </a:extLst>
              </p:cNvPr>
              <p:cNvPicPr/>
              <p:nvPr/>
            </p:nvPicPr>
            <p:blipFill>
              <a:blip r:embed="rId16"/>
              <a:stretch>
                <a:fillRect/>
              </a:stretch>
            </p:blipFill>
            <p:spPr>
              <a:xfrm>
                <a:off x="4160845" y="4011508"/>
                <a:ext cx="3978720" cy="1229760"/>
              </a:xfrm>
              <a:prstGeom prst="rect">
                <a:avLst/>
              </a:prstGeom>
            </p:spPr>
          </p:pic>
        </mc:Fallback>
      </mc:AlternateContent>
      <p:grpSp>
        <p:nvGrpSpPr>
          <p:cNvPr id="43" name="Gruppieren 42">
            <a:extLst>
              <a:ext uri="{FF2B5EF4-FFF2-40B4-BE49-F238E27FC236}">
                <a16:creationId xmlns:a16="http://schemas.microsoft.com/office/drawing/2014/main" id="{6B54EEBE-9CBB-B6A2-464E-D2F7FAE2B91B}"/>
              </a:ext>
            </a:extLst>
          </p:cNvPr>
          <p:cNvGrpSpPr/>
          <p:nvPr/>
        </p:nvGrpSpPr>
        <p:grpSpPr>
          <a:xfrm>
            <a:off x="3901645" y="5496508"/>
            <a:ext cx="4564440" cy="1176120"/>
            <a:chOff x="3901645" y="5496508"/>
            <a:chExt cx="4564440" cy="1176120"/>
          </a:xfrm>
        </p:grpSpPr>
        <mc:AlternateContent xmlns:mc="http://schemas.openxmlformats.org/markup-compatibility/2006">
          <mc:Choice xmlns:p14="http://schemas.microsoft.com/office/powerpoint/2010/main" Requires="p14">
            <p:contentPart p14:bwMode="auto" r:id="rId17">
              <p14:nvContentPartPr>
                <p14:cNvPr id="41" name="Freihand 40">
                  <a:extLst>
                    <a:ext uri="{FF2B5EF4-FFF2-40B4-BE49-F238E27FC236}">
                      <a16:creationId xmlns:a16="http://schemas.microsoft.com/office/drawing/2014/main" id="{1AC3AA14-8336-B69F-3855-6E8E83CD9993}"/>
                    </a:ext>
                  </a:extLst>
                </p14:cNvPr>
                <p14:cNvContentPartPr/>
                <p14:nvPr/>
              </p14:nvContentPartPr>
              <p14:xfrm>
                <a:off x="3901645" y="5496508"/>
                <a:ext cx="4564440" cy="1176120"/>
              </p14:xfrm>
            </p:contentPart>
          </mc:Choice>
          <mc:Fallback>
            <p:pic>
              <p:nvPicPr>
                <p:cNvPr id="41" name="Freihand 40">
                  <a:extLst>
                    <a:ext uri="{FF2B5EF4-FFF2-40B4-BE49-F238E27FC236}">
                      <a16:creationId xmlns:a16="http://schemas.microsoft.com/office/drawing/2014/main" id="{1AC3AA14-8336-B69F-3855-6E8E83CD9993}"/>
                    </a:ext>
                  </a:extLst>
                </p:cNvPr>
                <p:cNvPicPr/>
                <p:nvPr/>
              </p:nvPicPr>
              <p:blipFill>
                <a:blip r:embed="rId18"/>
                <a:stretch>
                  <a:fillRect/>
                </a:stretch>
              </p:blipFill>
              <p:spPr>
                <a:xfrm>
                  <a:off x="3893005" y="5487508"/>
                  <a:ext cx="4582080" cy="119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2" name="Freihand 41">
                  <a:extLst>
                    <a:ext uri="{FF2B5EF4-FFF2-40B4-BE49-F238E27FC236}">
                      <a16:creationId xmlns:a16="http://schemas.microsoft.com/office/drawing/2014/main" id="{FEAFAACD-3D78-A7E7-4ECF-0CE6A8D4620D}"/>
                    </a:ext>
                  </a:extLst>
                </p14:cNvPr>
                <p14:cNvContentPartPr/>
                <p14:nvPr/>
              </p14:nvContentPartPr>
              <p14:xfrm>
                <a:off x="5313205" y="5570668"/>
                <a:ext cx="2384280" cy="121680"/>
              </p14:xfrm>
            </p:contentPart>
          </mc:Choice>
          <mc:Fallback>
            <p:pic>
              <p:nvPicPr>
                <p:cNvPr id="42" name="Freihand 41">
                  <a:extLst>
                    <a:ext uri="{FF2B5EF4-FFF2-40B4-BE49-F238E27FC236}">
                      <a16:creationId xmlns:a16="http://schemas.microsoft.com/office/drawing/2014/main" id="{FEAFAACD-3D78-A7E7-4ECF-0CE6A8D4620D}"/>
                    </a:ext>
                  </a:extLst>
                </p:cNvPr>
                <p:cNvPicPr/>
                <p:nvPr/>
              </p:nvPicPr>
              <p:blipFill>
                <a:blip r:embed="rId20"/>
                <a:stretch>
                  <a:fillRect/>
                </a:stretch>
              </p:blipFill>
              <p:spPr>
                <a:xfrm>
                  <a:off x="5304565" y="5561668"/>
                  <a:ext cx="2401920" cy="139320"/>
                </a:xfrm>
                <a:prstGeom prst="rect">
                  <a:avLst/>
                </a:prstGeom>
              </p:spPr>
            </p:pic>
          </mc:Fallback>
        </mc:AlternateContent>
      </p:grpSp>
      <p:grpSp>
        <p:nvGrpSpPr>
          <p:cNvPr id="47" name="Gruppieren 46">
            <a:extLst>
              <a:ext uri="{FF2B5EF4-FFF2-40B4-BE49-F238E27FC236}">
                <a16:creationId xmlns:a16="http://schemas.microsoft.com/office/drawing/2014/main" id="{B11A27E5-3173-BB1C-31C8-8BBB8BFE1827}"/>
              </a:ext>
            </a:extLst>
          </p:cNvPr>
          <p:cNvGrpSpPr/>
          <p:nvPr/>
        </p:nvGrpSpPr>
        <p:grpSpPr>
          <a:xfrm>
            <a:off x="10004365" y="448588"/>
            <a:ext cx="1955520" cy="1753920"/>
            <a:chOff x="10004365" y="448588"/>
            <a:chExt cx="1955520" cy="1753920"/>
          </a:xfrm>
        </p:grpSpPr>
        <mc:AlternateContent xmlns:mc="http://schemas.openxmlformats.org/markup-compatibility/2006">
          <mc:Choice xmlns:p14="http://schemas.microsoft.com/office/powerpoint/2010/main" Requires="p14">
            <p:contentPart p14:bwMode="auto" r:id="rId21">
              <p14:nvContentPartPr>
                <p14:cNvPr id="2" name="Freihand 1">
                  <a:extLst>
                    <a:ext uri="{FF2B5EF4-FFF2-40B4-BE49-F238E27FC236}">
                      <a16:creationId xmlns:a16="http://schemas.microsoft.com/office/drawing/2014/main" id="{0AA79898-3992-D4DE-6C06-D3A27764AE0C}"/>
                    </a:ext>
                  </a:extLst>
                </p14:cNvPr>
                <p14:cNvContentPartPr/>
                <p14:nvPr/>
              </p14:nvContentPartPr>
              <p14:xfrm>
                <a:off x="10583605" y="1024588"/>
                <a:ext cx="21600" cy="1113120"/>
              </p14:xfrm>
            </p:contentPart>
          </mc:Choice>
          <mc:Fallback>
            <p:pic>
              <p:nvPicPr>
                <p:cNvPr id="2" name="Freihand 1">
                  <a:extLst>
                    <a:ext uri="{FF2B5EF4-FFF2-40B4-BE49-F238E27FC236}">
                      <a16:creationId xmlns:a16="http://schemas.microsoft.com/office/drawing/2014/main" id="{0AA79898-3992-D4DE-6C06-D3A27764AE0C}"/>
                    </a:ext>
                  </a:extLst>
                </p:cNvPr>
                <p:cNvPicPr/>
                <p:nvPr/>
              </p:nvPicPr>
              <p:blipFill>
                <a:blip r:embed="rId22"/>
                <a:stretch>
                  <a:fillRect/>
                </a:stretch>
              </p:blipFill>
              <p:spPr>
                <a:xfrm>
                  <a:off x="10574965" y="1015948"/>
                  <a:ext cx="39240" cy="1130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 name="Freihand 2">
                  <a:extLst>
                    <a:ext uri="{FF2B5EF4-FFF2-40B4-BE49-F238E27FC236}">
                      <a16:creationId xmlns:a16="http://schemas.microsoft.com/office/drawing/2014/main" id="{31398BD3-9366-AB19-EADD-CAB4DBF28C16}"/>
                    </a:ext>
                  </a:extLst>
                </p14:cNvPr>
                <p14:cNvContentPartPr/>
                <p14:nvPr/>
              </p14:nvContentPartPr>
              <p14:xfrm>
                <a:off x="10201285" y="1971388"/>
                <a:ext cx="1463400" cy="51120"/>
              </p14:xfrm>
            </p:contentPart>
          </mc:Choice>
          <mc:Fallback>
            <p:pic>
              <p:nvPicPr>
                <p:cNvPr id="3" name="Freihand 2">
                  <a:extLst>
                    <a:ext uri="{FF2B5EF4-FFF2-40B4-BE49-F238E27FC236}">
                      <a16:creationId xmlns:a16="http://schemas.microsoft.com/office/drawing/2014/main" id="{31398BD3-9366-AB19-EADD-CAB4DBF28C16}"/>
                    </a:ext>
                  </a:extLst>
                </p:cNvPr>
                <p:cNvPicPr/>
                <p:nvPr/>
              </p:nvPicPr>
              <p:blipFill>
                <a:blip r:embed="rId24"/>
                <a:stretch>
                  <a:fillRect/>
                </a:stretch>
              </p:blipFill>
              <p:spPr>
                <a:xfrm>
                  <a:off x="10192285" y="1962388"/>
                  <a:ext cx="1481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31E27C48-CC3B-3994-C3EA-36B21F8E3706}"/>
                    </a:ext>
                  </a:extLst>
                </p14:cNvPr>
                <p14:cNvContentPartPr/>
                <p14:nvPr/>
              </p14:nvContentPartPr>
              <p14:xfrm>
                <a:off x="11629045" y="1835668"/>
                <a:ext cx="330840" cy="309600"/>
              </p14:xfrm>
            </p:contentPart>
          </mc:Choice>
          <mc:Fallback>
            <p:pic>
              <p:nvPicPr>
                <p:cNvPr id="6" name="Freihand 5">
                  <a:extLst>
                    <a:ext uri="{FF2B5EF4-FFF2-40B4-BE49-F238E27FC236}">
                      <a16:creationId xmlns:a16="http://schemas.microsoft.com/office/drawing/2014/main" id="{31E27C48-CC3B-3994-C3EA-36B21F8E3706}"/>
                    </a:ext>
                  </a:extLst>
                </p:cNvPr>
                <p:cNvPicPr/>
                <p:nvPr/>
              </p:nvPicPr>
              <p:blipFill>
                <a:blip r:embed="rId26"/>
                <a:stretch>
                  <a:fillRect/>
                </a:stretch>
              </p:blipFill>
              <p:spPr>
                <a:xfrm>
                  <a:off x="11620405" y="1826668"/>
                  <a:ext cx="3484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650A1058-E371-86E8-3C93-C7B589A66DDE}"/>
                    </a:ext>
                  </a:extLst>
                </p14:cNvPr>
                <p14:cNvContentPartPr/>
                <p14:nvPr/>
              </p14:nvContentPartPr>
              <p14:xfrm>
                <a:off x="10472725" y="774028"/>
                <a:ext cx="220320" cy="285120"/>
              </p14:xfrm>
            </p:contentPart>
          </mc:Choice>
          <mc:Fallback>
            <p:pic>
              <p:nvPicPr>
                <p:cNvPr id="7" name="Freihand 6">
                  <a:extLst>
                    <a:ext uri="{FF2B5EF4-FFF2-40B4-BE49-F238E27FC236}">
                      <a16:creationId xmlns:a16="http://schemas.microsoft.com/office/drawing/2014/main" id="{650A1058-E371-86E8-3C93-C7B589A66DDE}"/>
                    </a:ext>
                  </a:extLst>
                </p:cNvPr>
                <p:cNvPicPr/>
                <p:nvPr/>
              </p:nvPicPr>
              <p:blipFill>
                <a:blip r:embed="rId28"/>
                <a:stretch>
                  <a:fillRect/>
                </a:stretch>
              </p:blipFill>
              <p:spPr>
                <a:xfrm>
                  <a:off x="10464085" y="765388"/>
                  <a:ext cx="2379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AF145385-3E93-88DA-47A7-061A24265E3C}"/>
                    </a:ext>
                  </a:extLst>
                </p14:cNvPr>
                <p14:cNvContentPartPr/>
                <p14:nvPr/>
              </p14:nvContentPartPr>
              <p14:xfrm>
                <a:off x="10313965" y="1103428"/>
                <a:ext cx="1357200" cy="908280"/>
              </p14:xfrm>
            </p:contentPart>
          </mc:Choice>
          <mc:Fallback>
            <p:pic>
              <p:nvPicPr>
                <p:cNvPr id="8" name="Freihand 7">
                  <a:extLst>
                    <a:ext uri="{FF2B5EF4-FFF2-40B4-BE49-F238E27FC236}">
                      <a16:creationId xmlns:a16="http://schemas.microsoft.com/office/drawing/2014/main" id="{AF145385-3E93-88DA-47A7-061A24265E3C}"/>
                    </a:ext>
                  </a:extLst>
                </p:cNvPr>
                <p:cNvPicPr/>
                <p:nvPr/>
              </p:nvPicPr>
              <p:blipFill>
                <a:blip r:embed="rId30"/>
                <a:stretch>
                  <a:fillRect/>
                </a:stretch>
              </p:blipFill>
              <p:spPr>
                <a:xfrm>
                  <a:off x="10305325" y="1094428"/>
                  <a:ext cx="1374840" cy="925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1A3AFD45-2421-AAF2-7B27-9205E2EEEE90}"/>
                    </a:ext>
                  </a:extLst>
                </p14:cNvPr>
                <p14:cNvContentPartPr/>
                <p14:nvPr/>
              </p14:nvContentPartPr>
              <p14:xfrm>
                <a:off x="10209565" y="654148"/>
                <a:ext cx="20160" cy="169920"/>
              </p14:xfrm>
            </p:contentPart>
          </mc:Choice>
          <mc:Fallback>
            <p:pic>
              <p:nvPicPr>
                <p:cNvPr id="10" name="Freihand 9">
                  <a:extLst>
                    <a:ext uri="{FF2B5EF4-FFF2-40B4-BE49-F238E27FC236}">
                      <a16:creationId xmlns:a16="http://schemas.microsoft.com/office/drawing/2014/main" id="{1A3AFD45-2421-AAF2-7B27-9205E2EEEE90}"/>
                    </a:ext>
                  </a:extLst>
                </p:cNvPr>
                <p:cNvPicPr/>
                <p:nvPr/>
              </p:nvPicPr>
              <p:blipFill>
                <a:blip r:embed="rId32"/>
                <a:stretch>
                  <a:fillRect/>
                </a:stretch>
              </p:blipFill>
              <p:spPr>
                <a:xfrm>
                  <a:off x="10200565" y="645508"/>
                  <a:ext cx="37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4BF0A428-E3FB-D2D3-DF6D-B7ED8D092E00}"/>
                    </a:ext>
                  </a:extLst>
                </p14:cNvPr>
                <p14:cNvContentPartPr/>
                <p14:nvPr/>
              </p14:nvContentPartPr>
              <p14:xfrm>
                <a:off x="10128925" y="601948"/>
                <a:ext cx="206280" cy="254880"/>
              </p14:xfrm>
            </p:contentPart>
          </mc:Choice>
          <mc:Fallback>
            <p:pic>
              <p:nvPicPr>
                <p:cNvPr id="11" name="Freihand 10">
                  <a:extLst>
                    <a:ext uri="{FF2B5EF4-FFF2-40B4-BE49-F238E27FC236}">
                      <a16:creationId xmlns:a16="http://schemas.microsoft.com/office/drawing/2014/main" id="{4BF0A428-E3FB-D2D3-DF6D-B7ED8D092E00}"/>
                    </a:ext>
                  </a:extLst>
                </p:cNvPr>
                <p:cNvPicPr/>
                <p:nvPr/>
              </p:nvPicPr>
              <p:blipFill>
                <a:blip r:embed="rId34"/>
                <a:stretch>
                  <a:fillRect/>
                </a:stretch>
              </p:blipFill>
              <p:spPr>
                <a:xfrm>
                  <a:off x="10120285" y="592948"/>
                  <a:ext cx="223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0A5A32CB-681D-4C65-AE35-D53FCCFD5D4E}"/>
                    </a:ext>
                  </a:extLst>
                </p14:cNvPr>
                <p14:cNvContentPartPr/>
                <p14:nvPr/>
              </p14:nvContentPartPr>
              <p14:xfrm>
                <a:off x="10176085" y="550468"/>
                <a:ext cx="213120" cy="301680"/>
              </p14:xfrm>
            </p:contentPart>
          </mc:Choice>
          <mc:Fallback>
            <p:pic>
              <p:nvPicPr>
                <p:cNvPr id="12" name="Freihand 11">
                  <a:extLst>
                    <a:ext uri="{FF2B5EF4-FFF2-40B4-BE49-F238E27FC236}">
                      <a16:creationId xmlns:a16="http://schemas.microsoft.com/office/drawing/2014/main" id="{0A5A32CB-681D-4C65-AE35-D53FCCFD5D4E}"/>
                    </a:ext>
                  </a:extLst>
                </p:cNvPr>
                <p:cNvPicPr/>
                <p:nvPr/>
              </p:nvPicPr>
              <p:blipFill>
                <a:blip r:embed="rId36"/>
                <a:stretch>
                  <a:fillRect/>
                </a:stretch>
              </p:blipFill>
              <p:spPr>
                <a:xfrm>
                  <a:off x="10167445" y="541828"/>
                  <a:ext cx="2307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 name="Freihand 12">
                  <a:extLst>
                    <a:ext uri="{FF2B5EF4-FFF2-40B4-BE49-F238E27FC236}">
                      <a16:creationId xmlns:a16="http://schemas.microsoft.com/office/drawing/2014/main" id="{AD6CA657-1449-A7E9-BBE2-BD550F0774E5}"/>
                    </a:ext>
                  </a:extLst>
                </p14:cNvPr>
                <p14:cNvContentPartPr/>
                <p14:nvPr/>
              </p14:nvContentPartPr>
              <p14:xfrm>
                <a:off x="10397485" y="554068"/>
                <a:ext cx="190800" cy="204840"/>
              </p14:xfrm>
            </p:contentPart>
          </mc:Choice>
          <mc:Fallback>
            <p:pic>
              <p:nvPicPr>
                <p:cNvPr id="13" name="Freihand 12">
                  <a:extLst>
                    <a:ext uri="{FF2B5EF4-FFF2-40B4-BE49-F238E27FC236}">
                      <a16:creationId xmlns:a16="http://schemas.microsoft.com/office/drawing/2014/main" id="{AD6CA657-1449-A7E9-BBE2-BD550F0774E5}"/>
                    </a:ext>
                  </a:extLst>
                </p:cNvPr>
                <p:cNvPicPr/>
                <p:nvPr/>
              </p:nvPicPr>
              <p:blipFill>
                <a:blip r:embed="rId38"/>
                <a:stretch>
                  <a:fillRect/>
                </a:stretch>
              </p:blipFill>
              <p:spPr>
                <a:xfrm>
                  <a:off x="10388485" y="545428"/>
                  <a:ext cx="2084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 name="Freihand 13">
                  <a:extLst>
                    <a:ext uri="{FF2B5EF4-FFF2-40B4-BE49-F238E27FC236}">
                      <a16:creationId xmlns:a16="http://schemas.microsoft.com/office/drawing/2014/main" id="{D04E21D9-D89D-EE0C-641F-B52347C4F816}"/>
                    </a:ext>
                  </a:extLst>
                </p14:cNvPr>
                <p14:cNvContentPartPr/>
                <p14:nvPr/>
              </p14:nvContentPartPr>
              <p14:xfrm>
                <a:off x="10635085" y="448588"/>
                <a:ext cx="247680" cy="302400"/>
              </p14:xfrm>
            </p:contentPart>
          </mc:Choice>
          <mc:Fallback>
            <p:pic>
              <p:nvPicPr>
                <p:cNvPr id="14" name="Freihand 13">
                  <a:extLst>
                    <a:ext uri="{FF2B5EF4-FFF2-40B4-BE49-F238E27FC236}">
                      <a16:creationId xmlns:a16="http://schemas.microsoft.com/office/drawing/2014/main" id="{D04E21D9-D89D-EE0C-641F-B52347C4F816}"/>
                    </a:ext>
                  </a:extLst>
                </p:cNvPr>
                <p:cNvPicPr/>
                <p:nvPr/>
              </p:nvPicPr>
              <p:blipFill>
                <a:blip r:embed="rId40"/>
                <a:stretch>
                  <a:fillRect/>
                </a:stretch>
              </p:blipFill>
              <p:spPr>
                <a:xfrm>
                  <a:off x="10626085" y="439948"/>
                  <a:ext cx="2653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03517209-5405-587A-F351-ABAFDFB8443C}"/>
                    </a:ext>
                  </a:extLst>
                </p14:cNvPr>
                <p14:cNvContentPartPr/>
                <p14:nvPr/>
              </p14:nvContentPartPr>
              <p14:xfrm>
                <a:off x="10632205" y="842068"/>
                <a:ext cx="1136520" cy="931680"/>
              </p14:xfrm>
            </p:contentPart>
          </mc:Choice>
          <mc:Fallback>
            <p:pic>
              <p:nvPicPr>
                <p:cNvPr id="16" name="Freihand 15">
                  <a:extLst>
                    <a:ext uri="{FF2B5EF4-FFF2-40B4-BE49-F238E27FC236}">
                      <a16:creationId xmlns:a16="http://schemas.microsoft.com/office/drawing/2014/main" id="{03517209-5405-587A-F351-ABAFDFB8443C}"/>
                    </a:ext>
                  </a:extLst>
                </p:cNvPr>
                <p:cNvPicPr/>
                <p:nvPr/>
              </p:nvPicPr>
              <p:blipFill>
                <a:blip r:embed="rId42"/>
                <a:stretch>
                  <a:fillRect/>
                </a:stretch>
              </p:blipFill>
              <p:spPr>
                <a:xfrm>
                  <a:off x="10623565" y="833428"/>
                  <a:ext cx="115416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6E54B795-2E49-D9BE-B0B7-F9D630B3609F}"/>
                    </a:ext>
                  </a:extLst>
                </p14:cNvPr>
                <p14:cNvContentPartPr/>
                <p14:nvPr/>
              </p14:nvContentPartPr>
              <p14:xfrm>
                <a:off x="10355005" y="1041148"/>
                <a:ext cx="1529640" cy="991440"/>
              </p14:xfrm>
            </p:contentPart>
          </mc:Choice>
          <mc:Fallback>
            <p:pic>
              <p:nvPicPr>
                <p:cNvPr id="18" name="Freihand 17">
                  <a:extLst>
                    <a:ext uri="{FF2B5EF4-FFF2-40B4-BE49-F238E27FC236}">
                      <a16:creationId xmlns:a16="http://schemas.microsoft.com/office/drawing/2014/main" id="{6E54B795-2E49-D9BE-B0B7-F9D630B3609F}"/>
                    </a:ext>
                  </a:extLst>
                </p:cNvPr>
                <p:cNvPicPr/>
                <p:nvPr/>
              </p:nvPicPr>
              <p:blipFill>
                <a:blip r:embed="rId44"/>
                <a:stretch>
                  <a:fillRect/>
                </a:stretch>
              </p:blipFill>
              <p:spPr>
                <a:xfrm>
                  <a:off x="10346005" y="1032508"/>
                  <a:ext cx="154728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A071FB69-8552-7CC4-3960-44267696CC36}"/>
                    </a:ext>
                  </a:extLst>
                </p14:cNvPr>
                <p14:cNvContentPartPr/>
                <p14:nvPr/>
              </p14:nvContentPartPr>
              <p14:xfrm>
                <a:off x="10608805" y="1027468"/>
                <a:ext cx="1305360" cy="860400"/>
              </p14:xfrm>
            </p:contentPart>
          </mc:Choice>
          <mc:Fallback>
            <p:pic>
              <p:nvPicPr>
                <p:cNvPr id="19" name="Freihand 18">
                  <a:extLst>
                    <a:ext uri="{FF2B5EF4-FFF2-40B4-BE49-F238E27FC236}">
                      <a16:creationId xmlns:a16="http://schemas.microsoft.com/office/drawing/2014/main" id="{A071FB69-8552-7CC4-3960-44267696CC36}"/>
                    </a:ext>
                  </a:extLst>
                </p:cNvPr>
                <p:cNvPicPr/>
                <p:nvPr/>
              </p:nvPicPr>
              <p:blipFill>
                <a:blip r:embed="rId46"/>
                <a:stretch>
                  <a:fillRect/>
                </a:stretch>
              </p:blipFill>
              <p:spPr>
                <a:xfrm>
                  <a:off x="10600165" y="1018468"/>
                  <a:ext cx="1323000" cy="87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5A6E5875-23F5-7F8B-58E8-2E26257EB27D}"/>
                    </a:ext>
                  </a:extLst>
                </p14:cNvPr>
                <p14:cNvContentPartPr/>
                <p14:nvPr/>
              </p14:nvContentPartPr>
              <p14:xfrm>
                <a:off x="10873045" y="1661068"/>
                <a:ext cx="173160" cy="541440"/>
              </p14:xfrm>
            </p:contentPart>
          </mc:Choice>
          <mc:Fallback>
            <p:pic>
              <p:nvPicPr>
                <p:cNvPr id="20" name="Freihand 19">
                  <a:extLst>
                    <a:ext uri="{FF2B5EF4-FFF2-40B4-BE49-F238E27FC236}">
                      <a16:creationId xmlns:a16="http://schemas.microsoft.com/office/drawing/2014/main" id="{5A6E5875-23F5-7F8B-58E8-2E26257EB27D}"/>
                    </a:ext>
                  </a:extLst>
                </p:cNvPr>
                <p:cNvPicPr/>
                <p:nvPr/>
              </p:nvPicPr>
              <p:blipFill>
                <a:blip r:embed="rId48"/>
                <a:stretch>
                  <a:fillRect/>
                </a:stretch>
              </p:blipFill>
              <p:spPr>
                <a:xfrm>
                  <a:off x="10864045" y="1652068"/>
                  <a:ext cx="19080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17079039-9F47-68B9-C261-29E071E24D07}"/>
                    </a:ext>
                  </a:extLst>
                </p14:cNvPr>
                <p14:cNvContentPartPr/>
                <p14:nvPr/>
              </p14:nvContentPartPr>
              <p14:xfrm>
                <a:off x="10874125" y="1553068"/>
                <a:ext cx="227880" cy="217800"/>
              </p14:xfrm>
            </p:contentPart>
          </mc:Choice>
          <mc:Fallback>
            <p:pic>
              <p:nvPicPr>
                <p:cNvPr id="21" name="Freihand 20">
                  <a:extLst>
                    <a:ext uri="{FF2B5EF4-FFF2-40B4-BE49-F238E27FC236}">
                      <a16:creationId xmlns:a16="http://schemas.microsoft.com/office/drawing/2014/main" id="{17079039-9F47-68B9-C261-29E071E24D07}"/>
                    </a:ext>
                  </a:extLst>
                </p:cNvPr>
                <p:cNvPicPr/>
                <p:nvPr/>
              </p:nvPicPr>
              <p:blipFill>
                <a:blip r:embed="rId50"/>
                <a:stretch>
                  <a:fillRect/>
                </a:stretch>
              </p:blipFill>
              <p:spPr>
                <a:xfrm>
                  <a:off x="10865125" y="1544428"/>
                  <a:ext cx="245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A8EE5FA9-9555-2D26-C330-A67B91944CBC}"/>
                    </a:ext>
                  </a:extLst>
                </p14:cNvPr>
                <p14:cNvContentPartPr/>
                <p14:nvPr/>
              </p14:nvContentPartPr>
              <p14:xfrm>
                <a:off x="10820125" y="1413028"/>
                <a:ext cx="28800" cy="248760"/>
              </p14:xfrm>
            </p:contentPart>
          </mc:Choice>
          <mc:Fallback>
            <p:pic>
              <p:nvPicPr>
                <p:cNvPr id="32" name="Freihand 31">
                  <a:extLst>
                    <a:ext uri="{FF2B5EF4-FFF2-40B4-BE49-F238E27FC236}">
                      <a16:creationId xmlns:a16="http://schemas.microsoft.com/office/drawing/2014/main" id="{A8EE5FA9-9555-2D26-C330-A67B91944CBC}"/>
                    </a:ext>
                  </a:extLst>
                </p:cNvPr>
                <p:cNvPicPr/>
                <p:nvPr/>
              </p:nvPicPr>
              <p:blipFill>
                <a:blip r:embed="rId52"/>
                <a:stretch>
                  <a:fillRect/>
                </a:stretch>
              </p:blipFill>
              <p:spPr>
                <a:xfrm>
                  <a:off x="10811125" y="1404028"/>
                  <a:ext cx="464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A1403E7-C756-017F-32F5-BC26749D575C}"/>
                    </a:ext>
                  </a:extLst>
                </p14:cNvPr>
                <p14:cNvContentPartPr/>
                <p14:nvPr/>
              </p14:nvContentPartPr>
              <p14:xfrm>
                <a:off x="10735165" y="1570708"/>
                <a:ext cx="215640" cy="131400"/>
              </p14:xfrm>
            </p:contentPart>
          </mc:Choice>
          <mc:Fallback>
            <p:pic>
              <p:nvPicPr>
                <p:cNvPr id="33" name="Freihand 32">
                  <a:extLst>
                    <a:ext uri="{FF2B5EF4-FFF2-40B4-BE49-F238E27FC236}">
                      <a16:creationId xmlns:a16="http://schemas.microsoft.com/office/drawing/2014/main" id="{6A1403E7-C756-017F-32F5-BC26749D575C}"/>
                    </a:ext>
                  </a:extLst>
                </p:cNvPr>
                <p:cNvPicPr/>
                <p:nvPr/>
              </p:nvPicPr>
              <p:blipFill>
                <a:blip r:embed="rId54"/>
                <a:stretch>
                  <a:fillRect/>
                </a:stretch>
              </p:blipFill>
              <p:spPr>
                <a:xfrm>
                  <a:off x="10726525" y="1561708"/>
                  <a:ext cx="233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200113B-485A-848F-5EE6-FB1A635031CF}"/>
                    </a:ext>
                  </a:extLst>
                </p14:cNvPr>
                <p14:cNvContentPartPr/>
                <p14:nvPr/>
              </p14:nvContentPartPr>
              <p14:xfrm>
                <a:off x="10678645" y="1349668"/>
                <a:ext cx="246960" cy="100440"/>
              </p14:xfrm>
            </p:contentPart>
          </mc:Choice>
          <mc:Fallback>
            <p:pic>
              <p:nvPicPr>
                <p:cNvPr id="34" name="Freihand 33">
                  <a:extLst>
                    <a:ext uri="{FF2B5EF4-FFF2-40B4-BE49-F238E27FC236}">
                      <a16:creationId xmlns:a16="http://schemas.microsoft.com/office/drawing/2014/main" id="{B200113B-485A-848F-5EE6-FB1A635031CF}"/>
                    </a:ext>
                  </a:extLst>
                </p:cNvPr>
                <p:cNvPicPr/>
                <p:nvPr/>
              </p:nvPicPr>
              <p:blipFill>
                <a:blip r:embed="rId56"/>
                <a:stretch>
                  <a:fillRect/>
                </a:stretch>
              </p:blipFill>
              <p:spPr>
                <a:xfrm>
                  <a:off x="10669645" y="1341028"/>
                  <a:ext cx="264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0DBBFD47-8531-251C-54E2-5E4924F59F03}"/>
                    </a:ext>
                  </a:extLst>
                </p14:cNvPr>
                <p14:cNvContentPartPr/>
                <p14:nvPr/>
              </p14:nvContentPartPr>
              <p14:xfrm>
                <a:off x="10409005" y="1514908"/>
                <a:ext cx="386280" cy="149760"/>
              </p14:xfrm>
            </p:contentPart>
          </mc:Choice>
          <mc:Fallback>
            <p:pic>
              <p:nvPicPr>
                <p:cNvPr id="36" name="Freihand 35">
                  <a:extLst>
                    <a:ext uri="{FF2B5EF4-FFF2-40B4-BE49-F238E27FC236}">
                      <a16:creationId xmlns:a16="http://schemas.microsoft.com/office/drawing/2014/main" id="{0DBBFD47-8531-251C-54E2-5E4924F59F03}"/>
                    </a:ext>
                  </a:extLst>
                </p:cNvPr>
                <p:cNvPicPr/>
                <p:nvPr/>
              </p:nvPicPr>
              <p:blipFill>
                <a:blip r:embed="rId58"/>
                <a:stretch>
                  <a:fillRect/>
                </a:stretch>
              </p:blipFill>
              <p:spPr>
                <a:xfrm>
                  <a:off x="10400365" y="1506268"/>
                  <a:ext cx="403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CA463C7-95F9-19DD-D83F-3FE14FA88248}"/>
                    </a:ext>
                  </a:extLst>
                </p14:cNvPr>
                <p14:cNvContentPartPr/>
                <p14:nvPr/>
              </p14:nvContentPartPr>
              <p14:xfrm>
                <a:off x="10689085" y="1473508"/>
                <a:ext cx="127080" cy="120960"/>
              </p14:xfrm>
            </p:contentPart>
          </mc:Choice>
          <mc:Fallback>
            <p:pic>
              <p:nvPicPr>
                <p:cNvPr id="37" name="Freihand 36">
                  <a:extLst>
                    <a:ext uri="{FF2B5EF4-FFF2-40B4-BE49-F238E27FC236}">
                      <a16:creationId xmlns:a16="http://schemas.microsoft.com/office/drawing/2014/main" id="{5CA463C7-95F9-19DD-D83F-3FE14FA88248}"/>
                    </a:ext>
                  </a:extLst>
                </p:cNvPr>
                <p:cNvPicPr/>
                <p:nvPr/>
              </p:nvPicPr>
              <p:blipFill>
                <a:blip r:embed="rId60"/>
                <a:stretch>
                  <a:fillRect/>
                </a:stretch>
              </p:blipFill>
              <p:spPr>
                <a:xfrm>
                  <a:off x="10680445" y="1464868"/>
                  <a:ext cx="144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CB0003F5-C695-E5F2-A4C6-CCB8997B4DE1}"/>
                    </a:ext>
                  </a:extLst>
                </p14:cNvPr>
                <p14:cNvContentPartPr/>
                <p14:nvPr/>
              </p14:nvContentPartPr>
              <p14:xfrm>
                <a:off x="10022005" y="1676908"/>
                <a:ext cx="86760" cy="142920"/>
              </p14:xfrm>
            </p:contentPart>
          </mc:Choice>
          <mc:Fallback>
            <p:pic>
              <p:nvPicPr>
                <p:cNvPr id="38" name="Freihand 37">
                  <a:extLst>
                    <a:ext uri="{FF2B5EF4-FFF2-40B4-BE49-F238E27FC236}">
                      <a16:creationId xmlns:a16="http://schemas.microsoft.com/office/drawing/2014/main" id="{CB0003F5-C695-E5F2-A4C6-CCB8997B4DE1}"/>
                    </a:ext>
                  </a:extLst>
                </p:cNvPr>
                <p:cNvPicPr/>
                <p:nvPr/>
              </p:nvPicPr>
              <p:blipFill>
                <a:blip r:embed="rId62"/>
                <a:stretch>
                  <a:fillRect/>
                </a:stretch>
              </p:blipFill>
              <p:spPr>
                <a:xfrm>
                  <a:off x="10013365" y="1668268"/>
                  <a:ext cx="104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1B8E8D27-86D7-68BC-3CF8-77A739413775}"/>
                    </a:ext>
                  </a:extLst>
                </p14:cNvPr>
                <p14:cNvContentPartPr/>
                <p14:nvPr/>
              </p14:nvContentPartPr>
              <p14:xfrm>
                <a:off x="10004365" y="1619668"/>
                <a:ext cx="192600" cy="223560"/>
              </p14:xfrm>
            </p:contentPart>
          </mc:Choice>
          <mc:Fallback>
            <p:pic>
              <p:nvPicPr>
                <p:cNvPr id="39" name="Freihand 38">
                  <a:extLst>
                    <a:ext uri="{FF2B5EF4-FFF2-40B4-BE49-F238E27FC236}">
                      <a16:creationId xmlns:a16="http://schemas.microsoft.com/office/drawing/2014/main" id="{1B8E8D27-86D7-68BC-3CF8-77A739413775}"/>
                    </a:ext>
                  </a:extLst>
                </p:cNvPr>
                <p:cNvPicPr/>
                <p:nvPr/>
              </p:nvPicPr>
              <p:blipFill>
                <a:blip r:embed="rId64"/>
                <a:stretch>
                  <a:fillRect/>
                </a:stretch>
              </p:blipFill>
              <p:spPr>
                <a:xfrm>
                  <a:off x="9995725" y="1610668"/>
                  <a:ext cx="2102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86003493-1B30-A3BC-4816-12832019C23C}"/>
                    </a:ext>
                  </a:extLst>
                </p14:cNvPr>
                <p14:cNvContentPartPr/>
                <p14:nvPr/>
              </p14:nvContentPartPr>
              <p14:xfrm>
                <a:off x="11243485" y="1408708"/>
                <a:ext cx="37800" cy="129960"/>
              </p14:xfrm>
            </p:contentPart>
          </mc:Choice>
          <mc:Fallback>
            <p:pic>
              <p:nvPicPr>
                <p:cNvPr id="44" name="Freihand 43">
                  <a:extLst>
                    <a:ext uri="{FF2B5EF4-FFF2-40B4-BE49-F238E27FC236}">
                      <a16:creationId xmlns:a16="http://schemas.microsoft.com/office/drawing/2014/main" id="{86003493-1B30-A3BC-4816-12832019C23C}"/>
                    </a:ext>
                  </a:extLst>
                </p:cNvPr>
                <p:cNvPicPr/>
                <p:nvPr/>
              </p:nvPicPr>
              <p:blipFill>
                <a:blip r:embed="rId66"/>
                <a:stretch>
                  <a:fillRect/>
                </a:stretch>
              </p:blipFill>
              <p:spPr>
                <a:xfrm>
                  <a:off x="11234845" y="1399708"/>
                  <a:ext cx="55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6A52282E-6350-7D1E-E342-1E30CCE74935}"/>
                    </a:ext>
                  </a:extLst>
                </p14:cNvPr>
                <p14:cNvContentPartPr/>
                <p14:nvPr/>
              </p14:nvContentPartPr>
              <p14:xfrm>
                <a:off x="11168245" y="1530748"/>
                <a:ext cx="186120" cy="32400"/>
              </p14:xfrm>
            </p:contentPart>
          </mc:Choice>
          <mc:Fallback>
            <p:pic>
              <p:nvPicPr>
                <p:cNvPr id="45" name="Freihand 44">
                  <a:extLst>
                    <a:ext uri="{FF2B5EF4-FFF2-40B4-BE49-F238E27FC236}">
                      <a16:creationId xmlns:a16="http://schemas.microsoft.com/office/drawing/2014/main" id="{6A52282E-6350-7D1E-E342-1E30CCE74935}"/>
                    </a:ext>
                  </a:extLst>
                </p:cNvPr>
                <p:cNvPicPr/>
                <p:nvPr/>
              </p:nvPicPr>
              <p:blipFill>
                <a:blip r:embed="rId68"/>
                <a:stretch>
                  <a:fillRect/>
                </a:stretch>
              </p:blipFill>
              <p:spPr>
                <a:xfrm>
                  <a:off x="11159605" y="1521748"/>
                  <a:ext cx="203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3759B3F0-DEA9-7AE5-59FE-DC82A3CB3997}"/>
                    </a:ext>
                  </a:extLst>
                </p14:cNvPr>
                <p14:cNvContentPartPr/>
                <p14:nvPr/>
              </p14:nvContentPartPr>
              <p14:xfrm>
                <a:off x="11165005" y="1387828"/>
                <a:ext cx="158760" cy="72360"/>
              </p14:xfrm>
            </p:contentPart>
          </mc:Choice>
          <mc:Fallback>
            <p:pic>
              <p:nvPicPr>
                <p:cNvPr id="46" name="Freihand 45">
                  <a:extLst>
                    <a:ext uri="{FF2B5EF4-FFF2-40B4-BE49-F238E27FC236}">
                      <a16:creationId xmlns:a16="http://schemas.microsoft.com/office/drawing/2014/main" id="{3759B3F0-DEA9-7AE5-59FE-DC82A3CB3997}"/>
                    </a:ext>
                  </a:extLst>
                </p:cNvPr>
                <p:cNvPicPr/>
                <p:nvPr/>
              </p:nvPicPr>
              <p:blipFill>
                <a:blip r:embed="rId70"/>
                <a:stretch>
                  <a:fillRect/>
                </a:stretch>
              </p:blipFill>
              <p:spPr>
                <a:xfrm>
                  <a:off x="11156005" y="1379188"/>
                  <a:ext cx="176400" cy="90000"/>
                </a:xfrm>
                <a:prstGeom prst="rect">
                  <a:avLst/>
                </a:prstGeom>
              </p:spPr>
            </p:pic>
          </mc:Fallback>
        </mc:AlternateContent>
      </p:grpSp>
    </p:spTree>
    <p:extLst>
      <p:ext uri="{BB962C8B-B14F-4D97-AF65-F5344CB8AC3E}">
        <p14:creationId xmlns:p14="http://schemas.microsoft.com/office/powerpoint/2010/main" val="20099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87229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p:spTree>
    <p:extLst>
      <p:ext uri="{BB962C8B-B14F-4D97-AF65-F5344CB8AC3E}">
        <p14:creationId xmlns:p14="http://schemas.microsoft.com/office/powerpoint/2010/main" val="402936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p:spTree>
    <p:extLst>
      <p:ext uri="{BB962C8B-B14F-4D97-AF65-F5344CB8AC3E}">
        <p14:creationId xmlns:p14="http://schemas.microsoft.com/office/powerpoint/2010/main" val="380213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30496" y="3900160"/>
            <a:ext cx="7929880" cy="2646878"/>
          </a:xfrm>
          <a:prstGeom prst="rect">
            <a:avLst/>
          </a:prstGeom>
        </p:spPr>
        <p:txBody>
          <a:bodyPr wrap="square">
            <a:spAutoFit/>
          </a:bodyPr>
          <a:lstStyle/>
          <a:p>
            <a:pPr algn="ctr"/>
            <a:r>
              <a:rPr lang="de-DE" sz="2000" u="sng"/>
              <a:t>Reasons:</a:t>
            </a:r>
          </a:p>
          <a:p>
            <a:endParaRPr lang="en-US" sz="2000"/>
          </a:p>
          <a:p>
            <a:pPr marL="457200" indent="-457200">
              <a:buFont typeface="Arial" panose="020B0604020202020204" pitchFamily="34" charset="0"/>
              <a:buChar char="•"/>
            </a:pPr>
            <a:r>
              <a:rPr lang="en-US" sz="1800"/>
              <a:t>Firms adjust employment less than one for one in response to deviations of output to the natural growth rate.</a:t>
            </a:r>
          </a:p>
          <a:p>
            <a:pPr marL="457200" indent="-457200">
              <a:buFont typeface="Arial" panose="020B0604020202020204" pitchFamily="34" charset="0"/>
              <a:buChar char="•"/>
            </a:pPr>
            <a:endParaRPr lang="en-US" sz="1800"/>
          </a:p>
          <a:p>
            <a:pPr marL="457200" indent="-457200">
              <a:buFont typeface="Arial" panose="020B0604020202020204" pitchFamily="34" charset="0"/>
              <a:buChar char="•"/>
            </a:pPr>
            <a:r>
              <a:rPr lang="en-US" sz="180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sz="1800"/>
              <a:t>Labor productivity increases (currently in particular due to digitalization)</a:t>
            </a:r>
            <a:endParaRPr lang="de-DE" sz="1800" dirty="0"/>
          </a:p>
        </p:txBody>
      </p:sp>
    </p:spTree>
    <p:extLst>
      <p:ext uri="{BB962C8B-B14F-4D97-AF65-F5344CB8AC3E}">
        <p14:creationId xmlns:p14="http://schemas.microsoft.com/office/powerpoint/2010/main" val="727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
        <p:nvSpPr>
          <p:cNvPr id="4" name="Text Box 3">
            <a:extLst>
              <a:ext uri="{FF2B5EF4-FFF2-40B4-BE49-F238E27FC236}">
                <a16:creationId xmlns:a16="http://schemas.microsoft.com/office/drawing/2014/main" id="{7CDD68D3-A2A8-EF42-AF7A-BCB4B331B588}"/>
              </a:ext>
            </a:extLst>
          </p:cNvPr>
          <p:cNvSpPr txBox="1">
            <a:spLocks noChangeArrowheads="1"/>
          </p:cNvSpPr>
          <p:nvPr/>
        </p:nvSpPr>
        <p:spPr bwMode="auto">
          <a:xfrm>
            <a:off x="8363451" y="2470413"/>
            <a:ext cx="4068035" cy="62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1800">
                <a:solidFill>
                  <a:srgbClr val="000000"/>
                </a:solidFill>
              </a:rPr>
              <a:t>Be careful: This is no linar line for constant growth</a:t>
            </a:r>
            <a:endParaRPr lang="de-DE" sz="1800" dirty="0">
              <a:solidFill>
                <a:srgbClr val="000000"/>
              </a:solidFill>
            </a:endParaRPr>
          </a:p>
        </p:txBody>
      </p:sp>
    </p:spTree>
    <p:extLst>
      <p:ext uri="{BB962C8B-B14F-4D97-AF65-F5344CB8AC3E}">
        <p14:creationId xmlns:p14="http://schemas.microsoft.com/office/powerpoint/2010/main" val="31977234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p:spTree>
    <p:extLst>
      <p:ext uri="{BB962C8B-B14F-4D97-AF65-F5344CB8AC3E}">
        <p14:creationId xmlns:p14="http://schemas.microsoft.com/office/powerpoint/2010/main" val="141239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p:spTree>
    <p:extLst>
      <p:ext uri="{BB962C8B-B14F-4D97-AF65-F5344CB8AC3E}">
        <p14:creationId xmlns:p14="http://schemas.microsoft.com/office/powerpoint/2010/main" val="206690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Tree>
    <p:extLst>
      <p:ext uri="{BB962C8B-B14F-4D97-AF65-F5344CB8AC3E}">
        <p14:creationId xmlns:p14="http://schemas.microsoft.com/office/powerpoint/2010/main" val="135705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a:latin typeface="+mj-lt"/>
              </a:rPr>
              <a:t>Data: </a:t>
            </a:r>
            <a:r>
              <a:rPr lang="de-DE" b="1">
                <a:latin typeface="+mj-lt"/>
                <a:hlinkClick r:id="rId3"/>
              </a:rPr>
              <a:t>IMF Data mapper</a:t>
            </a:r>
            <a:r>
              <a:rPr lang="de-DE" b="1">
                <a:latin typeface="+mj-lt"/>
              </a:rPr>
              <a:t> or other source. If you use quaterly data, think of </a:t>
            </a: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a:t>Contrast the data (1980-2022, per availability) of the variables Δu and gy in a scatter plot</a:t>
            </a:r>
          </a:p>
          <a:p>
            <a:pPr marL="514350" indent="-514350">
              <a:buFont typeface="+mj-lt"/>
              <a:buAutoNum type="arabicPeriod"/>
            </a:pPr>
            <a:endParaRPr lang="de-DE" dirty="0"/>
          </a:p>
          <a:p>
            <a:pPr marL="514350" indent="-514350">
              <a:buFont typeface="+mj-lt"/>
              <a:buAutoNum type="arabicPeriod"/>
            </a:pPr>
            <a:r>
              <a:rPr lang="de-DE"/>
              <a:t>Linear regression of g</a:t>
            </a:r>
            <a:r>
              <a:rPr lang="de-DE" baseline="-25000"/>
              <a:t>y </a:t>
            </a:r>
            <a:r>
              <a:rPr lang="de-DE"/>
              <a:t> and </a:t>
            </a:r>
            <a:r>
              <a:rPr lang="el-GR"/>
              <a:t>Δ</a:t>
            </a:r>
            <a:r>
              <a:rPr lang="de-DE"/>
              <a:t>u .</a:t>
            </a:r>
            <a:endParaRPr lang="de-DE" dirty="0"/>
          </a:p>
          <a:p>
            <a:pPr marL="514350" indent="-514350">
              <a:buFont typeface="+mj-lt"/>
              <a:buAutoNum type="arabicPeriod"/>
            </a:pPr>
            <a:endParaRPr lang="de-DE" dirty="0"/>
          </a:p>
          <a:p>
            <a:pPr marL="514350" indent="-514350">
              <a:buFont typeface="+mj-lt"/>
              <a:buAutoNum type="arabicPeriod"/>
            </a:pPr>
            <a:r>
              <a:rPr lang="de-DE"/>
              <a:t>Identify Okuns`s law with the regression parameters in g</a:t>
            </a:r>
            <a:r>
              <a:rPr lang="de-DE" baseline="-25000"/>
              <a:t>y </a:t>
            </a:r>
            <a:r>
              <a:rPr lang="de-DE" dirty="0"/>
              <a:t>= </a:t>
            </a:r>
            <a:r>
              <a:rPr lang="en-US" dirty="0"/>
              <a:t>-a</a:t>
            </a:r>
            <a:r>
              <a:rPr lang="el-GR" dirty="0"/>
              <a:t>Δ</a:t>
            </a:r>
            <a:r>
              <a:rPr lang="de-DE" dirty="0"/>
              <a:t>u </a:t>
            </a:r>
            <a:r>
              <a:rPr lang="en-US" dirty="0"/>
              <a:t>+ </a:t>
            </a:r>
            <a:r>
              <a:rPr lang="de-DE" dirty="0"/>
              <a:t>g</a:t>
            </a:r>
            <a:r>
              <a:rPr lang="en-US" baseline="-25000" dirty="0"/>
              <a:t>Y</a:t>
            </a:r>
            <a:r>
              <a:rPr lang="en-US" baseline="-25000"/>
              <a:t>*</a:t>
            </a:r>
            <a:r>
              <a:rPr lang="en-US"/>
              <a:t> and interprete the parameters</a:t>
            </a:r>
            <a:endParaRPr lang="en-US" dirty="0"/>
          </a:p>
          <a:p>
            <a:pPr marL="514350" indent="-514350">
              <a:buFont typeface="+mj-lt"/>
              <a:buAutoNum type="arabicPeriod"/>
            </a:pPr>
            <a:endParaRPr lang="en-US" dirty="0"/>
          </a:p>
          <a:p>
            <a:pPr marL="514350" indent="-514350">
              <a:buFont typeface="+mj-lt"/>
              <a:buAutoNum type="arabicPeriod"/>
            </a:pPr>
            <a:r>
              <a:rPr lang="en-US"/>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a:t>Also evaluate your econometric analysis using the coefficient of determination R</a:t>
            </a:r>
            <a:r>
              <a:rPr lang="en-US" baseline="30000"/>
              <a:t>2</a:t>
            </a:r>
          </a:p>
          <a:p>
            <a:r>
              <a:rPr lang="en-US" baseline="30000"/>
              <a:t>             </a:t>
            </a:r>
            <a:r>
              <a:rPr lang="en-US"/>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342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In </a:t>
            </a:r>
            <a:r>
              <a:rPr lang="de-DE" sz="2000" dirty="0" err="1">
                <a:solidFill>
                  <a:srgbClr val="000000"/>
                </a:solidFill>
              </a:rPr>
              <a:t>general</a:t>
            </a:r>
            <a:r>
              <a:rPr lang="de-DE" sz="2000" dirty="0">
                <a:solidFill>
                  <a:srgbClr val="000000"/>
                </a:solidFill>
              </a:rPr>
              <a:t>, </a:t>
            </a:r>
            <a:r>
              <a:rPr lang="de-DE" sz="2000" dirty="0" err="1">
                <a:solidFill>
                  <a:srgbClr val="000000"/>
                </a:solidFill>
              </a:rPr>
              <a:t>we</a:t>
            </a:r>
            <a:r>
              <a:rPr lang="de-DE" sz="2000" dirty="0">
                <a:solidFill>
                  <a:srgbClr val="000000"/>
                </a:solidFill>
              </a:rPr>
              <a:t> </a:t>
            </a:r>
            <a:r>
              <a:rPr lang="de-DE" sz="2000" dirty="0" err="1">
                <a:solidFill>
                  <a:srgbClr val="000000"/>
                </a:solidFill>
              </a:rPr>
              <a:t>want</a:t>
            </a:r>
            <a:r>
              <a:rPr lang="de-DE" sz="2000" dirty="0">
                <a:solidFill>
                  <a:srgbClr val="000000"/>
                </a:solidFill>
              </a:rPr>
              <a:t> </a:t>
            </a:r>
            <a:r>
              <a:rPr lang="de-DE" sz="2000" dirty="0" err="1">
                <a:solidFill>
                  <a:srgbClr val="000000"/>
                </a:solidFill>
              </a:rPr>
              <a:t>to</a:t>
            </a:r>
            <a:r>
              <a:rPr lang="de-DE" sz="2000" dirty="0">
                <a:solidFill>
                  <a:srgbClr val="000000"/>
                </a:solidFill>
              </a:rPr>
              <a:t> </a:t>
            </a:r>
            <a:r>
              <a:rPr lang="de-DE" sz="2000" dirty="0" err="1">
                <a:solidFill>
                  <a:srgbClr val="000000"/>
                </a:solidFill>
              </a:rPr>
              <a:t>limit</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fluctuations</a:t>
            </a:r>
            <a:r>
              <a:rPr lang="de-DE" sz="2000" dirty="0">
                <a:solidFill>
                  <a:srgbClr val="000000"/>
                </a:solidFill>
              </a:rPr>
              <a:t> </a:t>
            </a:r>
            <a:r>
              <a:rPr lang="de-DE" sz="2000" dirty="0" err="1">
                <a:solidFill>
                  <a:srgbClr val="000000"/>
                </a:solidFill>
              </a:rPr>
              <a:t>within</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business</a:t>
            </a:r>
            <a:r>
              <a:rPr lang="de-DE" sz="2000" dirty="0">
                <a:solidFill>
                  <a:srgbClr val="000000"/>
                </a:solidFill>
              </a:rPr>
              <a:t> </a:t>
            </a:r>
            <a:r>
              <a:rPr lang="de-DE" sz="2000" dirty="0" err="1">
                <a:solidFill>
                  <a:srgbClr val="000000"/>
                </a:solidFill>
              </a:rPr>
              <a:t>cycle</a:t>
            </a:r>
            <a:r>
              <a:rPr lang="de-DE" sz="2000" dirty="0">
                <a:solidFill>
                  <a:srgbClr val="000000"/>
                </a:solidFill>
              </a:rPr>
              <a:t>.</a:t>
            </a:r>
          </a:p>
          <a:p>
            <a:pPr eaLnBrk="1" hangingPunct="1"/>
            <a:endParaRPr lang="de-DE" sz="2000" dirty="0">
              <a:solidFill>
                <a:srgbClr val="000000"/>
              </a:solidFill>
            </a:endParaRPr>
          </a:p>
          <a:p>
            <a:pPr eaLnBrk="1" hangingPunct="1"/>
            <a:r>
              <a:rPr lang="de-DE" sz="2000" dirty="0">
                <a:solidFill>
                  <a:srgbClr val="000000"/>
                </a:solidFill>
              </a:rPr>
              <a:t>In </a:t>
            </a:r>
            <a:r>
              <a:rPr lang="de-DE" sz="2000" dirty="0" err="1">
                <a:solidFill>
                  <a:srgbClr val="000000"/>
                </a:solidFill>
              </a:rPr>
              <a:t>order</a:t>
            </a:r>
            <a:r>
              <a:rPr lang="de-DE" sz="2000" dirty="0">
                <a:solidFill>
                  <a:srgbClr val="000000"/>
                </a:solidFill>
              </a:rPr>
              <a:t> </a:t>
            </a:r>
            <a:r>
              <a:rPr lang="de-DE" sz="2000" dirty="0" err="1">
                <a:solidFill>
                  <a:srgbClr val="000000"/>
                </a:solidFill>
              </a:rPr>
              <a:t>to</a:t>
            </a:r>
            <a:r>
              <a:rPr lang="de-DE" sz="2000" dirty="0">
                <a:solidFill>
                  <a:srgbClr val="000000"/>
                </a:solidFill>
              </a:rPr>
              <a:t> </a:t>
            </a:r>
            <a:r>
              <a:rPr lang="de-DE" sz="2000" dirty="0" err="1">
                <a:solidFill>
                  <a:srgbClr val="000000"/>
                </a:solidFill>
              </a:rPr>
              <a:t>have</a:t>
            </a:r>
            <a:r>
              <a:rPr lang="de-DE" sz="2000" dirty="0">
                <a:solidFill>
                  <a:srgbClr val="000000"/>
                </a:solidFill>
              </a:rPr>
              <a:t> a </a:t>
            </a:r>
            <a:r>
              <a:rPr lang="de-DE" sz="2000" dirty="0" err="1">
                <a:solidFill>
                  <a:srgbClr val="000000"/>
                </a:solidFill>
              </a:rPr>
              <a:t>reference</a:t>
            </a:r>
            <a:r>
              <a:rPr lang="de-DE" sz="2000" dirty="0">
                <a:solidFill>
                  <a:srgbClr val="000000"/>
                </a:solidFill>
              </a:rPr>
              <a:t> </a:t>
            </a:r>
            <a:r>
              <a:rPr lang="de-DE" sz="2000" dirty="0" err="1">
                <a:solidFill>
                  <a:srgbClr val="000000"/>
                </a:solidFill>
              </a:rPr>
              <a:t>for</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fluctuations</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concept</a:t>
            </a:r>
            <a:r>
              <a:rPr lang="de-DE" sz="2000" dirty="0">
                <a:solidFill>
                  <a:srgbClr val="000000"/>
                </a:solidFill>
              </a:rPr>
              <a:t> </a:t>
            </a:r>
            <a:r>
              <a:rPr lang="de-DE" sz="2000" dirty="0" err="1">
                <a:solidFill>
                  <a:srgbClr val="000000"/>
                </a:solidFill>
              </a:rPr>
              <a:t>of</a:t>
            </a:r>
            <a:r>
              <a:rPr lang="de-DE" sz="2000" dirty="0">
                <a:solidFill>
                  <a:srgbClr val="000000"/>
                </a:solidFill>
              </a:rPr>
              <a:t> </a:t>
            </a:r>
            <a:r>
              <a:rPr lang="de-DE" sz="2000" b="1" dirty="0">
                <a:solidFill>
                  <a:srgbClr val="000000"/>
                </a:solidFill>
              </a:rPr>
              <a:t>potential </a:t>
            </a:r>
            <a:r>
              <a:rPr lang="de-DE" sz="2000" b="1" dirty="0" err="1">
                <a:solidFill>
                  <a:srgbClr val="000000"/>
                </a:solidFill>
              </a:rPr>
              <a:t>output</a:t>
            </a:r>
            <a:r>
              <a:rPr lang="de-DE" sz="2000" dirty="0">
                <a:solidFill>
                  <a:srgbClr val="000000"/>
                </a:solidFill>
              </a:rPr>
              <a:t> </a:t>
            </a:r>
            <a:r>
              <a:rPr lang="de-DE" sz="2000" dirty="0" err="1">
                <a:solidFill>
                  <a:srgbClr val="000000"/>
                </a:solidFill>
              </a:rPr>
              <a:t>is</a:t>
            </a:r>
            <a:r>
              <a:rPr lang="de-DE" sz="2000" dirty="0">
                <a:solidFill>
                  <a:srgbClr val="000000"/>
                </a:solidFill>
              </a:rPr>
              <a:t> </a:t>
            </a:r>
            <a:r>
              <a:rPr lang="de-DE" sz="2000" dirty="0" err="1">
                <a:solidFill>
                  <a:srgbClr val="000000"/>
                </a:solidFill>
              </a:rPr>
              <a:t>developed</a:t>
            </a:r>
            <a:r>
              <a:rPr lang="de-DE" sz="2000" dirty="0">
                <a:solidFill>
                  <a:srgbClr val="000000"/>
                </a:solidFill>
              </a:rPr>
              <a:t>:</a:t>
            </a:r>
          </a:p>
          <a:p>
            <a:pPr eaLnBrk="1" hangingPunct="1"/>
            <a:endParaRPr lang="de-DE" sz="2000" dirty="0">
              <a:solidFill>
                <a:srgbClr val="000000"/>
              </a:solidFill>
            </a:endParaRPr>
          </a:p>
          <a:p>
            <a:pPr eaLnBrk="1" hangingPunct="1"/>
            <a:r>
              <a:rPr lang="en-US" sz="2000" b="1" dirty="0">
                <a:solidFill>
                  <a:srgbClr val="000000"/>
                </a:solidFill>
              </a:rPr>
              <a:t>Potential output is the maximum amount an economy can produce over the long run (production at full capacity)</a:t>
            </a:r>
            <a:r>
              <a:rPr lang="de-DE" sz="2000" b="1" dirty="0">
                <a:solidFill>
                  <a:srgbClr val="000000"/>
                </a:solidFill>
              </a:rPr>
              <a:t>.</a:t>
            </a:r>
          </a:p>
          <a:p>
            <a:pPr eaLnBrk="1" hangingPunct="1"/>
            <a:endParaRPr lang="de-DE" sz="2000" b="1" dirty="0">
              <a:solidFill>
                <a:srgbClr val="000000"/>
              </a:solidFill>
            </a:endParaRPr>
          </a:p>
          <a:p>
            <a:pPr eaLnBrk="1" hangingPunct="1"/>
            <a:r>
              <a:rPr lang="de-DE" sz="2000" dirty="0">
                <a:solidFill>
                  <a:srgbClr val="000000"/>
                </a:solidFill>
              </a:rPr>
              <a:t>In </a:t>
            </a:r>
            <a:r>
              <a:rPr lang="de-DE" sz="2000" dirty="0" err="1">
                <a:solidFill>
                  <a:srgbClr val="000000"/>
                </a:solidFill>
              </a:rPr>
              <a:t>the</a:t>
            </a:r>
            <a:r>
              <a:rPr lang="de-DE" sz="2000" dirty="0">
                <a:solidFill>
                  <a:srgbClr val="000000"/>
                </a:solidFill>
              </a:rPr>
              <a:t> </a:t>
            </a:r>
            <a:r>
              <a:rPr lang="de-DE" sz="2000" dirty="0" err="1">
                <a:solidFill>
                  <a:srgbClr val="000000"/>
                </a:solidFill>
              </a:rPr>
              <a:t>long</a:t>
            </a:r>
            <a:r>
              <a:rPr lang="de-DE" sz="2000" dirty="0">
                <a:solidFill>
                  <a:srgbClr val="000000"/>
                </a:solidFill>
              </a:rPr>
              <a:t> </a:t>
            </a:r>
            <a:r>
              <a:rPr lang="de-DE" sz="2000" dirty="0" err="1">
                <a:solidFill>
                  <a:srgbClr val="000000"/>
                </a:solidFill>
              </a:rPr>
              <a:t>run</a:t>
            </a:r>
            <a:r>
              <a:rPr lang="de-DE" sz="2000" dirty="0">
                <a:solidFill>
                  <a:srgbClr val="000000"/>
                </a:solidFill>
              </a:rPr>
              <a:t> </a:t>
            </a:r>
            <a:r>
              <a:rPr lang="de-DE" sz="2000" dirty="0" err="1">
                <a:solidFill>
                  <a:srgbClr val="000000"/>
                </a:solidFill>
              </a:rPr>
              <a:t>it</a:t>
            </a:r>
            <a:r>
              <a:rPr lang="de-DE" sz="2000" dirty="0">
                <a:solidFill>
                  <a:srgbClr val="000000"/>
                </a:solidFill>
              </a:rPr>
              <a:t> </a:t>
            </a:r>
            <a:r>
              <a:rPr lang="de-DE" sz="2000" dirty="0" err="1">
                <a:solidFill>
                  <a:srgbClr val="000000"/>
                </a:solidFill>
              </a:rPr>
              <a:t>should</a:t>
            </a:r>
            <a:r>
              <a:rPr lang="de-DE" sz="2000" dirty="0">
                <a:solidFill>
                  <a:srgbClr val="000000"/>
                </a:solidFill>
              </a:rPr>
              <a:t> </a:t>
            </a:r>
            <a:r>
              <a:rPr lang="de-DE" sz="2000" dirty="0" err="1">
                <a:solidFill>
                  <a:srgbClr val="000000"/>
                </a:solidFill>
              </a:rPr>
              <a:t>be</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economic</a:t>
            </a:r>
            <a:r>
              <a:rPr lang="de-DE" sz="2000" dirty="0">
                <a:solidFill>
                  <a:srgbClr val="000000"/>
                </a:solidFill>
              </a:rPr>
              <a:t> </a:t>
            </a:r>
            <a:r>
              <a:rPr lang="de-DE" sz="2000" dirty="0" err="1">
                <a:solidFill>
                  <a:srgbClr val="000000"/>
                </a:solidFill>
              </a:rPr>
              <a:t>aime</a:t>
            </a:r>
            <a:r>
              <a:rPr lang="de-DE" sz="2000" dirty="0">
                <a:solidFill>
                  <a:srgbClr val="000000"/>
                </a:solidFill>
              </a:rPr>
              <a:t> </a:t>
            </a:r>
            <a:r>
              <a:rPr lang="de-DE" sz="2000" dirty="0" err="1">
                <a:solidFill>
                  <a:srgbClr val="000000"/>
                </a:solidFill>
              </a:rPr>
              <a:t>to</a:t>
            </a:r>
            <a:r>
              <a:rPr lang="de-DE" sz="2000" dirty="0">
                <a:solidFill>
                  <a:srgbClr val="000000"/>
                </a:solidFill>
              </a:rPr>
              <a:t> </a:t>
            </a:r>
            <a:r>
              <a:rPr lang="de-DE" sz="2000" dirty="0" err="1">
                <a:solidFill>
                  <a:srgbClr val="000000"/>
                </a:solidFill>
              </a:rPr>
              <a:t>increase</a:t>
            </a:r>
            <a:r>
              <a:rPr lang="de-DE" sz="2000" dirty="0">
                <a:solidFill>
                  <a:srgbClr val="000000"/>
                </a:solidFill>
              </a:rPr>
              <a:t> potential </a:t>
            </a:r>
            <a:r>
              <a:rPr lang="de-DE" sz="2000" dirty="0" err="1">
                <a:solidFill>
                  <a:srgbClr val="000000"/>
                </a:solidFill>
              </a:rPr>
              <a:t>output</a:t>
            </a:r>
            <a:r>
              <a:rPr lang="de-DE" sz="2000" dirty="0">
                <a:solidFill>
                  <a:srgbClr val="000000"/>
                </a:solidFill>
              </a:rPr>
              <a:t>, </a:t>
            </a:r>
            <a:r>
              <a:rPr lang="de-DE" sz="2000" dirty="0" err="1">
                <a:solidFill>
                  <a:srgbClr val="000000"/>
                </a:solidFill>
              </a:rPr>
              <a:t>since</a:t>
            </a:r>
            <a:r>
              <a:rPr lang="de-DE" sz="2000" dirty="0">
                <a:solidFill>
                  <a:srgbClr val="000000"/>
                </a:solidFill>
              </a:rPr>
              <a:t> </a:t>
            </a:r>
            <a:r>
              <a:rPr lang="de-DE" sz="2000" dirty="0" err="1">
                <a:solidFill>
                  <a:srgbClr val="000000"/>
                </a:solidFill>
              </a:rPr>
              <a:t>the</a:t>
            </a:r>
            <a:r>
              <a:rPr lang="de-DE" sz="2000" dirty="0">
                <a:solidFill>
                  <a:srgbClr val="000000"/>
                </a:solidFill>
              </a:rPr>
              <a:t> pure </a:t>
            </a:r>
            <a:r>
              <a:rPr lang="de-DE" sz="2000" dirty="0" err="1">
                <a:solidFill>
                  <a:srgbClr val="000000"/>
                </a:solidFill>
              </a:rPr>
              <a:t>development</a:t>
            </a:r>
            <a:r>
              <a:rPr lang="de-DE" sz="2000" dirty="0">
                <a:solidFill>
                  <a:srgbClr val="000000"/>
                </a:solidFill>
              </a:rPr>
              <a:t> </a:t>
            </a:r>
            <a:r>
              <a:rPr lang="de-DE" sz="2000" dirty="0" err="1">
                <a:solidFill>
                  <a:srgbClr val="000000"/>
                </a:solidFill>
              </a:rPr>
              <a:t>of</a:t>
            </a:r>
            <a:r>
              <a:rPr lang="de-DE" sz="2000" dirty="0">
                <a:solidFill>
                  <a:srgbClr val="000000"/>
                </a:solidFill>
              </a:rPr>
              <a:t> real GDP </a:t>
            </a:r>
            <a:r>
              <a:rPr lang="de-DE" sz="2000" dirty="0" err="1">
                <a:solidFill>
                  <a:srgbClr val="000000"/>
                </a:solidFill>
              </a:rPr>
              <a:t>can</a:t>
            </a:r>
            <a:r>
              <a:rPr lang="de-DE" sz="2000" dirty="0">
                <a:solidFill>
                  <a:srgbClr val="000000"/>
                </a:solidFill>
              </a:rPr>
              <a:t> </a:t>
            </a:r>
            <a:r>
              <a:rPr lang="de-DE" sz="2000" dirty="0" err="1">
                <a:solidFill>
                  <a:srgbClr val="000000"/>
                </a:solidFill>
              </a:rPr>
              <a:t>be</a:t>
            </a:r>
            <a:r>
              <a:rPr lang="de-DE" sz="2000" dirty="0">
                <a:solidFill>
                  <a:srgbClr val="000000"/>
                </a:solidFill>
              </a:rPr>
              <a:t> </a:t>
            </a:r>
            <a:r>
              <a:rPr lang="de-DE" sz="2000" dirty="0" err="1">
                <a:solidFill>
                  <a:srgbClr val="000000"/>
                </a:solidFill>
              </a:rPr>
              <a:t>below</a:t>
            </a:r>
            <a:r>
              <a:rPr lang="de-DE" sz="2000" dirty="0">
                <a:solidFill>
                  <a:srgbClr val="000000"/>
                </a:solidFill>
              </a:rPr>
              <a:t> </a:t>
            </a:r>
            <a:r>
              <a:rPr lang="de-DE" sz="2000" dirty="0" err="1">
                <a:solidFill>
                  <a:srgbClr val="000000"/>
                </a:solidFill>
              </a:rPr>
              <a:t>or</a:t>
            </a:r>
            <a:r>
              <a:rPr lang="de-DE" sz="2000" dirty="0">
                <a:solidFill>
                  <a:srgbClr val="000000"/>
                </a:solidFill>
              </a:rPr>
              <a:t> </a:t>
            </a:r>
            <a:r>
              <a:rPr lang="de-DE" sz="2000" dirty="0" err="1">
                <a:solidFill>
                  <a:srgbClr val="000000"/>
                </a:solidFill>
              </a:rPr>
              <a:t>above</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production</a:t>
            </a:r>
            <a:r>
              <a:rPr lang="de-DE" sz="2000" dirty="0">
                <a:solidFill>
                  <a:srgbClr val="000000"/>
                </a:solidFill>
              </a:rPr>
              <a:t> </a:t>
            </a:r>
            <a:r>
              <a:rPr lang="de-DE" sz="2000" dirty="0" err="1">
                <a:solidFill>
                  <a:srgbClr val="000000"/>
                </a:solidFill>
              </a:rPr>
              <a:t>possibilities</a:t>
            </a:r>
            <a:r>
              <a:rPr lang="de-DE" sz="2000" dirty="0">
                <a:solidFill>
                  <a:srgbClr val="000000"/>
                </a:solidFill>
              </a:rPr>
              <a:t> </a:t>
            </a:r>
            <a:r>
              <a:rPr lang="de-DE" sz="2000" dirty="0" err="1">
                <a:solidFill>
                  <a:srgbClr val="000000"/>
                </a:solidFill>
              </a:rPr>
              <a:t>of</a:t>
            </a:r>
            <a:r>
              <a:rPr lang="de-DE" sz="2000" dirty="0">
                <a:solidFill>
                  <a:srgbClr val="000000"/>
                </a:solidFill>
              </a:rPr>
              <a:t> an </a:t>
            </a:r>
            <a:r>
              <a:rPr lang="de-DE" sz="2000" dirty="0" err="1">
                <a:solidFill>
                  <a:srgbClr val="000000"/>
                </a:solidFill>
              </a:rPr>
              <a:t>economy</a:t>
            </a:r>
            <a:r>
              <a:rPr lang="de-DE" sz="2000" dirty="0">
                <a:solidFill>
                  <a:srgbClr val="000000"/>
                </a:solidFill>
              </a:rPr>
              <a:t>.</a:t>
            </a:r>
          </a:p>
          <a:p>
            <a:pPr eaLnBrk="1" hangingPunct="1"/>
            <a:endParaRPr lang="de-DE" sz="2000" dirty="0">
              <a:solidFill>
                <a:srgbClr val="000000"/>
              </a:solidFill>
            </a:endParaRPr>
          </a:p>
          <a:p>
            <a:pPr eaLnBrk="1" hangingPunct="1"/>
            <a:r>
              <a:rPr lang="de-DE" sz="2000" b="1" u="sng" dirty="0">
                <a:solidFill>
                  <a:srgbClr val="000000"/>
                </a:solidFill>
              </a:rPr>
              <a:t>But:</a:t>
            </a:r>
            <a:r>
              <a:rPr lang="de-DE" sz="2000" dirty="0">
                <a:solidFill>
                  <a:srgbClr val="000000"/>
                </a:solidFill>
              </a:rPr>
              <a:t> Potential </a:t>
            </a:r>
            <a:r>
              <a:rPr lang="de-DE" sz="2000" dirty="0" err="1">
                <a:solidFill>
                  <a:srgbClr val="000000"/>
                </a:solidFill>
              </a:rPr>
              <a:t>output</a:t>
            </a:r>
            <a:r>
              <a:rPr lang="de-DE" sz="2000" dirty="0">
                <a:solidFill>
                  <a:srgbClr val="000000"/>
                </a:solidFill>
              </a:rPr>
              <a:t> </a:t>
            </a:r>
            <a:r>
              <a:rPr lang="de-DE" sz="2000" dirty="0" err="1">
                <a:solidFill>
                  <a:srgbClr val="000000"/>
                </a:solidFill>
              </a:rPr>
              <a:t>is</a:t>
            </a:r>
            <a:r>
              <a:rPr lang="de-DE" sz="2000" dirty="0">
                <a:solidFill>
                  <a:srgbClr val="000000"/>
                </a:solidFill>
              </a:rPr>
              <a:t> </a:t>
            </a:r>
            <a:r>
              <a:rPr lang="de-DE" sz="2000" dirty="0" err="1">
                <a:solidFill>
                  <a:srgbClr val="000000"/>
                </a:solidFill>
              </a:rPr>
              <a:t>only</a:t>
            </a:r>
            <a:r>
              <a:rPr lang="de-DE" sz="2000" dirty="0">
                <a:solidFill>
                  <a:srgbClr val="000000"/>
                </a:solidFill>
              </a:rPr>
              <a:t> a </a:t>
            </a:r>
            <a:r>
              <a:rPr lang="de-DE" sz="2000" dirty="0" err="1">
                <a:solidFill>
                  <a:srgbClr val="000000"/>
                </a:solidFill>
              </a:rPr>
              <a:t>theoretical</a:t>
            </a:r>
            <a:r>
              <a:rPr lang="de-DE" sz="2000" dirty="0">
                <a:solidFill>
                  <a:srgbClr val="000000"/>
                </a:solidFill>
              </a:rPr>
              <a:t> </a:t>
            </a:r>
            <a:r>
              <a:rPr lang="de-DE" sz="2000" dirty="0" err="1">
                <a:solidFill>
                  <a:srgbClr val="000000"/>
                </a:solidFill>
              </a:rPr>
              <a:t>concept</a:t>
            </a:r>
            <a:r>
              <a:rPr lang="de-DE" sz="2000" dirty="0">
                <a:solidFill>
                  <a:srgbClr val="000000"/>
                </a:solidFill>
              </a:rPr>
              <a:t>.  </a:t>
            </a:r>
            <a:r>
              <a:rPr lang="de-DE" sz="2000" dirty="0" err="1">
                <a:solidFill>
                  <a:srgbClr val="000000"/>
                </a:solidFill>
              </a:rPr>
              <a:t>Therefore</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true</a:t>
            </a:r>
            <a:r>
              <a:rPr lang="de-DE" sz="2000" dirty="0">
                <a:solidFill>
                  <a:srgbClr val="000000"/>
                </a:solidFill>
              </a:rPr>
              <a:t> </a:t>
            </a:r>
            <a:r>
              <a:rPr lang="de-DE" sz="2000" dirty="0" err="1">
                <a:solidFill>
                  <a:srgbClr val="000000"/>
                </a:solidFill>
              </a:rPr>
              <a:t>value</a:t>
            </a:r>
            <a:r>
              <a:rPr lang="de-DE" sz="2000" dirty="0">
                <a:solidFill>
                  <a:srgbClr val="000000"/>
                </a:solidFill>
              </a:rPr>
              <a:t> </a:t>
            </a:r>
            <a:r>
              <a:rPr lang="de-DE" sz="2000" dirty="0" err="1">
                <a:solidFill>
                  <a:srgbClr val="000000"/>
                </a:solidFill>
              </a:rPr>
              <a:t>of</a:t>
            </a:r>
            <a:r>
              <a:rPr lang="de-DE" sz="2000" dirty="0">
                <a:solidFill>
                  <a:srgbClr val="000000"/>
                </a:solidFill>
              </a:rPr>
              <a:t> potential out </a:t>
            </a:r>
            <a:r>
              <a:rPr lang="de-DE" sz="2000" dirty="0" err="1">
                <a:solidFill>
                  <a:srgbClr val="000000"/>
                </a:solidFill>
              </a:rPr>
              <a:t>is</a:t>
            </a:r>
            <a:r>
              <a:rPr lang="de-DE" sz="2000" dirty="0">
                <a:solidFill>
                  <a:srgbClr val="000000"/>
                </a:solidFill>
              </a:rPr>
              <a:t> </a:t>
            </a:r>
            <a:r>
              <a:rPr lang="de-DE" sz="2000" dirty="0" err="1">
                <a:solidFill>
                  <a:srgbClr val="000000"/>
                </a:solidFill>
              </a:rPr>
              <a:t>difficult</a:t>
            </a:r>
            <a:r>
              <a:rPr lang="de-DE" sz="2000" dirty="0">
                <a:solidFill>
                  <a:srgbClr val="000000"/>
                </a:solidFill>
              </a:rPr>
              <a:t> </a:t>
            </a:r>
            <a:r>
              <a:rPr lang="de-DE" sz="2000" dirty="0" err="1">
                <a:solidFill>
                  <a:srgbClr val="000000"/>
                </a:solidFill>
              </a:rPr>
              <a:t>to</a:t>
            </a:r>
            <a:r>
              <a:rPr lang="de-DE" sz="2000" dirty="0">
                <a:solidFill>
                  <a:srgbClr val="000000"/>
                </a:solidFill>
              </a:rPr>
              <a:t> </a:t>
            </a:r>
            <a:r>
              <a:rPr lang="de-DE" sz="2000" dirty="0" err="1">
                <a:solidFill>
                  <a:srgbClr val="000000"/>
                </a:solidFill>
              </a:rPr>
              <a:t>estimate</a:t>
            </a:r>
            <a:r>
              <a:rPr lang="de-DE" sz="2000" dirty="0">
                <a:solidFill>
                  <a:srgbClr val="000000"/>
                </a:solidFill>
              </a:rPr>
              <a:t>.</a:t>
            </a: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04645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566558" y="123866"/>
            <a:ext cx="30207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Further definitions</a:t>
            </a:r>
            <a:endParaRPr lang="de-DE" sz="2400" b="1" dirty="0">
              <a:solidFill>
                <a:srgbClr val="000000"/>
              </a:solidFill>
              <a:latin typeface="Sparkasse Rg" pitchFamily="34" charset="0"/>
            </a:endParaRPr>
          </a:p>
        </p:txBody>
      </p:sp>
      <p:sp>
        <p:nvSpPr>
          <p:cNvPr id="11" name="Textfeld 10"/>
          <p:cNvSpPr txBox="1"/>
          <p:nvPr/>
        </p:nvSpPr>
        <p:spPr>
          <a:xfrm>
            <a:off x="1181805" y="669837"/>
            <a:ext cx="9001000" cy="5688632"/>
          </a:xfrm>
          <a:prstGeom prst="rect">
            <a:avLst/>
          </a:prstGeom>
          <a:noFill/>
        </p:spPr>
        <p:txBody>
          <a:bodyPr wrap="square" rtlCol="0">
            <a:noAutofit/>
          </a:bodyPr>
          <a:lstStyle/>
          <a:p>
            <a:r>
              <a:rPr lang="en-US" sz="2400" b="1" dirty="0"/>
              <a:t>Potential output is the maximum amount of goods and services an economy can turn out when it is most efficient—that is, at full capacity. Often, potential output is referred to as the production capacity of the economy.­ </a:t>
            </a:r>
            <a:r>
              <a:rPr lang="en-US" sz="2400" dirty="0"/>
              <a:t>(IMF Definition)</a:t>
            </a:r>
          </a:p>
          <a:p>
            <a:endParaRPr lang="en-US" sz="2400" dirty="0"/>
          </a:p>
          <a:p>
            <a:endParaRPr lang="en-US" sz="2400" dirty="0"/>
          </a:p>
          <a:p>
            <a:pPr algn="ctr"/>
            <a:r>
              <a:rPr lang="en-US" sz="3200" u="sng" dirty="0"/>
              <a:t>But:</a:t>
            </a:r>
          </a:p>
          <a:p>
            <a:r>
              <a:rPr lang="en-US" sz="2400" dirty="0"/>
              <a:t>“…it must be noted that potential output cannot be observed directly, but has to be inferred from existing data using statistical and econometric methods. There is considerable uncertainty in the measurement of potential output, which translates across to the derived indicators.” (ECB, 2011)</a:t>
            </a:r>
            <a:endParaRPr lang="de-DE" sz="2400" dirty="0"/>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9BA18A7B-49E0-434A-87B6-8E5DE2B248B8}"/>
                  </a:ext>
                </a:extLst>
              </p14:cNvPr>
              <p14:cNvContentPartPr/>
              <p14:nvPr/>
            </p14:nvContentPartPr>
            <p14:xfrm>
              <a:off x="9771837" y="1841776"/>
              <a:ext cx="207360" cy="67320"/>
            </p14:xfrm>
          </p:contentPart>
        </mc:Choice>
        <mc:Fallback xmlns="">
          <p:pic>
            <p:nvPicPr>
              <p:cNvPr id="25" name="Freihand 24">
                <a:extLst>
                  <a:ext uri="{FF2B5EF4-FFF2-40B4-BE49-F238E27FC236}">
                    <a16:creationId xmlns:a16="http://schemas.microsoft.com/office/drawing/2014/main" id="{9BA18A7B-49E0-434A-87B6-8E5DE2B248B8}"/>
                  </a:ext>
                </a:extLst>
              </p:cNvPr>
              <p:cNvPicPr/>
              <p:nvPr/>
            </p:nvPicPr>
            <p:blipFill>
              <a:blip r:embed="rId4"/>
              <a:stretch>
                <a:fillRect/>
              </a:stretch>
            </p:blipFill>
            <p:spPr>
              <a:xfrm>
                <a:off x="9762837" y="1833136"/>
                <a:ext cx="225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335515D7-B07A-4E21-9988-CEFFC0C2035E}"/>
                  </a:ext>
                </a:extLst>
              </p14:cNvPr>
              <p14:cNvContentPartPr/>
              <p14:nvPr/>
            </p14:nvContentPartPr>
            <p14:xfrm>
              <a:off x="11352597" y="2709736"/>
              <a:ext cx="13680" cy="196200"/>
            </p14:xfrm>
          </p:contentPart>
        </mc:Choice>
        <mc:Fallback xmlns="">
          <p:pic>
            <p:nvPicPr>
              <p:cNvPr id="37" name="Freihand 36">
                <a:extLst>
                  <a:ext uri="{FF2B5EF4-FFF2-40B4-BE49-F238E27FC236}">
                    <a16:creationId xmlns:a16="http://schemas.microsoft.com/office/drawing/2014/main" id="{335515D7-B07A-4E21-9988-CEFFC0C2035E}"/>
                  </a:ext>
                </a:extLst>
              </p:cNvPr>
              <p:cNvPicPr/>
              <p:nvPr/>
            </p:nvPicPr>
            <p:blipFill>
              <a:blip r:embed="rId6"/>
              <a:stretch>
                <a:fillRect/>
              </a:stretch>
            </p:blipFill>
            <p:spPr>
              <a:xfrm>
                <a:off x="11343957" y="2700736"/>
                <a:ext cx="31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797" name="Freihand 114796">
                <a:extLst>
                  <a:ext uri="{FF2B5EF4-FFF2-40B4-BE49-F238E27FC236}">
                    <a16:creationId xmlns:a16="http://schemas.microsoft.com/office/drawing/2014/main" id="{6D93580D-0C80-4014-85E1-A36768722D5C}"/>
                  </a:ext>
                </a:extLst>
              </p14:cNvPr>
              <p14:cNvContentPartPr/>
              <p14:nvPr/>
            </p14:nvContentPartPr>
            <p14:xfrm>
              <a:off x="5336997" y="1456216"/>
              <a:ext cx="2073240" cy="120240"/>
            </p14:xfrm>
          </p:contentPart>
        </mc:Choice>
        <mc:Fallback xmlns="">
          <p:pic>
            <p:nvPicPr>
              <p:cNvPr id="114797" name="Freihand 114796">
                <a:extLst>
                  <a:ext uri="{FF2B5EF4-FFF2-40B4-BE49-F238E27FC236}">
                    <a16:creationId xmlns:a16="http://schemas.microsoft.com/office/drawing/2014/main" id="{6D93580D-0C80-4014-85E1-A36768722D5C}"/>
                  </a:ext>
                </a:extLst>
              </p:cNvPr>
              <p:cNvPicPr/>
              <p:nvPr/>
            </p:nvPicPr>
            <p:blipFill>
              <a:blip r:embed="rId8"/>
              <a:stretch>
                <a:fillRect/>
              </a:stretch>
            </p:blipFill>
            <p:spPr>
              <a:xfrm>
                <a:off x="5328357" y="1447216"/>
                <a:ext cx="2090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855" name="Freihand 114854">
                <a:extLst>
                  <a:ext uri="{FF2B5EF4-FFF2-40B4-BE49-F238E27FC236}">
                    <a16:creationId xmlns:a16="http://schemas.microsoft.com/office/drawing/2014/main" id="{485BF321-992A-4CF5-96EF-D1CF87D8762C}"/>
                  </a:ext>
                </a:extLst>
              </p14:cNvPr>
              <p14:cNvContentPartPr/>
              <p14:nvPr/>
            </p14:nvContentPartPr>
            <p14:xfrm>
              <a:off x="10041117" y="3296896"/>
              <a:ext cx="1935720" cy="1628640"/>
            </p14:xfrm>
          </p:contentPart>
        </mc:Choice>
        <mc:Fallback xmlns="">
          <p:pic>
            <p:nvPicPr>
              <p:cNvPr id="114855" name="Freihand 114854">
                <a:extLst>
                  <a:ext uri="{FF2B5EF4-FFF2-40B4-BE49-F238E27FC236}">
                    <a16:creationId xmlns:a16="http://schemas.microsoft.com/office/drawing/2014/main" id="{485BF321-992A-4CF5-96EF-D1CF87D8762C}"/>
                  </a:ext>
                </a:extLst>
              </p:cNvPr>
              <p:cNvPicPr/>
              <p:nvPr/>
            </p:nvPicPr>
            <p:blipFill>
              <a:blip r:embed="rId10"/>
              <a:stretch>
                <a:fillRect/>
              </a:stretch>
            </p:blipFill>
            <p:spPr>
              <a:xfrm>
                <a:off x="10032477" y="3288256"/>
                <a:ext cx="1953360" cy="164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857" name="Freihand 114856">
                <a:extLst>
                  <a:ext uri="{FF2B5EF4-FFF2-40B4-BE49-F238E27FC236}">
                    <a16:creationId xmlns:a16="http://schemas.microsoft.com/office/drawing/2014/main" id="{5342B72C-3494-409F-B8D9-CC9BB4EB1F69}"/>
                  </a:ext>
                </a:extLst>
              </p14:cNvPr>
              <p14:cNvContentPartPr/>
              <p14:nvPr/>
            </p14:nvContentPartPr>
            <p14:xfrm>
              <a:off x="9907557" y="1823416"/>
              <a:ext cx="1398600" cy="1135080"/>
            </p14:xfrm>
          </p:contentPart>
        </mc:Choice>
        <mc:Fallback xmlns="">
          <p:pic>
            <p:nvPicPr>
              <p:cNvPr id="114857" name="Freihand 114856">
                <a:extLst>
                  <a:ext uri="{FF2B5EF4-FFF2-40B4-BE49-F238E27FC236}">
                    <a16:creationId xmlns:a16="http://schemas.microsoft.com/office/drawing/2014/main" id="{5342B72C-3494-409F-B8D9-CC9BB4EB1F69}"/>
                  </a:ext>
                </a:extLst>
              </p:cNvPr>
              <p:cNvPicPr/>
              <p:nvPr/>
            </p:nvPicPr>
            <p:blipFill>
              <a:blip r:embed="rId12"/>
              <a:stretch>
                <a:fillRect/>
              </a:stretch>
            </p:blipFill>
            <p:spPr>
              <a:xfrm>
                <a:off x="9898917" y="1814776"/>
                <a:ext cx="1416240" cy="1152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4859" name="Freihand 114858">
                <a:extLst>
                  <a:ext uri="{FF2B5EF4-FFF2-40B4-BE49-F238E27FC236}">
                    <a16:creationId xmlns:a16="http://schemas.microsoft.com/office/drawing/2014/main" id="{26126798-D240-497A-BDCF-FC2BE86704C8}"/>
                  </a:ext>
                </a:extLst>
              </p14:cNvPr>
              <p14:cNvContentPartPr/>
              <p14:nvPr/>
            </p14:nvContentPartPr>
            <p14:xfrm>
              <a:off x="9961197" y="1875256"/>
              <a:ext cx="1246680" cy="961920"/>
            </p14:xfrm>
          </p:contentPart>
        </mc:Choice>
        <mc:Fallback xmlns="">
          <p:pic>
            <p:nvPicPr>
              <p:cNvPr id="114859" name="Freihand 114858">
                <a:extLst>
                  <a:ext uri="{FF2B5EF4-FFF2-40B4-BE49-F238E27FC236}">
                    <a16:creationId xmlns:a16="http://schemas.microsoft.com/office/drawing/2014/main" id="{26126798-D240-497A-BDCF-FC2BE86704C8}"/>
                  </a:ext>
                </a:extLst>
              </p:cNvPr>
              <p:cNvPicPr/>
              <p:nvPr/>
            </p:nvPicPr>
            <p:blipFill>
              <a:blip r:embed="rId14"/>
              <a:stretch>
                <a:fillRect/>
              </a:stretch>
            </p:blipFill>
            <p:spPr>
              <a:xfrm>
                <a:off x="9952197" y="1866616"/>
                <a:ext cx="126432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872" name="Freihand 114871">
                <a:extLst>
                  <a:ext uri="{FF2B5EF4-FFF2-40B4-BE49-F238E27FC236}">
                    <a16:creationId xmlns:a16="http://schemas.microsoft.com/office/drawing/2014/main" id="{FD6633E2-548B-4E5C-BF70-007A32CC9926}"/>
                  </a:ext>
                </a:extLst>
              </p14:cNvPr>
              <p14:cNvContentPartPr/>
              <p14:nvPr/>
            </p14:nvContentPartPr>
            <p14:xfrm>
              <a:off x="9437037" y="5784136"/>
              <a:ext cx="62640" cy="98280"/>
            </p14:xfrm>
          </p:contentPart>
        </mc:Choice>
        <mc:Fallback xmlns="">
          <p:pic>
            <p:nvPicPr>
              <p:cNvPr id="114872" name="Freihand 114871">
                <a:extLst>
                  <a:ext uri="{FF2B5EF4-FFF2-40B4-BE49-F238E27FC236}">
                    <a16:creationId xmlns:a16="http://schemas.microsoft.com/office/drawing/2014/main" id="{FD6633E2-548B-4E5C-BF70-007A32CC9926}"/>
                  </a:ext>
                </a:extLst>
              </p:cNvPr>
              <p:cNvPicPr/>
              <p:nvPr/>
            </p:nvPicPr>
            <p:blipFill>
              <a:blip r:embed="rId16"/>
              <a:stretch>
                <a:fillRect/>
              </a:stretch>
            </p:blipFill>
            <p:spPr>
              <a:xfrm>
                <a:off x="9428397" y="5775136"/>
                <a:ext cx="8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874" name="Freihand 114873">
                <a:extLst>
                  <a:ext uri="{FF2B5EF4-FFF2-40B4-BE49-F238E27FC236}">
                    <a16:creationId xmlns:a16="http://schemas.microsoft.com/office/drawing/2014/main" id="{926577AE-EFDF-426B-8389-2CEBE9DAF0F9}"/>
                  </a:ext>
                </a:extLst>
              </p14:cNvPr>
              <p14:cNvContentPartPr/>
              <p14:nvPr/>
            </p14:nvContentPartPr>
            <p14:xfrm>
              <a:off x="9873357" y="1824856"/>
              <a:ext cx="1390680" cy="1035360"/>
            </p14:xfrm>
          </p:contentPart>
        </mc:Choice>
        <mc:Fallback xmlns="">
          <p:pic>
            <p:nvPicPr>
              <p:cNvPr id="114874" name="Freihand 114873">
                <a:extLst>
                  <a:ext uri="{FF2B5EF4-FFF2-40B4-BE49-F238E27FC236}">
                    <a16:creationId xmlns:a16="http://schemas.microsoft.com/office/drawing/2014/main" id="{926577AE-EFDF-426B-8389-2CEBE9DAF0F9}"/>
                  </a:ext>
                </a:extLst>
              </p:cNvPr>
              <p:cNvPicPr/>
              <p:nvPr/>
            </p:nvPicPr>
            <p:blipFill>
              <a:blip r:embed="rId18"/>
              <a:stretch>
                <a:fillRect/>
              </a:stretch>
            </p:blipFill>
            <p:spPr>
              <a:xfrm>
                <a:off x="9864717" y="1816216"/>
                <a:ext cx="1408320" cy="105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4886" name="Freihand 114885">
                <a:extLst>
                  <a:ext uri="{FF2B5EF4-FFF2-40B4-BE49-F238E27FC236}">
                    <a16:creationId xmlns:a16="http://schemas.microsoft.com/office/drawing/2014/main" id="{6C3A3386-9860-41A7-B9A5-A7C0C63FABA6}"/>
                  </a:ext>
                </a:extLst>
              </p14:cNvPr>
              <p14:cNvContentPartPr/>
              <p14:nvPr/>
            </p14:nvContentPartPr>
            <p14:xfrm>
              <a:off x="10178997" y="1758256"/>
              <a:ext cx="1141560" cy="788760"/>
            </p14:xfrm>
          </p:contentPart>
        </mc:Choice>
        <mc:Fallback xmlns="">
          <p:pic>
            <p:nvPicPr>
              <p:cNvPr id="114886" name="Freihand 114885">
                <a:extLst>
                  <a:ext uri="{FF2B5EF4-FFF2-40B4-BE49-F238E27FC236}">
                    <a16:creationId xmlns:a16="http://schemas.microsoft.com/office/drawing/2014/main" id="{6C3A3386-9860-41A7-B9A5-A7C0C63FABA6}"/>
                  </a:ext>
                </a:extLst>
              </p:cNvPr>
              <p:cNvPicPr/>
              <p:nvPr/>
            </p:nvPicPr>
            <p:blipFill>
              <a:blip r:embed="rId20"/>
              <a:stretch>
                <a:fillRect/>
              </a:stretch>
            </p:blipFill>
            <p:spPr>
              <a:xfrm>
                <a:off x="10170357" y="1749256"/>
                <a:ext cx="1159200" cy="80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888" name="Freihand 114887">
                <a:extLst>
                  <a:ext uri="{FF2B5EF4-FFF2-40B4-BE49-F238E27FC236}">
                    <a16:creationId xmlns:a16="http://schemas.microsoft.com/office/drawing/2014/main" id="{915E1DFA-4E35-405B-A7EF-5BE0988FA710}"/>
                  </a:ext>
                </a:extLst>
              </p14:cNvPr>
              <p14:cNvContentPartPr/>
              <p14:nvPr/>
            </p14:nvContentPartPr>
            <p14:xfrm>
              <a:off x="11027877" y="2621896"/>
              <a:ext cx="291600" cy="351000"/>
            </p14:xfrm>
          </p:contentPart>
        </mc:Choice>
        <mc:Fallback xmlns="">
          <p:pic>
            <p:nvPicPr>
              <p:cNvPr id="114888" name="Freihand 114887">
                <a:extLst>
                  <a:ext uri="{FF2B5EF4-FFF2-40B4-BE49-F238E27FC236}">
                    <a16:creationId xmlns:a16="http://schemas.microsoft.com/office/drawing/2014/main" id="{915E1DFA-4E35-405B-A7EF-5BE0988FA710}"/>
                  </a:ext>
                </a:extLst>
              </p:cNvPr>
              <p:cNvPicPr/>
              <p:nvPr/>
            </p:nvPicPr>
            <p:blipFill>
              <a:blip r:embed="rId22"/>
              <a:stretch>
                <a:fillRect/>
              </a:stretch>
            </p:blipFill>
            <p:spPr>
              <a:xfrm>
                <a:off x="11019237" y="2613256"/>
                <a:ext cx="3092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908" name="Freihand 114907">
                <a:extLst>
                  <a:ext uri="{FF2B5EF4-FFF2-40B4-BE49-F238E27FC236}">
                    <a16:creationId xmlns:a16="http://schemas.microsoft.com/office/drawing/2014/main" id="{F67947AC-D599-49AF-9D9E-D0209275306E}"/>
                  </a:ext>
                </a:extLst>
              </p14:cNvPr>
              <p14:cNvContentPartPr/>
              <p14:nvPr/>
            </p14:nvContentPartPr>
            <p14:xfrm>
              <a:off x="5397837" y="1407976"/>
              <a:ext cx="1768680" cy="43560"/>
            </p14:xfrm>
          </p:contentPart>
        </mc:Choice>
        <mc:Fallback xmlns="">
          <p:pic>
            <p:nvPicPr>
              <p:cNvPr id="114908" name="Freihand 114907">
                <a:extLst>
                  <a:ext uri="{FF2B5EF4-FFF2-40B4-BE49-F238E27FC236}">
                    <a16:creationId xmlns:a16="http://schemas.microsoft.com/office/drawing/2014/main" id="{F67947AC-D599-49AF-9D9E-D0209275306E}"/>
                  </a:ext>
                </a:extLst>
              </p:cNvPr>
              <p:cNvPicPr/>
              <p:nvPr/>
            </p:nvPicPr>
            <p:blipFill>
              <a:blip r:embed="rId24"/>
              <a:stretch>
                <a:fillRect/>
              </a:stretch>
            </p:blipFill>
            <p:spPr>
              <a:xfrm>
                <a:off x="5388837" y="1399336"/>
                <a:ext cx="1786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4909" name="Freihand 114908">
                <a:extLst>
                  <a:ext uri="{FF2B5EF4-FFF2-40B4-BE49-F238E27FC236}">
                    <a16:creationId xmlns:a16="http://schemas.microsoft.com/office/drawing/2014/main" id="{BF2FBAF2-FCFC-4715-AB1C-B7158979009A}"/>
                  </a:ext>
                </a:extLst>
              </p14:cNvPr>
              <p14:cNvContentPartPr/>
              <p14:nvPr/>
            </p14:nvContentPartPr>
            <p14:xfrm>
              <a:off x="8440197" y="1437136"/>
              <a:ext cx="724680" cy="28800"/>
            </p14:xfrm>
          </p:contentPart>
        </mc:Choice>
        <mc:Fallback xmlns="">
          <p:pic>
            <p:nvPicPr>
              <p:cNvPr id="114909" name="Freihand 114908">
                <a:extLst>
                  <a:ext uri="{FF2B5EF4-FFF2-40B4-BE49-F238E27FC236}">
                    <a16:creationId xmlns:a16="http://schemas.microsoft.com/office/drawing/2014/main" id="{BF2FBAF2-FCFC-4715-AB1C-B7158979009A}"/>
                  </a:ext>
                </a:extLst>
              </p:cNvPr>
              <p:cNvPicPr/>
              <p:nvPr/>
            </p:nvPicPr>
            <p:blipFill>
              <a:blip r:embed="rId26"/>
              <a:stretch>
                <a:fillRect/>
              </a:stretch>
            </p:blipFill>
            <p:spPr>
              <a:xfrm>
                <a:off x="8431557" y="1428136"/>
                <a:ext cx="742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4910" name="Freihand 114909">
                <a:extLst>
                  <a:ext uri="{FF2B5EF4-FFF2-40B4-BE49-F238E27FC236}">
                    <a16:creationId xmlns:a16="http://schemas.microsoft.com/office/drawing/2014/main" id="{62EA1AE5-715B-4BE8-9555-11162560155F}"/>
                  </a:ext>
                </a:extLst>
              </p14:cNvPr>
              <p14:cNvContentPartPr/>
              <p14:nvPr/>
            </p14:nvContentPartPr>
            <p14:xfrm>
              <a:off x="1513077" y="1769776"/>
              <a:ext cx="1020960" cy="62280"/>
            </p14:xfrm>
          </p:contentPart>
        </mc:Choice>
        <mc:Fallback xmlns="">
          <p:pic>
            <p:nvPicPr>
              <p:cNvPr id="114910" name="Freihand 114909">
                <a:extLst>
                  <a:ext uri="{FF2B5EF4-FFF2-40B4-BE49-F238E27FC236}">
                    <a16:creationId xmlns:a16="http://schemas.microsoft.com/office/drawing/2014/main" id="{62EA1AE5-715B-4BE8-9555-11162560155F}"/>
                  </a:ext>
                </a:extLst>
              </p:cNvPr>
              <p:cNvPicPr/>
              <p:nvPr/>
            </p:nvPicPr>
            <p:blipFill>
              <a:blip r:embed="rId28"/>
              <a:stretch>
                <a:fillRect/>
              </a:stretch>
            </p:blipFill>
            <p:spPr>
              <a:xfrm>
                <a:off x="1504077" y="1760776"/>
                <a:ext cx="1038600" cy="79920"/>
              </a:xfrm>
              <a:prstGeom prst="rect">
                <a:avLst/>
              </a:prstGeom>
            </p:spPr>
          </p:pic>
        </mc:Fallback>
      </mc:AlternateContent>
      <p:grpSp>
        <p:nvGrpSpPr>
          <p:cNvPr id="114913" name="Gruppieren 114912">
            <a:extLst>
              <a:ext uri="{FF2B5EF4-FFF2-40B4-BE49-F238E27FC236}">
                <a16:creationId xmlns:a16="http://schemas.microsoft.com/office/drawing/2014/main" id="{5674DE98-5F50-45B2-A43F-FE073C0971E7}"/>
              </a:ext>
            </a:extLst>
          </p:cNvPr>
          <p:cNvGrpSpPr/>
          <p:nvPr/>
        </p:nvGrpSpPr>
        <p:grpSpPr>
          <a:xfrm>
            <a:off x="6113877" y="150496"/>
            <a:ext cx="5931000" cy="6711480"/>
            <a:chOff x="6113877" y="150496"/>
            <a:chExt cx="5931000" cy="6711480"/>
          </a:xfrm>
        </p:grpSpPr>
        <mc:AlternateContent xmlns:mc="http://schemas.openxmlformats.org/markup-compatibility/2006" xmlns:p14="http://schemas.microsoft.com/office/powerpoint/2010/main">
          <mc:Choice Requires="p14">
            <p:contentPart p14:bwMode="auto" r:id="rId29">
              <p14:nvContentPartPr>
                <p14:cNvPr id="114805" name="Freihand 114804">
                  <a:extLst>
                    <a:ext uri="{FF2B5EF4-FFF2-40B4-BE49-F238E27FC236}">
                      <a16:creationId xmlns:a16="http://schemas.microsoft.com/office/drawing/2014/main" id="{7340166B-C60E-41CE-A9FD-8470DE234DA8}"/>
                    </a:ext>
                  </a:extLst>
                </p14:cNvPr>
                <p14:cNvContentPartPr/>
                <p14:nvPr/>
              </p14:nvContentPartPr>
              <p14:xfrm>
                <a:off x="8761317" y="5344936"/>
                <a:ext cx="467640" cy="1193760"/>
              </p14:xfrm>
            </p:contentPart>
          </mc:Choice>
          <mc:Fallback xmlns="">
            <p:pic>
              <p:nvPicPr>
                <p:cNvPr id="114805" name="Freihand 114804">
                  <a:extLst>
                    <a:ext uri="{FF2B5EF4-FFF2-40B4-BE49-F238E27FC236}">
                      <a16:creationId xmlns:a16="http://schemas.microsoft.com/office/drawing/2014/main" id="{7340166B-C60E-41CE-A9FD-8470DE234DA8}"/>
                    </a:ext>
                  </a:extLst>
                </p:cNvPr>
                <p:cNvPicPr/>
                <p:nvPr/>
              </p:nvPicPr>
              <p:blipFill>
                <a:blip r:embed="rId30"/>
                <a:stretch>
                  <a:fillRect/>
                </a:stretch>
              </p:blipFill>
              <p:spPr>
                <a:xfrm>
                  <a:off x="8752317" y="5336296"/>
                  <a:ext cx="485280" cy="121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806" name="Freihand 114805">
                  <a:extLst>
                    <a:ext uri="{FF2B5EF4-FFF2-40B4-BE49-F238E27FC236}">
                      <a16:creationId xmlns:a16="http://schemas.microsoft.com/office/drawing/2014/main" id="{69B0C265-401C-456A-ACA9-71351B79A33D}"/>
                    </a:ext>
                  </a:extLst>
                </p14:cNvPr>
                <p14:cNvContentPartPr/>
                <p14:nvPr/>
              </p14:nvContentPartPr>
              <p14:xfrm>
                <a:off x="8929437" y="6456616"/>
                <a:ext cx="1673640" cy="54000"/>
              </p14:xfrm>
            </p:contentPart>
          </mc:Choice>
          <mc:Fallback xmlns="">
            <p:pic>
              <p:nvPicPr>
                <p:cNvPr id="114806" name="Freihand 114805">
                  <a:extLst>
                    <a:ext uri="{FF2B5EF4-FFF2-40B4-BE49-F238E27FC236}">
                      <a16:creationId xmlns:a16="http://schemas.microsoft.com/office/drawing/2014/main" id="{69B0C265-401C-456A-ACA9-71351B79A33D}"/>
                    </a:ext>
                  </a:extLst>
                </p:cNvPr>
                <p:cNvPicPr/>
                <p:nvPr/>
              </p:nvPicPr>
              <p:blipFill>
                <a:blip r:embed="rId32"/>
                <a:stretch>
                  <a:fillRect/>
                </a:stretch>
              </p:blipFill>
              <p:spPr>
                <a:xfrm>
                  <a:off x="8920797" y="6447616"/>
                  <a:ext cx="1691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4807" name="Freihand 114806">
                  <a:extLst>
                    <a:ext uri="{FF2B5EF4-FFF2-40B4-BE49-F238E27FC236}">
                      <a16:creationId xmlns:a16="http://schemas.microsoft.com/office/drawing/2014/main" id="{DFB00355-C89B-4135-AD70-5DBCB1AEBCE5}"/>
                    </a:ext>
                  </a:extLst>
                </p14:cNvPr>
                <p14:cNvContentPartPr/>
                <p14:nvPr/>
              </p14:nvContentPartPr>
              <p14:xfrm>
                <a:off x="10451517" y="6352936"/>
                <a:ext cx="263880" cy="322200"/>
              </p14:xfrm>
            </p:contentPart>
          </mc:Choice>
          <mc:Fallback xmlns="">
            <p:pic>
              <p:nvPicPr>
                <p:cNvPr id="114807" name="Freihand 114806">
                  <a:extLst>
                    <a:ext uri="{FF2B5EF4-FFF2-40B4-BE49-F238E27FC236}">
                      <a16:creationId xmlns:a16="http://schemas.microsoft.com/office/drawing/2014/main" id="{DFB00355-C89B-4135-AD70-5DBCB1AEBCE5}"/>
                    </a:ext>
                  </a:extLst>
                </p:cNvPr>
                <p:cNvPicPr/>
                <p:nvPr/>
              </p:nvPicPr>
              <p:blipFill>
                <a:blip r:embed="rId34"/>
                <a:stretch>
                  <a:fillRect/>
                </a:stretch>
              </p:blipFill>
              <p:spPr>
                <a:xfrm>
                  <a:off x="10442517" y="6344296"/>
                  <a:ext cx="281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808" name="Freihand 114807">
                  <a:extLst>
                    <a:ext uri="{FF2B5EF4-FFF2-40B4-BE49-F238E27FC236}">
                      <a16:creationId xmlns:a16="http://schemas.microsoft.com/office/drawing/2014/main" id="{3D447709-34B8-41F2-A4CA-84FF8692E2AC}"/>
                    </a:ext>
                  </a:extLst>
                </p14:cNvPr>
                <p14:cNvContentPartPr/>
                <p14:nvPr/>
              </p14:nvContentPartPr>
              <p14:xfrm>
                <a:off x="8648997" y="5129656"/>
                <a:ext cx="199800" cy="285120"/>
              </p14:xfrm>
            </p:contentPart>
          </mc:Choice>
          <mc:Fallback xmlns="">
            <p:pic>
              <p:nvPicPr>
                <p:cNvPr id="114808" name="Freihand 114807">
                  <a:extLst>
                    <a:ext uri="{FF2B5EF4-FFF2-40B4-BE49-F238E27FC236}">
                      <a16:creationId xmlns:a16="http://schemas.microsoft.com/office/drawing/2014/main" id="{3D447709-34B8-41F2-A4CA-84FF8692E2AC}"/>
                    </a:ext>
                  </a:extLst>
                </p:cNvPr>
                <p:cNvPicPr/>
                <p:nvPr/>
              </p:nvPicPr>
              <p:blipFill>
                <a:blip r:embed="rId36"/>
                <a:stretch>
                  <a:fillRect/>
                </a:stretch>
              </p:blipFill>
              <p:spPr>
                <a:xfrm>
                  <a:off x="8639997" y="5120656"/>
                  <a:ext cx="217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810" name="Freihand 114809">
                  <a:extLst>
                    <a:ext uri="{FF2B5EF4-FFF2-40B4-BE49-F238E27FC236}">
                      <a16:creationId xmlns:a16="http://schemas.microsoft.com/office/drawing/2014/main" id="{4D3252BF-C73C-4811-977B-6C3DF3D1608C}"/>
                    </a:ext>
                  </a:extLst>
                </p14:cNvPr>
                <p14:cNvContentPartPr/>
                <p14:nvPr/>
              </p14:nvContentPartPr>
              <p14:xfrm>
                <a:off x="8314197" y="5130016"/>
                <a:ext cx="140400" cy="55080"/>
              </p14:xfrm>
            </p:contentPart>
          </mc:Choice>
          <mc:Fallback xmlns="">
            <p:pic>
              <p:nvPicPr>
                <p:cNvPr id="114810" name="Freihand 114809">
                  <a:extLst>
                    <a:ext uri="{FF2B5EF4-FFF2-40B4-BE49-F238E27FC236}">
                      <a16:creationId xmlns:a16="http://schemas.microsoft.com/office/drawing/2014/main" id="{4D3252BF-C73C-4811-977B-6C3DF3D1608C}"/>
                    </a:ext>
                  </a:extLst>
                </p:cNvPr>
                <p:cNvPicPr/>
                <p:nvPr/>
              </p:nvPicPr>
              <p:blipFill>
                <a:blip r:embed="rId38"/>
                <a:stretch>
                  <a:fillRect/>
                </a:stretch>
              </p:blipFill>
              <p:spPr>
                <a:xfrm>
                  <a:off x="8305197" y="5121376"/>
                  <a:ext cx="158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4811" name="Freihand 114810">
                  <a:extLst>
                    <a:ext uri="{FF2B5EF4-FFF2-40B4-BE49-F238E27FC236}">
                      <a16:creationId xmlns:a16="http://schemas.microsoft.com/office/drawing/2014/main" id="{10FEEFA3-082D-408A-A1CB-62C661F177E4}"/>
                    </a:ext>
                  </a:extLst>
                </p14:cNvPr>
                <p14:cNvContentPartPr/>
                <p14:nvPr/>
              </p14:nvContentPartPr>
              <p14:xfrm>
                <a:off x="8438397" y="5102656"/>
                <a:ext cx="12240" cy="214200"/>
              </p14:xfrm>
            </p:contentPart>
          </mc:Choice>
          <mc:Fallback xmlns="">
            <p:pic>
              <p:nvPicPr>
                <p:cNvPr id="114811" name="Freihand 114810">
                  <a:extLst>
                    <a:ext uri="{FF2B5EF4-FFF2-40B4-BE49-F238E27FC236}">
                      <a16:creationId xmlns:a16="http://schemas.microsoft.com/office/drawing/2014/main" id="{10FEEFA3-082D-408A-A1CB-62C661F177E4}"/>
                    </a:ext>
                  </a:extLst>
                </p:cNvPr>
                <p:cNvPicPr/>
                <p:nvPr/>
              </p:nvPicPr>
              <p:blipFill>
                <a:blip r:embed="rId40"/>
                <a:stretch>
                  <a:fillRect/>
                </a:stretch>
              </p:blipFill>
              <p:spPr>
                <a:xfrm>
                  <a:off x="8429397" y="5093656"/>
                  <a:ext cx="298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4813" name="Freihand 114812">
                  <a:extLst>
                    <a:ext uri="{FF2B5EF4-FFF2-40B4-BE49-F238E27FC236}">
                      <a16:creationId xmlns:a16="http://schemas.microsoft.com/office/drawing/2014/main" id="{7215A284-4A64-41C2-8A8B-31AD0A172BFC}"/>
                    </a:ext>
                  </a:extLst>
                </p14:cNvPr>
                <p14:cNvContentPartPr/>
                <p14:nvPr/>
              </p14:nvContentPartPr>
              <p14:xfrm>
                <a:off x="10462317" y="6525016"/>
                <a:ext cx="110880" cy="142920"/>
              </p14:xfrm>
            </p:contentPart>
          </mc:Choice>
          <mc:Fallback xmlns="">
            <p:pic>
              <p:nvPicPr>
                <p:cNvPr id="114813" name="Freihand 114812">
                  <a:extLst>
                    <a:ext uri="{FF2B5EF4-FFF2-40B4-BE49-F238E27FC236}">
                      <a16:creationId xmlns:a16="http://schemas.microsoft.com/office/drawing/2014/main" id="{7215A284-4A64-41C2-8A8B-31AD0A172BFC}"/>
                    </a:ext>
                  </a:extLst>
                </p:cNvPr>
                <p:cNvPicPr/>
                <p:nvPr/>
              </p:nvPicPr>
              <p:blipFill>
                <a:blip r:embed="rId42"/>
                <a:stretch>
                  <a:fillRect/>
                </a:stretch>
              </p:blipFill>
              <p:spPr>
                <a:xfrm>
                  <a:off x="10453317" y="6516376"/>
                  <a:ext cx="128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4814" name="Freihand 114813">
                  <a:extLst>
                    <a:ext uri="{FF2B5EF4-FFF2-40B4-BE49-F238E27FC236}">
                      <a16:creationId xmlns:a16="http://schemas.microsoft.com/office/drawing/2014/main" id="{3152B8CD-3DA1-4077-962E-813B6F973887}"/>
                    </a:ext>
                  </a:extLst>
                </p14:cNvPr>
                <p14:cNvContentPartPr/>
                <p14:nvPr/>
              </p14:nvContentPartPr>
              <p14:xfrm>
                <a:off x="10429917" y="6525016"/>
                <a:ext cx="117360" cy="128160"/>
              </p14:xfrm>
            </p:contentPart>
          </mc:Choice>
          <mc:Fallback xmlns="">
            <p:pic>
              <p:nvPicPr>
                <p:cNvPr id="114814" name="Freihand 114813">
                  <a:extLst>
                    <a:ext uri="{FF2B5EF4-FFF2-40B4-BE49-F238E27FC236}">
                      <a16:creationId xmlns:a16="http://schemas.microsoft.com/office/drawing/2014/main" id="{3152B8CD-3DA1-4077-962E-813B6F973887}"/>
                    </a:ext>
                  </a:extLst>
                </p:cNvPr>
                <p:cNvPicPr/>
                <p:nvPr/>
              </p:nvPicPr>
              <p:blipFill>
                <a:blip r:embed="rId44"/>
                <a:stretch>
                  <a:fillRect/>
                </a:stretch>
              </p:blipFill>
              <p:spPr>
                <a:xfrm>
                  <a:off x="10420917" y="6516376"/>
                  <a:ext cx="135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4816" name="Freihand 114815">
                  <a:extLst>
                    <a:ext uri="{FF2B5EF4-FFF2-40B4-BE49-F238E27FC236}">
                      <a16:creationId xmlns:a16="http://schemas.microsoft.com/office/drawing/2014/main" id="{FFF27D4C-EE6E-4839-88E1-DE3338838117}"/>
                    </a:ext>
                  </a:extLst>
                </p14:cNvPr>
                <p14:cNvContentPartPr/>
                <p14:nvPr/>
              </p14:nvContentPartPr>
              <p14:xfrm>
                <a:off x="9093237" y="5047936"/>
                <a:ext cx="1334160" cy="1071360"/>
              </p14:xfrm>
            </p:contentPart>
          </mc:Choice>
          <mc:Fallback xmlns="">
            <p:pic>
              <p:nvPicPr>
                <p:cNvPr id="114816" name="Freihand 114815">
                  <a:extLst>
                    <a:ext uri="{FF2B5EF4-FFF2-40B4-BE49-F238E27FC236}">
                      <a16:creationId xmlns:a16="http://schemas.microsoft.com/office/drawing/2014/main" id="{FFF27D4C-EE6E-4839-88E1-DE3338838117}"/>
                    </a:ext>
                  </a:extLst>
                </p:cNvPr>
                <p:cNvPicPr/>
                <p:nvPr/>
              </p:nvPicPr>
              <p:blipFill>
                <a:blip r:embed="rId46"/>
                <a:stretch>
                  <a:fillRect/>
                </a:stretch>
              </p:blipFill>
              <p:spPr>
                <a:xfrm>
                  <a:off x="9084597" y="5038936"/>
                  <a:ext cx="1351800" cy="108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4818" name="Freihand 114817">
                  <a:extLst>
                    <a:ext uri="{FF2B5EF4-FFF2-40B4-BE49-F238E27FC236}">
                      <a16:creationId xmlns:a16="http://schemas.microsoft.com/office/drawing/2014/main" id="{88C299E9-6AA5-4F1B-B319-A743C19E5F0B}"/>
                    </a:ext>
                  </a:extLst>
                </p14:cNvPr>
                <p14:cNvContentPartPr/>
                <p14:nvPr/>
              </p14:nvContentPartPr>
              <p14:xfrm>
                <a:off x="6561717" y="5108056"/>
                <a:ext cx="65160" cy="1390680"/>
              </p14:xfrm>
            </p:contentPart>
          </mc:Choice>
          <mc:Fallback xmlns="">
            <p:pic>
              <p:nvPicPr>
                <p:cNvPr id="114818" name="Freihand 114817">
                  <a:extLst>
                    <a:ext uri="{FF2B5EF4-FFF2-40B4-BE49-F238E27FC236}">
                      <a16:creationId xmlns:a16="http://schemas.microsoft.com/office/drawing/2014/main" id="{88C299E9-6AA5-4F1B-B319-A743C19E5F0B}"/>
                    </a:ext>
                  </a:extLst>
                </p:cNvPr>
                <p:cNvPicPr/>
                <p:nvPr/>
              </p:nvPicPr>
              <p:blipFill>
                <a:blip r:embed="rId48"/>
                <a:stretch>
                  <a:fillRect/>
                </a:stretch>
              </p:blipFill>
              <p:spPr>
                <a:xfrm>
                  <a:off x="6552717" y="5099416"/>
                  <a:ext cx="8280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4819" name="Freihand 114818">
                  <a:extLst>
                    <a:ext uri="{FF2B5EF4-FFF2-40B4-BE49-F238E27FC236}">
                      <a16:creationId xmlns:a16="http://schemas.microsoft.com/office/drawing/2014/main" id="{FAA358C3-C3BC-4BB4-82C8-FAFC913608CE}"/>
                    </a:ext>
                  </a:extLst>
                </p14:cNvPr>
                <p14:cNvContentPartPr/>
                <p14:nvPr/>
              </p14:nvContentPartPr>
              <p14:xfrm>
                <a:off x="6330597" y="6447616"/>
                <a:ext cx="1804320" cy="79560"/>
              </p14:xfrm>
            </p:contentPart>
          </mc:Choice>
          <mc:Fallback xmlns="">
            <p:pic>
              <p:nvPicPr>
                <p:cNvPr id="114819" name="Freihand 114818">
                  <a:extLst>
                    <a:ext uri="{FF2B5EF4-FFF2-40B4-BE49-F238E27FC236}">
                      <a16:creationId xmlns:a16="http://schemas.microsoft.com/office/drawing/2014/main" id="{FAA358C3-C3BC-4BB4-82C8-FAFC913608CE}"/>
                    </a:ext>
                  </a:extLst>
                </p:cNvPr>
                <p:cNvPicPr/>
                <p:nvPr/>
              </p:nvPicPr>
              <p:blipFill>
                <a:blip r:embed="rId50"/>
                <a:stretch>
                  <a:fillRect/>
                </a:stretch>
              </p:blipFill>
              <p:spPr>
                <a:xfrm>
                  <a:off x="6321597" y="6438976"/>
                  <a:ext cx="182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4820" name="Freihand 114819">
                  <a:extLst>
                    <a:ext uri="{FF2B5EF4-FFF2-40B4-BE49-F238E27FC236}">
                      <a16:creationId xmlns:a16="http://schemas.microsoft.com/office/drawing/2014/main" id="{F2E37DCC-268E-4218-A279-F800300ACB5E}"/>
                    </a:ext>
                  </a:extLst>
                </p14:cNvPr>
                <p14:cNvContentPartPr/>
                <p14:nvPr/>
              </p14:nvContentPartPr>
              <p14:xfrm>
                <a:off x="8093157" y="6410536"/>
                <a:ext cx="150120" cy="168840"/>
              </p14:xfrm>
            </p:contentPart>
          </mc:Choice>
          <mc:Fallback xmlns="">
            <p:pic>
              <p:nvPicPr>
                <p:cNvPr id="114820" name="Freihand 114819">
                  <a:extLst>
                    <a:ext uri="{FF2B5EF4-FFF2-40B4-BE49-F238E27FC236}">
                      <a16:creationId xmlns:a16="http://schemas.microsoft.com/office/drawing/2014/main" id="{F2E37DCC-268E-4218-A279-F800300ACB5E}"/>
                    </a:ext>
                  </a:extLst>
                </p:cNvPr>
                <p:cNvPicPr/>
                <p:nvPr/>
              </p:nvPicPr>
              <p:blipFill>
                <a:blip r:embed="rId52"/>
                <a:stretch>
                  <a:fillRect/>
                </a:stretch>
              </p:blipFill>
              <p:spPr>
                <a:xfrm>
                  <a:off x="8084157" y="6401896"/>
                  <a:ext cx="167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4822" name="Freihand 114821">
                  <a:extLst>
                    <a:ext uri="{FF2B5EF4-FFF2-40B4-BE49-F238E27FC236}">
                      <a16:creationId xmlns:a16="http://schemas.microsoft.com/office/drawing/2014/main" id="{C5A004DA-8506-485F-B6BC-17AF2BF04DC8}"/>
                    </a:ext>
                  </a:extLst>
                </p14:cNvPr>
                <p14:cNvContentPartPr/>
                <p14:nvPr/>
              </p14:nvContentPartPr>
              <p14:xfrm>
                <a:off x="6479637" y="4958296"/>
                <a:ext cx="230400" cy="192240"/>
              </p14:xfrm>
            </p:contentPart>
          </mc:Choice>
          <mc:Fallback xmlns="">
            <p:pic>
              <p:nvPicPr>
                <p:cNvPr id="114822" name="Freihand 114821">
                  <a:extLst>
                    <a:ext uri="{FF2B5EF4-FFF2-40B4-BE49-F238E27FC236}">
                      <a16:creationId xmlns:a16="http://schemas.microsoft.com/office/drawing/2014/main" id="{C5A004DA-8506-485F-B6BC-17AF2BF04DC8}"/>
                    </a:ext>
                  </a:extLst>
                </p:cNvPr>
                <p:cNvPicPr/>
                <p:nvPr/>
              </p:nvPicPr>
              <p:blipFill>
                <a:blip r:embed="rId54"/>
                <a:stretch>
                  <a:fillRect/>
                </a:stretch>
              </p:blipFill>
              <p:spPr>
                <a:xfrm>
                  <a:off x="6470637" y="4949296"/>
                  <a:ext cx="248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4824" name="Freihand 114823">
                  <a:extLst>
                    <a:ext uri="{FF2B5EF4-FFF2-40B4-BE49-F238E27FC236}">
                      <a16:creationId xmlns:a16="http://schemas.microsoft.com/office/drawing/2014/main" id="{FEEB7596-6A95-4667-87EF-C5C6E267367A}"/>
                    </a:ext>
                  </a:extLst>
                </p14:cNvPr>
                <p14:cNvContentPartPr/>
                <p14:nvPr/>
              </p14:nvContentPartPr>
              <p14:xfrm>
                <a:off x="6220077" y="4842736"/>
                <a:ext cx="119880" cy="196920"/>
              </p14:xfrm>
            </p:contentPart>
          </mc:Choice>
          <mc:Fallback xmlns="">
            <p:pic>
              <p:nvPicPr>
                <p:cNvPr id="114824" name="Freihand 114823">
                  <a:extLst>
                    <a:ext uri="{FF2B5EF4-FFF2-40B4-BE49-F238E27FC236}">
                      <a16:creationId xmlns:a16="http://schemas.microsoft.com/office/drawing/2014/main" id="{FEEB7596-6A95-4667-87EF-C5C6E267367A}"/>
                    </a:ext>
                  </a:extLst>
                </p:cNvPr>
                <p:cNvPicPr/>
                <p:nvPr/>
              </p:nvPicPr>
              <p:blipFill>
                <a:blip r:embed="rId56"/>
                <a:stretch>
                  <a:fillRect/>
                </a:stretch>
              </p:blipFill>
              <p:spPr>
                <a:xfrm>
                  <a:off x="6211437" y="4834096"/>
                  <a:ext cx="137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4825" name="Freihand 114824">
                  <a:extLst>
                    <a:ext uri="{FF2B5EF4-FFF2-40B4-BE49-F238E27FC236}">
                      <a16:creationId xmlns:a16="http://schemas.microsoft.com/office/drawing/2014/main" id="{85CFA091-1824-46F7-A400-27E4516F9E72}"/>
                    </a:ext>
                  </a:extLst>
                </p14:cNvPr>
                <p14:cNvContentPartPr/>
                <p14:nvPr/>
              </p14:nvContentPartPr>
              <p14:xfrm>
                <a:off x="6299997" y="4937776"/>
                <a:ext cx="75600" cy="101880"/>
              </p14:xfrm>
            </p:contentPart>
          </mc:Choice>
          <mc:Fallback xmlns="">
            <p:pic>
              <p:nvPicPr>
                <p:cNvPr id="114825" name="Freihand 114824">
                  <a:extLst>
                    <a:ext uri="{FF2B5EF4-FFF2-40B4-BE49-F238E27FC236}">
                      <a16:creationId xmlns:a16="http://schemas.microsoft.com/office/drawing/2014/main" id="{85CFA091-1824-46F7-A400-27E4516F9E72}"/>
                    </a:ext>
                  </a:extLst>
                </p:cNvPr>
                <p:cNvPicPr/>
                <p:nvPr/>
              </p:nvPicPr>
              <p:blipFill>
                <a:blip r:embed="rId58"/>
                <a:stretch>
                  <a:fillRect/>
                </a:stretch>
              </p:blipFill>
              <p:spPr>
                <a:xfrm>
                  <a:off x="6291357" y="4928776"/>
                  <a:ext cx="93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826" name="Freihand 114825">
                  <a:extLst>
                    <a:ext uri="{FF2B5EF4-FFF2-40B4-BE49-F238E27FC236}">
                      <a16:creationId xmlns:a16="http://schemas.microsoft.com/office/drawing/2014/main" id="{0158EC47-608F-4980-85C2-3D4E543659F3}"/>
                    </a:ext>
                  </a:extLst>
                </p14:cNvPr>
                <p14:cNvContentPartPr/>
                <p14:nvPr/>
              </p14:nvContentPartPr>
              <p14:xfrm>
                <a:off x="8054277" y="6589096"/>
                <a:ext cx="133200" cy="162000"/>
              </p14:xfrm>
            </p:contentPart>
          </mc:Choice>
          <mc:Fallback xmlns="">
            <p:pic>
              <p:nvPicPr>
                <p:cNvPr id="114826" name="Freihand 114825">
                  <a:extLst>
                    <a:ext uri="{FF2B5EF4-FFF2-40B4-BE49-F238E27FC236}">
                      <a16:creationId xmlns:a16="http://schemas.microsoft.com/office/drawing/2014/main" id="{0158EC47-608F-4980-85C2-3D4E543659F3}"/>
                    </a:ext>
                  </a:extLst>
                </p:cNvPr>
                <p:cNvPicPr/>
                <p:nvPr/>
              </p:nvPicPr>
              <p:blipFill>
                <a:blip r:embed="rId60"/>
                <a:stretch>
                  <a:fillRect/>
                </a:stretch>
              </p:blipFill>
              <p:spPr>
                <a:xfrm>
                  <a:off x="8045277" y="6580456"/>
                  <a:ext cx="150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4828" name="Freihand 114827">
                  <a:extLst>
                    <a:ext uri="{FF2B5EF4-FFF2-40B4-BE49-F238E27FC236}">
                      <a16:creationId xmlns:a16="http://schemas.microsoft.com/office/drawing/2014/main" id="{776B77DD-8B32-4F62-8C8F-899F9DE65DB6}"/>
                    </a:ext>
                  </a:extLst>
                </p14:cNvPr>
                <p14:cNvContentPartPr/>
                <p14:nvPr/>
              </p14:nvContentPartPr>
              <p14:xfrm>
                <a:off x="6848637" y="5020936"/>
                <a:ext cx="1249200" cy="1175040"/>
              </p14:xfrm>
            </p:contentPart>
          </mc:Choice>
          <mc:Fallback xmlns="">
            <p:pic>
              <p:nvPicPr>
                <p:cNvPr id="114828" name="Freihand 114827">
                  <a:extLst>
                    <a:ext uri="{FF2B5EF4-FFF2-40B4-BE49-F238E27FC236}">
                      <a16:creationId xmlns:a16="http://schemas.microsoft.com/office/drawing/2014/main" id="{776B77DD-8B32-4F62-8C8F-899F9DE65DB6}"/>
                    </a:ext>
                  </a:extLst>
                </p:cNvPr>
                <p:cNvPicPr/>
                <p:nvPr/>
              </p:nvPicPr>
              <p:blipFill>
                <a:blip r:embed="rId62"/>
                <a:stretch>
                  <a:fillRect/>
                </a:stretch>
              </p:blipFill>
              <p:spPr>
                <a:xfrm>
                  <a:off x="6839997" y="5012296"/>
                  <a:ext cx="1266840" cy="119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4829" name="Freihand 114828">
                  <a:extLst>
                    <a:ext uri="{FF2B5EF4-FFF2-40B4-BE49-F238E27FC236}">
                      <a16:creationId xmlns:a16="http://schemas.microsoft.com/office/drawing/2014/main" id="{EC556774-2F82-4E04-A6BF-3309111FD406}"/>
                    </a:ext>
                  </a:extLst>
                </p14:cNvPr>
                <p14:cNvContentPartPr/>
                <p14:nvPr/>
              </p14:nvContentPartPr>
              <p14:xfrm>
                <a:off x="7680597" y="5717536"/>
                <a:ext cx="22320" cy="154800"/>
              </p14:xfrm>
            </p:contentPart>
          </mc:Choice>
          <mc:Fallback xmlns="">
            <p:pic>
              <p:nvPicPr>
                <p:cNvPr id="114829" name="Freihand 114828">
                  <a:extLst>
                    <a:ext uri="{FF2B5EF4-FFF2-40B4-BE49-F238E27FC236}">
                      <a16:creationId xmlns:a16="http://schemas.microsoft.com/office/drawing/2014/main" id="{EC556774-2F82-4E04-A6BF-3309111FD406}"/>
                    </a:ext>
                  </a:extLst>
                </p:cNvPr>
                <p:cNvPicPr/>
                <p:nvPr/>
              </p:nvPicPr>
              <p:blipFill>
                <a:blip r:embed="rId64"/>
                <a:stretch>
                  <a:fillRect/>
                </a:stretch>
              </p:blipFill>
              <p:spPr>
                <a:xfrm>
                  <a:off x="7671597" y="5708536"/>
                  <a:ext cx="3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4830" name="Freihand 114829">
                  <a:extLst>
                    <a:ext uri="{FF2B5EF4-FFF2-40B4-BE49-F238E27FC236}">
                      <a16:creationId xmlns:a16="http://schemas.microsoft.com/office/drawing/2014/main" id="{ECD7001A-8A69-4911-89D4-BEDC489762F3}"/>
                    </a:ext>
                  </a:extLst>
                </p14:cNvPr>
                <p14:cNvContentPartPr/>
                <p14:nvPr/>
              </p14:nvContentPartPr>
              <p14:xfrm>
                <a:off x="7733157" y="5761096"/>
                <a:ext cx="68400" cy="101880"/>
              </p14:xfrm>
            </p:contentPart>
          </mc:Choice>
          <mc:Fallback xmlns="">
            <p:pic>
              <p:nvPicPr>
                <p:cNvPr id="114830" name="Freihand 114829">
                  <a:extLst>
                    <a:ext uri="{FF2B5EF4-FFF2-40B4-BE49-F238E27FC236}">
                      <a16:creationId xmlns:a16="http://schemas.microsoft.com/office/drawing/2014/main" id="{ECD7001A-8A69-4911-89D4-BEDC489762F3}"/>
                    </a:ext>
                  </a:extLst>
                </p:cNvPr>
                <p:cNvPicPr/>
                <p:nvPr/>
              </p:nvPicPr>
              <p:blipFill>
                <a:blip r:embed="rId66"/>
                <a:stretch>
                  <a:fillRect/>
                </a:stretch>
              </p:blipFill>
              <p:spPr>
                <a:xfrm>
                  <a:off x="7724157" y="5752096"/>
                  <a:ext cx="86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4831" name="Freihand 114830">
                  <a:extLst>
                    <a:ext uri="{FF2B5EF4-FFF2-40B4-BE49-F238E27FC236}">
                      <a16:creationId xmlns:a16="http://schemas.microsoft.com/office/drawing/2014/main" id="{FF02CC0E-5BD9-4D3A-A16F-B2CA6D9C3266}"/>
                    </a:ext>
                  </a:extLst>
                </p14:cNvPr>
                <p14:cNvContentPartPr/>
                <p14:nvPr/>
              </p14:nvContentPartPr>
              <p14:xfrm>
                <a:off x="7845117" y="5783056"/>
                <a:ext cx="70920" cy="58680"/>
              </p14:xfrm>
            </p:contentPart>
          </mc:Choice>
          <mc:Fallback xmlns="">
            <p:pic>
              <p:nvPicPr>
                <p:cNvPr id="114831" name="Freihand 114830">
                  <a:extLst>
                    <a:ext uri="{FF2B5EF4-FFF2-40B4-BE49-F238E27FC236}">
                      <a16:creationId xmlns:a16="http://schemas.microsoft.com/office/drawing/2014/main" id="{FF02CC0E-5BD9-4D3A-A16F-B2CA6D9C3266}"/>
                    </a:ext>
                  </a:extLst>
                </p:cNvPr>
                <p:cNvPicPr/>
                <p:nvPr/>
              </p:nvPicPr>
              <p:blipFill>
                <a:blip r:embed="rId68"/>
                <a:stretch>
                  <a:fillRect/>
                </a:stretch>
              </p:blipFill>
              <p:spPr>
                <a:xfrm>
                  <a:off x="7836117" y="5774056"/>
                  <a:ext cx="88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4832" name="Freihand 114831">
                  <a:extLst>
                    <a:ext uri="{FF2B5EF4-FFF2-40B4-BE49-F238E27FC236}">
                      <a16:creationId xmlns:a16="http://schemas.microsoft.com/office/drawing/2014/main" id="{BA2A0EDE-E310-49C5-8CA4-F8CE25CF32EE}"/>
                    </a:ext>
                  </a:extLst>
                </p14:cNvPr>
                <p14:cNvContentPartPr/>
                <p14:nvPr/>
              </p14:nvContentPartPr>
              <p14:xfrm>
                <a:off x="7945557" y="5762896"/>
                <a:ext cx="155520" cy="178560"/>
              </p14:xfrm>
            </p:contentPart>
          </mc:Choice>
          <mc:Fallback xmlns="">
            <p:pic>
              <p:nvPicPr>
                <p:cNvPr id="114832" name="Freihand 114831">
                  <a:extLst>
                    <a:ext uri="{FF2B5EF4-FFF2-40B4-BE49-F238E27FC236}">
                      <a16:creationId xmlns:a16="http://schemas.microsoft.com/office/drawing/2014/main" id="{BA2A0EDE-E310-49C5-8CA4-F8CE25CF32EE}"/>
                    </a:ext>
                  </a:extLst>
                </p:cNvPr>
                <p:cNvPicPr/>
                <p:nvPr/>
              </p:nvPicPr>
              <p:blipFill>
                <a:blip r:embed="rId70"/>
                <a:stretch>
                  <a:fillRect/>
                </a:stretch>
              </p:blipFill>
              <p:spPr>
                <a:xfrm>
                  <a:off x="7936917" y="5753896"/>
                  <a:ext cx="173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4833" name="Freihand 114832">
                  <a:extLst>
                    <a:ext uri="{FF2B5EF4-FFF2-40B4-BE49-F238E27FC236}">
                      <a16:creationId xmlns:a16="http://schemas.microsoft.com/office/drawing/2014/main" id="{B4E49BD4-E260-4DE3-902E-B25E9119D8D8}"/>
                    </a:ext>
                  </a:extLst>
                </p14:cNvPr>
                <p14:cNvContentPartPr/>
                <p14:nvPr/>
              </p14:nvContentPartPr>
              <p14:xfrm>
                <a:off x="8121957" y="5676496"/>
                <a:ext cx="189000" cy="144000"/>
              </p14:xfrm>
            </p:contentPart>
          </mc:Choice>
          <mc:Fallback xmlns="">
            <p:pic>
              <p:nvPicPr>
                <p:cNvPr id="114833" name="Freihand 114832">
                  <a:extLst>
                    <a:ext uri="{FF2B5EF4-FFF2-40B4-BE49-F238E27FC236}">
                      <a16:creationId xmlns:a16="http://schemas.microsoft.com/office/drawing/2014/main" id="{B4E49BD4-E260-4DE3-902E-B25E9119D8D8}"/>
                    </a:ext>
                  </a:extLst>
                </p:cNvPr>
                <p:cNvPicPr/>
                <p:nvPr/>
              </p:nvPicPr>
              <p:blipFill>
                <a:blip r:embed="rId72"/>
                <a:stretch>
                  <a:fillRect/>
                </a:stretch>
              </p:blipFill>
              <p:spPr>
                <a:xfrm>
                  <a:off x="8113317" y="5667496"/>
                  <a:ext cx="206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4834" name="Freihand 114833">
                  <a:extLst>
                    <a:ext uri="{FF2B5EF4-FFF2-40B4-BE49-F238E27FC236}">
                      <a16:creationId xmlns:a16="http://schemas.microsoft.com/office/drawing/2014/main" id="{F4C9FB7B-C602-4D9B-AF29-A2BBA6B5EADB}"/>
                    </a:ext>
                  </a:extLst>
                </p14:cNvPr>
                <p14:cNvContentPartPr/>
                <p14:nvPr/>
              </p14:nvContentPartPr>
              <p14:xfrm>
                <a:off x="8309517" y="5746336"/>
                <a:ext cx="86760" cy="92160"/>
              </p14:xfrm>
            </p:contentPart>
          </mc:Choice>
          <mc:Fallback xmlns="">
            <p:pic>
              <p:nvPicPr>
                <p:cNvPr id="114834" name="Freihand 114833">
                  <a:extLst>
                    <a:ext uri="{FF2B5EF4-FFF2-40B4-BE49-F238E27FC236}">
                      <a16:creationId xmlns:a16="http://schemas.microsoft.com/office/drawing/2014/main" id="{F4C9FB7B-C602-4D9B-AF29-A2BBA6B5EADB}"/>
                    </a:ext>
                  </a:extLst>
                </p:cNvPr>
                <p:cNvPicPr/>
                <p:nvPr/>
              </p:nvPicPr>
              <p:blipFill>
                <a:blip r:embed="rId74"/>
                <a:stretch>
                  <a:fillRect/>
                </a:stretch>
              </p:blipFill>
              <p:spPr>
                <a:xfrm>
                  <a:off x="8300877" y="5737336"/>
                  <a:ext cx="104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836" name="Freihand 114835">
                  <a:extLst>
                    <a:ext uri="{FF2B5EF4-FFF2-40B4-BE49-F238E27FC236}">
                      <a16:creationId xmlns:a16="http://schemas.microsoft.com/office/drawing/2014/main" id="{C3679311-875B-4C4B-88FA-2C5AD07C2910}"/>
                    </a:ext>
                  </a:extLst>
                </p14:cNvPr>
                <p14:cNvContentPartPr/>
                <p14:nvPr/>
              </p14:nvContentPartPr>
              <p14:xfrm>
                <a:off x="9871557" y="5631856"/>
                <a:ext cx="16920" cy="186480"/>
              </p14:xfrm>
            </p:contentPart>
          </mc:Choice>
          <mc:Fallback xmlns="">
            <p:pic>
              <p:nvPicPr>
                <p:cNvPr id="114836" name="Freihand 114835">
                  <a:extLst>
                    <a:ext uri="{FF2B5EF4-FFF2-40B4-BE49-F238E27FC236}">
                      <a16:creationId xmlns:a16="http://schemas.microsoft.com/office/drawing/2014/main" id="{C3679311-875B-4C4B-88FA-2C5AD07C2910}"/>
                    </a:ext>
                  </a:extLst>
                </p:cNvPr>
                <p:cNvPicPr/>
                <p:nvPr/>
              </p:nvPicPr>
              <p:blipFill>
                <a:blip r:embed="rId76"/>
                <a:stretch>
                  <a:fillRect/>
                </a:stretch>
              </p:blipFill>
              <p:spPr>
                <a:xfrm>
                  <a:off x="9862557" y="5623216"/>
                  <a:ext cx="34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4837" name="Freihand 114836">
                  <a:extLst>
                    <a:ext uri="{FF2B5EF4-FFF2-40B4-BE49-F238E27FC236}">
                      <a16:creationId xmlns:a16="http://schemas.microsoft.com/office/drawing/2014/main" id="{D332E572-07B1-48E4-BCAB-6F50974B27C1}"/>
                    </a:ext>
                  </a:extLst>
                </p14:cNvPr>
                <p14:cNvContentPartPr/>
                <p14:nvPr/>
              </p14:nvContentPartPr>
              <p14:xfrm>
                <a:off x="9798117" y="5615656"/>
                <a:ext cx="131040" cy="179280"/>
              </p14:xfrm>
            </p:contentPart>
          </mc:Choice>
          <mc:Fallback xmlns="">
            <p:pic>
              <p:nvPicPr>
                <p:cNvPr id="114837" name="Freihand 114836">
                  <a:extLst>
                    <a:ext uri="{FF2B5EF4-FFF2-40B4-BE49-F238E27FC236}">
                      <a16:creationId xmlns:a16="http://schemas.microsoft.com/office/drawing/2014/main" id="{D332E572-07B1-48E4-BCAB-6F50974B27C1}"/>
                    </a:ext>
                  </a:extLst>
                </p:cNvPr>
                <p:cNvPicPr/>
                <p:nvPr/>
              </p:nvPicPr>
              <p:blipFill>
                <a:blip r:embed="rId78"/>
                <a:stretch>
                  <a:fillRect/>
                </a:stretch>
              </p:blipFill>
              <p:spPr>
                <a:xfrm>
                  <a:off x="9789117" y="5606656"/>
                  <a:ext cx="148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838" name="Freihand 114837">
                  <a:extLst>
                    <a:ext uri="{FF2B5EF4-FFF2-40B4-BE49-F238E27FC236}">
                      <a16:creationId xmlns:a16="http://schemas.microsoft.com/office/drawing/2014/main" id="{07A6F8B9-B572-4D06-913E-77D3BF104480}"/>
                    </a:ext>
                  </a:extLst>
                </p14:cNvPr>
                <p14:cNvContentPartPr/>
                <p14:nvPr/>
              </p14:nvContentPartPr>
              <p14:xfrm>
                <a:off x="9903597" y="5690176"/>
                <a:ext cx="120600" cy="84240"/>
              </p14:xfrm>
            </p:contentPart>
          </mc:Choice>
          <mc:Fallback xmlns="">
            <p:pic>
              <p:nvPicPr>
                <p:cNvPr id="114838" name="Freihand 114837">
                  <a:extLst>
                    <a:ext uri="{FF2B5EF4-FFF2-40B4-BE49-F238E27FC236}">
                      <a16:creationId xmlns:a16="http://schemas.microsoft.com/office/drawing/2014/main" id="{07A6F8B9-B572-4D06-913E-77D3BF104480}"/>
                    </a:ext>
                  </a:extLst>
                </p:cNvPr>
                <p:cNvPicPr/>
                <p:nvPr/>
              </p:nvPicPr>
              <p:blipFill>
                <a:blip r:embed="rId80"/>
                <a:stretch>
                  <a:fillRect/>
                </a:stretch>
              </p:blipFill>
              <p:spPr>
                <a:xfrm>
                  <a:off x="9894957" y="5681536"/>
                  <a:ext cx="138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839" name="Freihand 114838">
                  <a:extLst>
                    <a:ext uri="{FF2B5EF4-FFF2-40B4-BE49-F238E27FC236}">
                      <a16:creationId xmlns:a16="http://schemas.microsoft.com/office/drawing/2014/main" id="{CBA9EF11-A18E-4CF0-B64A-7B5DD95C57F2}"/>
                    </a:ext>
                  </a:extLst>
                </p14:cNvPr>
                <p14:cNvContentPartPr/>
                <p14:nvPr/>
              </p14:nvContentPartPr>
              <p14:xfrm>
                <a:off x="10046877" y="5580736"/>
                <a:ext cx="173160" cy="148320"/>
              </p14:xfrm>
            </p:contentPart>
          </mc:Choice>
          <mc:Fallback xmlns="">
            <p:pic>
              <p:nvPicPr>
                <p:cNvPr id="114839" name="Freihand 114838">
                  <a:extLst>
                    <a:ext uri="{FF2B5EF4-FFF2-40B4-BE49-F238E27FC236}">
                      <a16:creationId xmlns:a16="http://schemas.microsoft.com/office/drawing/2014/main" id="{CBA9EF11-A18E-4CF0-B64A-7B5DD95C57F2}"/>
                    </a:ext>
                  </a:extLst>
                </p:cNvPr>
                <p:cNvPicPr/>
                <p:nvPr/>
              </p:nvPicPr>
              <p:blipFill>
                <a:blip r:embed="rId82"/>
                <a:stretch>
                  <a:fillRect/>
                </a:stretch>
              </p:blipFill>
              <p:spPr>
                <a:xfrm>
                  <a:off x="10037877" y="5572096"/>
                  <a:ext cx="190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840" name="Freihand 114839">
                  <a:extLst>
                    <a:ext uri="{FF2B5EF4-FFF2-40B4-BE49-F238E27FC236}">
                      <a16:creationId xmlns:a16="http://schemas.microsoft.com/office/drawing/2014/main" id="{F081FDA4-B304-4BCF-AD0D-B511707BB7CD}"/>
                    </a:ext>
                  </a:extLst>
                </p14:cNvPr>
                <p14:cNvContentPartPr/>
                <p14:nvPr/>
              </p14:nvContentPartPr>
              <p14:xfrm>
                <a:off x="10194837" y="5568856"/>
                <a:ext cx="360" cy="8280"/>
              </p14:xfrm>
            </p:contentPart>
          </mc:Choice>
          <mc:Fallback xmlns="">
            <p:pic>
              <p:nvPicPr>
                <p:cNvPr id="114840" name="Freihand 114839">
                  <a:extLst>
                    <a:ext uri="{FF2B5EF4-FFF2-40B4-BE49-F238E27FC236}">
                      <a16:creationId xmlns:a16="http://schemas.microsoft.com/office/drawing/2014/main" id="{F081FDA4-B304-4BCF-AD0D-B511707BB7CD}"/>
                    </a:ext>
                  </a:extLst>
                </p:cNvPr>
                <p:cNvPicPr/>
                <p:nvPr/>
              </p:nvPicPr>
              <p:blipFill>
                <a:blip r:embed="rId84"/>
                <a:stretch>
                  <a:fillRect/>
                </a:stretch>
              </p:blipFill>
              <p:spPr>
                <a:xfrm>
                  <a:off x="10186197" y="5560216"/>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4841" name="Freihand 114840">
                  <a:extLst>
                    <a:ext uri="{FF2B5EF4-FFF2-40B4-BE49-F238E27FC236}">
                      <a16:creationId xmlns:a16="http://schemas.microsoft.com/office/drawing/2014/main" id="{07E07737-284C-4E47-B0BE-FC19BD33C1FE}"/>
                    </a:ext>
                  </a:extLst>
                </p14:cNvPr>
                <p14:cNvContentPartPr/>
                <p14:nvPr/>
              </p14:nvContentPartPr>
              <p14:xfrm>
                <a:off x="10231917" y="5515936"/>
                <a:ext cx="342000" cy="250920"/>
              </p14:xfrm>
            </p:contentPart>
          </mc:Choice>
          <mc:Fallback xmlns="">
            <p:pic>
              <p:nvPicPr>
                <p:cNvPr id="114841" name="Freihand 114840">
                  <a:extLst>
                    <a:ext uri="{FF2B5EF4-FFF2-40B4-BE49-F238E27FC236}">
                      <a16:creationId xmlns:a16="http://schemas.microsoft.com/office/drawing/2014/main" id="{07E07737-284C-4E47-B0BE-FC19BD33C1FE}"/>
                    </a:ext>
                  </a:extLst>
                </p:cNvPr>
                <p:cNvPicPr/>
                <p:nvPr/>
              </p:nvPicPr>
              <p:blipFill>
                <a:blip r:embed="rId86"/>
                <a:stretch>
                  <a:fillRect/>
                </a:stretch>
              </p:blipFill>
              <p:spPr>
                <a:xfrm>
                  <a:off x="10223277" y="5507296"/>
                  <a:ext cx="3596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843" name="Freihand 114842">
                  <a:extLst>
                    <a:ext uri="{FF2B5EF4-FFF2-40B4-BE49-F238E27FC236}">
                      <a16:creationId xmlns:a16="http://schemas.microsoft.com/office/drawing/2014/main" id="{3FB21914-66EA-460F-A5E8-1DC2F6B93D57}"/>
                    </a:ext>
                  </a:extLst>
                </p14:cNvPr>
                <p14:cNvContentPartPr/>
                <p14:nvPr/>
              </p14:nvContentPartPr>
              <p14:xfrm>
                <a:off x="10601277" y="5570296"/>
                <a:ext cx="104040" cy="69120"/>
              </p14:xfrm>
            </p:contentPart>
          </mc:Choice>
          <mc:Fallback xmlns="">
            <p:pic>
              <p:nvPicPr>
                <p:cNvPr id="114843" name="Freihand 114842">
                  <a:extLst>
                    <a:ext uri="{FF2B5EF4-FFF2-40B4-BE49-F238E27FC236}">
                      <a16:creationId xmlns:a16="http://schemas.microsoft.com/office/drawing/2014/main" id="{3FB21914-66EA-460F-A5E8-1DC2F6B93D57}"/>
                    </a:ext>
                  </a:extLst>
                </p:cNvPr>
                <p:cNvPicPr/>
                <p:nvPr/>
              </p:nvPicPr>
              <p:blipFill>
                <a:blip r:embed="rId88"/>
                <a:stretch>
                  <a:fillRect/>
                </a:stretch>
              </p:blipFill>
              <p:spPr>
                <a:xfrm>
                  <a:off x="10592637" y="5561296"/>
                  <a:ext cx="121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844" name="Freihand 114843">
                  <a:extLst>
                    <a:ext uri="{FF2B5EF4-FFF2-40B4-BE49-F238E27FC236}">
                      <a16:creationId xmlns:a16="http://schemas.microsoft.com/office/drawing/2014/main" id="{E2D3344D-C914-441F-ADA5-E249D640C050}"/>
                    </a:ext>
                  </a:extLst>
                </p14:cNvPr>
                <p14:cNvContentPartPr/>
                <p14:nvPr/>
              </p14:nvContentPartPr>
              <p14:xfrm>
                <a:off x="10725117" y="5544376"/>
                <a:ext cx="53640" cy="35280"/>
              </p14:xfrm>
            </p:contentPart>
          </mc:Choice>
          <mc:Fallback xmlns="">
            <p:pic>
              <p:nvPicPr>
                <p:cNvPr id="114844" name="Freihand 114843">
                  <a:extLst>
                    <a:ext uri="{FF2B5EF4-FFF2-40B4-BE49-F238E27FC236}">
                      <a16:creationId xmlns:a16="http://schemas.microsoft.com/office/drawing/2014/main" id="{E2D3344D-C914-441F-ADA5-E249D640C050}"/>
                    </a:ext>
                  </a:extLst>
                </p:cNvPr>
                <p:cNvPicPr/>
                <p:nvPr/>
              </p:nvPicPr>
              <p:blipFill>
                <a:blip r:embed="rId90"/>
                <a:stretch>
                  <a:fillRect/>
                </a:stretch>
              </p:blipFill>
              <p:spPr>
                <a:xfrm>
                  <a:off x="10716477" y="5535736"/>
                  <a:ext cx="71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845" name="Freihand 114844">
                  <a:extLst>
                    <a:ext uri="{FF2B5EF4-FFF2-40B4-BE49-F238E27FC236}">
                      <a16:creationId xmlns:a16="http://schemas.microsoft.com/office/drawing/2014/main" id="{E1188846-39EE-4BEE-8135-E8C5E0E5AE66}"/>
                    </a:ext>
                  </a:extLst>
                </p14:cNvPr>
                <p14:cNvContentPartPr/>
                <p14:nvPr/>
              </p14:nvContentPartPr>
              <p14:xfrm>
                <a:off x="10792797" y="5513056"/>
                <a:ext cx="96120" cy="66960"/>
              </p14:xfrm>
            </p:contentPart>
          </mc:Choice>
          <mc:Fallback xmlns="">
            <p:pic>
              <p:nvPicPr>
                <p:cNvPr id="114845" name="Freihand 114844">
                  <a:extLst>
                    <a:ext uri="{FF2B5EF4-FFF2-40B4-BE49-F238E27FC236}">
                      <a16:creationId xmlns:a16="http://schemas.microsoft.com/office/drawing/2014/main" id="{E1188846-39EE-4BEE-8135-E8C5E0E5AE66}"/>
                    </a:ext>
                  </a:extLst>
                </p:cNvPr>
                <p:cNvPicPr/>
                <p:nvPr/>
              </p:nvPicPr>
              <p:blipFill>
                <a:blip r:embed="rId92"/>
                <a:stretch>
                  <a:fillRect/>
                </a:stretch>
              </p:blipFill>
              <p:spPr>
                <a:xfrm>
                  <a:off x="10784157" y="5504416"/>
                  <a:ext cx="113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846" name="Freihand 114845">
                  <a:extLst>
                    <a:ext uri="{FF2B5EF4-FFF2-40B4-BE49-F238E27FC236}">
                      <a16:creationId xmlns:a16="http://schemas.microsoft.com/office/drawing/2014/main" id="{A6E79A71-5F06-4591-8C31-9386FD796872}"/>
                    </a:ext>
                  </a:extLst>
                </p14:cNvPr>
                <p14:cNvContentPartPr/>
                <p14:nvPr/>
              </p14:nvContentPartPr>
              <p14:xfrm>
                <a:off x="11042997" y="5486416"/>
                <a:ext cx="72000" cy="86040"/>
              </p14:xfrm>
            </p:contentPart>
          </mc:Choice>
          <mc:Fallback xmlns="">
            <p:pic>
              <p:nvPicPr>
                <p:cNvPr id="114846" name="Freihand 114845">
                  <a:extLst>
                    <a:ext uri="{FF2B5EF4-FFF2-40B4-BE49-F238E27FC236}">
                      <a16:creationId xmlns:a16="http://schemas.microsoft.com/office/drawing/2014/main" id="{A6E79A71-5F06-4591-8C31-9386FD796872}"/>
                    </a:ext>
                  </a:extLst>
                </p:cNvPr>
                <p:cNvPicPr/>
                <p:nvPr/>
              </p:nvPicPr>
              <p:blipFill>
                <a:blip r:embed="rId94"/>
                <a:stretch>
                  <a:fillRect/>
                </a:stretch>
              </p:blipFill>
              <p:spPr>
                <a:xfrm>
                  <a:off x="11033997" y="5477416"/>
                  <a:ext cx="89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847" name="Freihand 114846">
                  <a:extLst>
                    <a:ext uri="{FF2B5EF4-FFF2-40B4-BE49-F238E27FC236}">
                      <a16:creationId xmlns:a16="http://schemas.microsoft.com/office/drawing/2014/main" id="{6A704517-C49B-47F1-877D-EAB296D028E9}"/>
                    </a:ext>
                  </a:extLst>
                </p14:cNvPr>
                <p14:cNvContentPartPr/>
                <p14:nvPr/>
              </p14:nvContentPartPr>
              <p14:xfrm>
                <a:off x="11143437" y="5442496"/>
                <a:ext cx="362520" cy="87480"/>
              </p14:xfrm>
            </p:contentPart>
          </mc:Choice>
          <mc:Fallback xmlns="">
            <p:pic>
              <p:nvPicPr>
                <p:cNvPr id="114847" name="Freihand 114846">
                  <a:extLst>
                    <a:ext uri="{FF2B5EF4-FFF2-40B4-BE49-F238E27FC236}">
                      <a16:creationId xmlns:a16="http://schemas.microsoft.com/office/drawing/2014/main" id="{6A704517-C49B-47F1-877D-EAB296D028E9}"/>
                    </a:ext>
                  </a:extLst>
                </p:cNvPr>
                <p:cNvPicPr/>
                <p:nvPr/>
              </p:nvPicPr>
              <p:blipFill>
                <a:blip r:embed="rId96"/>
                <a:stretch>
                  <a:fillRect/>
                </a:stretch>
              </p:blipFill>
              <p:spPr>
                <a:xfrm>
                  <a:off x="11134797" y="5433496"/>
                  <a:ext cx="380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4849" name="Freihand 114848">
                  <a:extLst>
                    <a:ext uri="{FF2B5EF4-FFF2-40B4-BE49-F238E27FC236}">
                      <a16:creationId xmlns:a16="http://schemas.microsoft.com/office/drawing/2014/main" id="{86D6860F-84C2-4259-B997-99084A523FDC}"/>
                    </a:ext>
                  </a:extLst>
                </p14:cNvPr>
                <p14:cNvContentPartPr/>
                <p14:nvPr/>
              </p14:nvContentPartPr>
              <p14:xfrm>
                <a:off x="7669077" y="5821216"/>
                <a:ext cx="783720" cy="96840"/>
              </p14:xfrm>
            </p:contentPart>
          </mc:Choice>
          <mc:Fallback xmlns="">
            <p:pic>
              <p:nvPicPr>
                <p:cNvPr id="114849" name="Freihand 114848">
                  <a:extLst>
                    <a:ext uri="{FF2B5EF4-FFF2-40B4-BE49-F238E27FC236}">
                      <a16:creationId xmlns:a16="http://schemas.microsoft.com/office/drawing/2014/main" id="{86D6860F-84C2-4259-B997-99084A523FDC}"/>
                    </a:ext>
                  </a:extLst>
                </p:cNvPr>
                <p:cNvPicPr/>
                <p:nvPr/>
              </p:nvPicPr>
              <p:blipFill>
                <a:blip r:embed="rId98"/>
                <a:stretch>
                  <a:fillRect/>
                </a:stretch>
              </p:blipFill>
              <p:spPr>
                <a:xfrm>
                  <a:off x="7660437" y="5812216"/>
                  <a:ext cx="801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851" name="Freihand 114850">
                  <a:extLst>
                    <a:ext uri="{FF2B5EF4-FFF2-40B4-BE49-F238E27FC236}">
                      <a16:creationId xmlns:a16="http://schemas.microsoft.com/office/drawing/2014/main" id="{980D9606-F0D5-4722-B06E-714FD5E76323}"/>
                    </a:ext>
                  </a:extLst>
                </p14:cNvPr>
                <p14:cNvContentPartPr/>
                <p14:nvPr/>
              </p14:nvContentPartPr>
              <p14:xfrm>
                <a:off x="6113877" y="4777936"/>
                <a:ext cx="313200" cy="339120"/>
              </p14:xfrm>
            </p:contentPart>
          </mc:Choice>
          <mc:Fallback xmlns="">
            <p:pic>
              <p:nvPicPr>
                <p:cNvPr id="114851" name="Freihand 114850">
                  <a:extLst>
                    <a:ext uri="{FF2B5EF4-FFF2-40B4-BE49-F238E27FC236}">
                      <a16:creationId xmlns:a16="http://schemas.microsoft.com/office/drawing/2014/main" id="{980D9606-F0D5-4722-B06E-714FD5E76323}"/>
                    </a:ext>
                  </a:extLst>
                </p:cNvPr>
                <p:cNvPicPr/>
                <p:nvPr/>
              </p:nvPicPr>
              <p:blipFill>
                <a:blip r:embed="rId100"/>
                <a:stretch>
                  <a:fillRect/>
                </a:stretch>
              </p:blipFill>
              <p:spPr>
                <a:xfrm>
                  <a:off x="6104877" y="4768936"/>
                  <a:ext cx="3308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4853" name="Freihand 114852">
                  <a:extLst>
                    <a:ext uri="{FF2B5EF4-FFF2-40B4-BE49-F238E27FC236}">
                      <a16:creationId xmlns:a16="http://schemas.microsoft.com/office/drawing/2014/main" id="{3066A50E-A8F7-4E43-9F53-A8084346C62D}"/>
                    </a:ext>
                  </a:extLst>
                </p14:cNvPr>
                <p14:cNvContentPartPr/>
                <p14:nvPr/>
              </p14:nvContentPartPr>
              <p14:xfrm>
                <a:off x="7993437" y="6517816"/>
                <a:ext cx="236880" cy="344160"/>
              </p14:xfrm>
            </p:contentPart>
          </mc:Choice>
          <mc:Fallback xmlns="">
            <p:pic>
              <p:nvPicPr>
                <p:cNvPr id="114853" name="Freihand 114852">
                  <a:extLst>
                    <a:ext uri="{FF2B5EF4-FFF2-40B4-BE49-F238E27FC236}">
                      <a16:creationId xmlns:a16="http://schemas.microsoft.com/office/drawing/2014/main" id="{3066A50E-A8F7-4E43-9F53-A8084346C62D}"/>
                    </a:ext>
                  </a:extLst>
                </p:cNvPr>
                <p:cNvPicPr/>
                <p:nvPr/>
              </p:nvPicPr>
              <p:blipFill>
                <a:blip r:embed="rId102"/>
                <a:stretch>
                  <a:fillRect/>
                </a:stretch>
              </p:blipFill>
              <p:spPr>
                <a:xfrm>
                  <a:off x="7984437" y="6508816"/>
                  <a:ext cx="254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861" name="Freihand 114860">
                  <a:extLst>
                    <a:ext uri="{FF2B5EF4-FFF2-40B4-BE49-F238E27FC236}">
                      <a16:creationId xmlns:a16="http://schemas.microsoft.com/office/drawing/2014/main" id="{65116899-62BB-4A85-9A5D-9B443DB7FB5F}"/>
                    </a:ext>
                  </a:extLst>
                </p14:cNvPr>
                <p14:cNvContentPartPr/>
                <p14:nvPr/>
              </p14:nvContentPartPr>
              <p14:xfrm>
                <a:off x="8834397" y="5348176"/>
                <a:ext cx="1575720" cy="1123920"/>
              </p14:xfrm>
            </p:contentPart>
          </mc:Choice>
          <mc:Fallback xmlns="">
            <p:pic>
              <p:nvPicPr>
                <p:cNvPr id="114861" name="Freihand 114860">
                  <a:extLst>
                    <a:ext uri="{FF2B5EF4-FFF2-40B4-BE49-F238E27FC236}">
                      <a16:creationId xmlns:a16="http://schemas.microsoft.com/office/drawing/2014/main" id="{65116899-62BB-4A85-9A5D-9B443DB7FB5F}"/>
                    </a:ext>
                  </a:extLst>
                </p:cNvPr>
                <p:cNvPicPr/>
                <p:nvPr/>
              </p:nvPicPr>
              <p:blipFill>
                <a:blip r:embed="rId104"/>
                <a:stretch>
                  <a:fillRect/>
                </a:stretch>
              </p:blipFill>
              <p:spPr>
                <a:xfrm>
                  <a:off x="8825757" y="5339176"/>
                  <a:ext cx="159336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4863" name="Freihand 114862">
                  <a:extLst>
                    <a:ext uri="{FF2B5EF4-FFF2-40B4-BE49-F238E27FC236}">
                      <a16:creationId xmlns:a16="http://schemas.microsoft.com/office/drawing/2014/main" id="{C9D7F30B-92A9-45FC-962B-17EE6E6B85F6}"/>
                    </a:ext>
                  </a:extLst>
                </p14:cNvPr>
                <p14:cNvContentPartPr/>
                <p14:nvPr/>
              </p14:nvContentPartPr>
              <p14:xfrm>
                <a:off x="8839797" y="5574976"/>
                <a:ext cx="278640" cy="380160"/>
              </p14:xfrm>
            </p:contentPart>
          </mc:Choice>
          <mc:Fallback xmlns="">
            <p:pic>
              <p:nvPicPr>
                <p:cNvPr id="114863" name="Freihand 114862">
                  <a:extLst>
                    <a:ext uri="{FF2B5EF4-FFF2-40B4-BE49-F238E27FC236}">
                      <a16:creationId xmlns:a16="http://schemas.microsoft.com/office/drawing/2014/main" id="{C9D7F30B-92A9-45FC-962B-17EE6E6B85F6}"/>
                    </a:ext>
                  </a:extLst>
                </p:cNvPr>
                <p:cNvPicPr/>
                <p:nvPr/>
              </p:nvPicPr>
              <p:blipFill>
                <a:blip r:embed="rId106"/>
                <a:stretch>
                  <a:fillRect/>
                </a:stretch>
              </p:blipFill>
              <p:spPr>
                <a:xfrm>
                  <a:off x="8830797" y="5566336"/>
                  <a:ext cx="2962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864" name="Freihand 114863">
                  <a:extLst>
                    <a:ext uri="{FF2B5EF4-FFF2-40B4-BE49-F238E27FC236}">
                      <a16:creationId xmlns:a16="http://schemas.microsoft.com/office/drawing/2014/main" id="{8635DD6E-4EC4-4986-A9CB-A7104C1BAB5F}"/>
                    </a:ext>
                  </a:extLst>
                </p14:cNvPr>
                <p14:cNvContentPartPr/>
                <p14:nvPr/>
              </p14:nvContentPartPr>
              <p14:xfrm>
                <a:off x="8912877" y="5681176"/>
                <a:ext cx="369000" cy="438480"/>
              </p14:xfrm>
            </p:contentPart>
          </mc:Choice>
          <mc:Fallback xmlns="">
            <p:pic>
              <p:nvPicPr>
                <p:cNvPr id="114864" name="Freihand 114863">
                  <a:extLst>
                    <a:ext uri="{FF2B5EF4-FFF2-40B4-BE49-F238E27FC236}">
                      <a16:creationId xmlns:a16="http://schemas.microsoft.com/office/drawing/2014/main" id="{8635DD6E-4EC4-4986-A9CB-A7104C1BAB5F}"/>
                    </a:ext>
                  </a:extLst>
                </p:cNvPr>
                <p:cNvPicPr/>
                <p:nvPr/>
              </p:nvPicPr>
              <p:blipFill>
                <a:blip r:embed="rId108"/>
                <a:stretch>
                  <a:fillRect/>
                </a:stretch>
              </p:blipFill>
              <p:spPr>
                <a:xfrm>
                  <a:off x="8903877" y="5672176"/>
                  <a:ext cx="38664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865" name="Freihand 114864">
                  <a:extLst>
                    <a:ext uri="{FF2B5EF4-FFF2-40B4-BE49-F238E27FC236}">
                      <a16:creationId xmlns:a16="http://schemas.microsoft.com/office/drawing/2014/main" id="{7709E36B-5FC0-4B79-BDA8-2374BD1FAD48}"/>
                    </a:ext>
                  </a:extLst>
                </p14:cNvPr>
                <p14:cNvContentPartPr/>
                <p14:nvPr/>
              </p14:nvContentPartPr>
              <p14:xfrm>
                <a:off x="9083157" y="5812576"/>
                <a:ext cx="327600" cy="354960"/>
              </p14:xfrm>
            </p:contentPart>
          </mc:Choice>
          <mc:Fallback xmlns="">
            <p:pic>
              <p:nvPicPr>
                <p:cNvPr id="114865" name="Freihand 114864">
                  <a:extLst>
                    <a:ext uri="{FF2B5EF4-FFF2-40B4-BE49-F238E27FC236}">
                      <a16:creationId xmlns:a16="http://schemas.microsoft.com/office/drawing/2014/main" id="{7709E36B-5FC0-4B79-BDA8-2374BD1FAD48}"/>
                    </a:ext>
                  </a:extLst>
                </p:cNvPr>
                <p:cNvPicPr/>
                <p:nvPr/>
              </p:nvPicPr>
              <p:blipFill>
                <a:blip r:embed="rId110"/>
                <a:stretch>
                  <a:fillRect/>
                </a:stretch>
              </p:blipFill>
              <p:spPr>
                <a:xfrm>
                  <a:off x="9074517" y="5803576"/>
                  <a:ext cx="3452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866" name="Freihand 114865">
                  <a:extLst>
                    <a:ext uri="{FF2B5EF4-FFF2-40B4-BE49-F238E27FC236}">
                      <a16:creationId xmlns:a16="http://schemas.microsoft.com/office/drawing/2014/main" id="{B8C5237D-E2D0-436D-9DDB-0252CF01E35C}"/>
                    </a:ext>
                  </a:extLst>
                </p14:cNvPr>
                <p14:cNvContentPartPr/>
                <p14:nvPr/>
              </p14:nvContentPartPr>
              <p14:xfrm>
                <a:off x="9153357" y="5885296"/>
                <a:ext cx="555840" cy="404280"/>
              </p14:xfrm>
            </p:contentPart>
          </mc:Choice>
          <mc:Fallback xmlns="">
            <p:pic>
              <p:nvPicPr>
                <p:cNvPr id="114866" name="Freihand 114865">
                  <a:extLst>
                    <a:ext uri="{FF2B5EF4-FFF2-40B4-BE49-F238E27FC236}">
                      <a16:creationId xmlns:a16="http://schemas.microsoft.com/office/drawing/2014/main" id="{B8C5237D-E2D0-436D-9DDB-0252CF01E35C}"/>
                    </a:ext>
                  </a:extLst>
                </p:cNvPr>
                <p:cNvPicPr/>
                <p:nvPr/>
              </p:nvPicPr>
              <p:blipFill>
                <a:blip r:embed="rId112"/>
                <a:stretch>
                  <a:fillRect/>
                </a:stretch>
              </p:blipFill>
              <p:spPr>
                <a:xfrm>
                  <a:off x="9144357" y="5876656"/>
                  <a:ext cx="57348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867" name="Freihand 114866">
                  <a:extLst>
                    <a:ext uri="{FF2B5EF4-FFF2-40B4-BE49-F238E27FC236}">
                      <a16:creationId xmlns:a16="http://schemas.microsoft.com/office/drawing/2014/main" id="{2C057A0B-02F4-498B-AA9D-0527825079B2}"/>
                    </a:ext>
                  </a:extLst>
                </p14:cNvPr>
                <p14:cNvContentPartPr/>
                <p14:nvPr/>
              </p14:nvContentPartPr>
              <p14:xfrm>
                <a:off x="9455037" y="6076456"/>
                <a:ext cx="288000" cy="289080"/>
              </p14:xfrm>
            </p:contentPart>
          </mc:Choice>
          <mc:Fallback xmlns="">
            <p:pic>
              <p:nvPicPr>
                <p:cNvPr id="114867" name="Freihand 114866">
                  <a:extLst>
                    <a:ext uri="{FF2B5EF4-FFF2-40B4-BE49-F238E27FC236}">
                      <a16:creationId xmlns:a16="http://schemas.microsoft.com/office/drawing/2014/main" id="{2C057A0B-02F4-498B-AA9D-0527825079B2}"/>
                    </a:ext>
                  </a:extLst>
                </p:cNvPr>
                <p:cNvPicPr/>
                <p:nvPr/>
              </p:nvPicPr>
              <p:blipFill>
                <a:blip r:embed="rId114"/>
                <a:stretch>
                  <a:fillRect/>
                </a:stretch>
              </p:blipFill>
              <p:spPr>
                <a:xfrm>
                  <a:off x="9446037" y="6067816"/>
                  <a:ext cx="3056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869" name="Freihand 114868">
                  <a:extLst>
                    <a:ext uri="{FF2B5EF4-FFF2-40B4-BE49-F238E27FC236}">
                      <a16:creationId xmlns:a16="http://schemas.microsoft.com/office/drawing/2014/main" id="{2363A035-0EEA-4310-A36C-8A5AC0176A2B}"/>
                    </a:ext>
                  </a:extLst>
                </p14:cNvPr>
                <p14:cNvContentPartPr/>
                <p14:nvPr/>
              </p14:nvContentPartPr>
              <p14:xfrm>
                <a:off x="9065517" y="5448616"/>
                <a:ext cx="727200" cy="762120"/>
              </p14:xfrm>
            </p:contentPart>
          </mc:Choice>
          <mc:Fallback xmlns="">
            <p:pic>
              <p:nvPicPr>
                <p:cNvPr id="114869" name="Freihand 114868">
                  <a:extLst>
                    <a:ext uri="{FF2B5EF4-FFF2-40B4-BE49-F238E27FC236}">
                      <a16:creationId xmlns:a16="http://schemas.microsoft.com/office/drawing/2014/main" id="{2363A035-0EEA-4310-A36C-8A5AC0176A2B}"/>
                    </a:ext>
                  </a:extLst>
                </p:cNvPr>
                <p:cNvPicPr/>
                <p:nvPr/>
              </p:nvPicPr>
              <p:blipFill>
                <a:blip r:embed="rId116"/>
                <a:stretch>
                  <a:fillRect/>
                </a:stretch>
              </p:blipFill>
              <p:spPr>
                <a:xfrm>
                  <a:off x="9056517" y="5439616"/>
                  <a:ext cx="744840" cy="779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870" name="Freihand 114869">
                  <a:extLst>
                    <a:ext uri="{FF2B5EF4-FFF2-40B4-BE49-F238E27FC236}">
                      <a16:creationId xmlns:a16="http://schemas.microsoft.com/office/drawing/2014/main" id="{D944AB11-D926-43C8-948E-036E2A24C6E7}"/>
                    </a:ext>
                  </a:extLst>
                </p14:cNvPr>
                <p14:cNvContentPartPr/>
                <p14:nvPr/>
              </p14:nvContentPartPr>
              <p14:xfrm>
                <a:off x="9705957" y="5270056"/>
                <a:ext cx="245160" cy="250560"/>
              </p14:xfrm>
            </p:contentPart>
          </mc:Choice>
          <mc:Fallback xmlns="">
            <p:pic>
              <p:nvPicPr>
                <p:cNvPr id="114870" name="Freihand 114869">
                  <a:extLst>
                    <a:ext uri="{FF2B5EF4-FFF2-40B4-BE49-F238E27FC236}">
                      <a16:creationId xmlns:a16="http://schemas.microsoft.com/office/drawing/2014/main" id="{D944AB11-D926-43C8-948E-036E2A24C6E7}"/>
                    </a:ext>
                  </a:extLst>
                </p:cNvPr>
                <p:cNvPicPr/>
                <p:nvPr/>
              </p:nvPicPr>
              <p:blipFill>
                <a:blip r:embed="rId118"/>
                <a:stretch>
                  <a:fillRect/>
                </a:stretch>
              </p:blipFill>
              <p:spPr>
                <a:xfrm>
                  <a:off x="9696957" y="5261056"/>
                  <a:ext cx="262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 name="Freihand 14">
                  <a:extLst>
                    <a:ext uri="{FF2B5EF4-FFF2-40B4-BE49-F238E27FC236}">
                      <a16:creationId xmlns:a16="http://schemas.microsoft.com/office/drawing/2014/main" id="{A60F78C9-D6D2-44A3-A34C-F4730C6B1AF1}"/>
                    </a:ext>
                  </a:extLst>
                </p14:cNvPr>
                <p14:cNvContentPartPr/>
                <p14:nvPr/>
              </p14:nvContentPartPr>
              <p14:xfrm>
                <a:off x="10467357" y="1103416"/>
                <a:ext cx="138960" cy="184680"/>
              </p14:xfrm>
            </p:contentPart>
          </mc:Choice>
          <mc:Fallback xmlns="">
            <p:pic>
              <p:nvPicPr>
                <p:cNvPr id="15" name="Freihand 14">
                  <a:extLst>
                    <a:ext uri="{FF2B5EF4-FFF2-40B4-BE49-F238E27FC236}">
                      <a16:creationId xmlns:a16="http://schemas.microsoft.com/office/drawing/2014/main" id="{A60F78C9-D6D2-44A3-A34C-F4730C6B1AF1}"/>
                    </a:ext>
                  </a:extLst>
                </p:cNvPr>
                <p:cNvPicPr/>
                <p:nvPr/>
              </p:nvPicPr>
              <p:blipFill>
                <a:blip r:embed="rId120"/>
                <a:stretch>
                  <a:fillRect/>
                </a:stretch>
              </p:blipFill>
              <p:spPr>
                <a:xfrm>
                  <a:off x="10458357" y="1094776"/>
                  <a:ext cx="156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 name="Freihand 15">
                  <a:extLst>
                    <a:ext uri="{FF2B5EF4-FFF2-40B4-BE49-F238E27FC236}">
                      <a16:creationId xmlns:a16="http://schemas.microsoft.com/office/drawing/2014/main" id="{7A68B80B-A958-440D-9201-B3D434952D0D}"/>
                    </a:ext>
                  </a:extLst>
                </p14:cNvPr>
                <p14:cNvContentPartPr/>
                <p14:nvPr/>
              </p14:nvContentPartPr>
              <p14:xfrm>
                <a:off x="10554117" y="1209256"/>
                <a:ext cx="73800" cy="89280"/>
              </p14:xfrm>
            </p:contentPart>
          </mc:Choice>
          <mc:Fallback xmlns="">
            <p:pic>
              <p:nvPicPr>
                <p:cNvPr id="16" name="Freihand 15">
                  <a:extLst>
                    <a:ext uri="{FF2B5EF4-FFF2-40B4-BE49-F238E27FC236}">
                      <a16:creationId xmlns:a16="http://schemas.microsoft.com/office/drawing/2014/main" id="{7A68B80B-A958-440D-9201-B3D434952D0D}"/>
                    </a:ext>
                  </a:extLst>
                </p:cNvPr>
                <p:cNvPicPr/>
                <p:nvPr/>
              </p:nvPicPr>
              <p:blipFill>
                <a:blip r:embed="rId122"/>
                <a:stretch>
                  <a:fillRect/>
                </a:stretch>
              </p:blipFill>
              <p:spPr>
                <a:xfrm>
                  <a:off x="10545117" y="1200256"/>
                  <a:ext cx="91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 name="Freihand 16">
                  <a:extLst>
                    <a:ext uri="{FF2B5EF4-FFF2-40B4-BE49-F238E27FC236}">
                      <a16:creationId xmlns:a16="http://schemas.microsoft.com/office/drawing/2014/main" id="{7CDEE5B5-3F78-4CB9-B730-72BD727B879C}"/>
                    </a:ext>
                  </a:extLst>
                </p14:cNvPr>
                <p14:cNvContentPartPr/>
                <p14:nvPr/>
              </p14:nvContentPartPr>
              <p14:xfrm>
                <a:off x="10327677" y="1020256"/>
                <a:ext cx="262440" cy="27000"/>
              </p14:xfrm>
            </p:contentPart>
          </mc:Choice>
          <mc:Fallback xmlns="">
            <p:pic>
              <p:nvPicPr>
                <p:cNvPr id="17" name="Freihand 16">
                  <a:extLst>
                    <a:ext uri="{FF2B5EF4-FFF2-40B4-BE49-F238E27FC236}">
                      <a16:creationId xmlns:a16="http://schemas.microsoft.com/office/drawing/2014/main" id="{7CDEE5B5-3F78-4CB9-B730-72BD727B879C}"/>
                    </a:ext>
                  </a:extLst>
                </p:cNvPr>
                <p:cNvPicPr/>
                <p:nvPr/>
              </p:nvPicPr>
              <p:blipFill>
                <a:blip r:embed="rId124"/>
                <a:stretch>
                  <a:fillRect/>
                </a:stretch>
              </p:blipFill>
              <p:spPr>
                <a:xfrm>
                  <a:off x="10318677" y="1011616"/>
                  <a:ext cx="280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 name="Freihand 17">
                  <a:extLst>
                    <a:ext uri="{FF2B5EF4-FFF2-40B4-BE49-F238E27FC236}">
                      <a16:creationId xmlns:a16="http://schemas.microsoft.com/office/drawing/2014/main" id="{AA834309-B45C-4527-8913-F9FE509CD94E}"/>
                    </a:ext>
                  </a:extLst>
                </p14:cNvPr>
                <p14:cNvContentPartPr/>
                <p14:nvPr/>
              </p14:nvContentPartPr>
              <p14:xfrm>
                <a:off x="10798197" y="1261816"/>
                <a:ext cx="17640" cy="115920"/>
              </p14:xfrm>
            </p:contentPart>
          </mc:Choice>
          <mc:Fallback xmlns="">
            <p:pic>
              <p:nvPicPr>
                <p:cNvPr id="18" name="Freihand 17">
                  <a:extLst>
                    <a:ext uri="{FF2B5EF4-FFF2-40B4-BE49-F238E27FC236}">
                      <a16:creationId xmlns:a16="http://schemas.microsoft.com/office/drawing/2014/main" id="{AA834309-B45C-4527-8913-F9FE509CD94E}"/>
                    </a:ext>
                  </a:extLst>
                </p:cNvPr>
                <p:cNvPicPr/>
                <p:nvPr/>
              </p:nvPicPr>
              <p:blipFill>
                <a:blip r:embed="rId126"/>
                <a:stretch>
                  <a:fillRect/>
                </a:stretch>
              </p:blipFill>
              <p:spPr>
                <a:xfrm>
                  <a:off x="10789197" y="1252816"/>
                  <a:ext cx="35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 name="Freihand 18">
                  <a:extLst>
                    <a:ext uri="{FF2B5EF4-FFF2-40B4-BE49-F238E27FC236}">
                      <a16:creationId xmlns:a16="http://schemas.microsoft.com/office/drawing/2014/main" id="{9AD50272-0C70-405C-98BB-179E42D66C2E}"/>
                    </a:ext>
                  </a:extLst>
                </p14:cNvPr>
                <p14:cNvContentPartPr/>
                <p14:nvPr/>
              </p14:nvContentPartPr>
              <p14:xfrm>
                <a:off x="10967757" y="1077136"/>
                <a:ext cx="200520" cy="147960"/>
              </p14:xfrm>
            </p:contentPart>
          </mc:Choice>
          <mc:Fallback xmlns="">
            <p:pic>
              <p:nvPicPr>
                <p:cNvPr id="19" name="Freihand 18">
                  <a:extLst>
                    <a:ext uri="{FF2B5EF4-FFF2-40B4-BE49-F238E27FC236}">
                      <a16:creationId xmlns:a16="http://schemas.microsoft.com/office/drawing/2014/main" id="{9AD50272-0C70-405C-98BB-179E42D66C2E}"/>
                    </a:ext>
                  </a:extLst>
                </p:cNvPr>
                <p:cNvPicPr/>
                <p:nvPr/>
              </p:nvPicPr>
              <p:blipFill>
                <a:blip r:embed="rId128"/>
                <a:stretch>
                  <a:fillRect/>
                </a:stretch>
              </p:blipFill>
              <p:spPr>
                <a:xfrm>
                  <a:off x="10958757" y="1068136"/>
                  <a:ext cx="218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0" name="Freihand 19">
                  <a:extLst>
                    <a:ext uri="{FF2B5EF4-FFF2-40B4-BE49-F238E27FC236}">
                      <a16:creationId xmlns:a16="http://schemas.microsoft.com/office/drawing/2014/main" id="{D2A4F1CA-E48F-4422-AD24-ADCDE44E1DEE}"/>
                    </a:ext>
                  </a:extLst>
                </p14:cNvPr>
                <p14:cNvContentPartPr/>
                <p14:nvPr/>
              </p14:nvContentPartPr>
              <p14:xfrm>
                <a:off x="10850397" y="939616"/>
                <a:ext cx="305280" cy="36000"/>
              </p14:xfrm>
            </p:contentPart>
          </mc:Choice>
          <mc:Fallback xmlns="">
            <p:pic>
              <p:nvPicPr>
                <p:cNvPr id="20" name="Freihand 19">
                  <a:extLst>
                    <a:ext uri="{FF2B5EF4-FFF2-40B4-BE49-F238E27FC236}">
                      <a16:creationId xmlns:a16="http://schemas.microsoft.com/office/drawing/2014/main" id="{D2A4F1CA-E48F-4422-AD24-ADCDE44E1DEE}"/>
                    </a:ext>
                  </a:extLst>
                </p:cNvPr>
                <p:cNvPicPr/>
                <p:nvPr/>
              </p:nvPicPr>
              <p:blipFill>
                <a:blip r:embed="rId130"/>
                <a:stretch>
                  <a:fillRect/>
                </a:stretch>
              </p:blipFill>
              <p:spPr>
                <a:xfrm>
                  <a:off x="10841397" y="930976"/>
                  <a:ext cx="322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 name="Freihand 21">
                  <a:extLst>
                    <a:ext uri="{FF2B5EF4-FFF2-40B4-BE49-F238E27FC236}">
                      <a16:creationId xmlns:a16="http://schemas.microsoft.com/office/drawing/2014/main" id="{BC4A7ACB-F16D-43B1-983B-5805CBE49BE4}"/>
                    </a:ext>
                  </a:extLst>
                </p14:cNvPr>
                <p14:cNvContentPartPr/>
                <p14:nvPr/>
              </p14:nvContentPartPr>
              <p14:xfrm>
                <a:off x="10236957" y="865816"/>
                <a:ext cx="382680" cy="545400"/>
              </p14:xfrm>
            </p:contentPart>
          </mc:Choice>
          <mc:Fallback xmlns="">
            <p:pic>
              <p:nvPicPr>
                <p:cNvPr id="22" name="Freihand 21">
                  <a:extLst>
                    <a:ext uri="{FF2B5EF4-FFF2-40B4-BE49-F238E27FC236}">
                      <a16:creationId xmlns:a16="http://schemas.microsoft.com/office/drawing/2014/main" id="{BC4A7ACB-F16D-43B1-983B-5805CBE49BE4}"/>
                    </a:ext>
                  </a:extLst>
                </p:cNvPr>
                <p:cNvPicPr/>
                <p:nvPr/>
              </p:nvPicPr>
              <p:blipFill>
                <a:blip r:embed="rId132"/>
                <a:stretch>
                  <a:fillRect/>
                </a:stretch>
              </p:blipFill>
              <p:spPr>
                <a:xfrm>
                  <a:off x="10228317" y="856816"/>
                  <a:ext cx="40032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3" name="Freihand 22">
                  <a:extLst>
                    <a:ext uri="{FF2B5EF4-FFF2-40B4-BE49-F238E27FC236}">
                      <a16:creationId xmlns:a16="http://schemas.microsoft.com/office/drawing/2014/main" id="{82ED7114-73AA-41F5-96D3-7A1E5DC017F3}"/>
                    </a:ext>
                  </a:extLst>
                </p14:cNvPr>
                <p14:cNvContentPartPr/>
                <p14:nvPr/>
              </p14:nvContentPartPr>
              <p14:xfrm>
                <a:off x="10855437" y="835216"/>
                <a:ext cx="423360" cy="479520"/>
              </p14:xfrm>
            </p:contentPart>
          </mc:Choice>
          <mc:Fallback xmlns="">
            <p:pic>
              <p:nvPicPr>
                <p:cNvPr id="23" name="Freihand 22">
                  <a:extLst>
                    <a:ext uri="{FF2B5EF4-FFF2-40B4-BE49-F238E27FC236}">
                      <a16:creationId xmlns:a16="http://schemas.microsoft.com/office/drawing/2014/main" id="{82ED7114-73AA-41F5-96D3-7A1E5DC017F3}"/>
                    </a:ext>
                  </a:extLst>
                </p:cNvPr>
                <p:cNvPicPr/>
                <p:nvPr/>
              </p:nvPicPr>
              <p:blipFill>
                <a:blip r:embed="rId134"/>
                <a:stretch>
                  <a:fillRect/>
                </a:stretch>
              </p:blipFill>
              <p:spPr>
                <a:xfrm>
                  <a:off x="10846797" y="826576"/>
                  <a:ext cx="44100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 name="Freihand 1">
                  <a:extLst>
                    <a:ext uri="{FF2B5EF4-FFF2-40B4-BE49-F238E27FC236}">
                      <a16:creationId xmlns:a16="http://schemas.microsoft.com/office/drawing/2014/main" id="{434BC719-BB5B-490C-8243-6C8CC5EF01F3}"/>
                    </a:ext>
                  </a:extLst>
                </p14:cNvPr>
                <p14:cNvContentPartPr/>
                <p14:nvPr/>
              </p14:nvContentPartPr>
              <p14:xfrm>
                <a:off x="9838437" y="1627936"/>
                <a:ext cx="77040" cy="1346400"/>
              </p14:xfrm>
            </p:contentPart>
          </mc:Choice>
          <mc:Fallback xmlns="">
            <p:pic>
              <p:nvPicPr>
                <p:cNvPr id="2" name="Freihand 1">
                  <a:extLst>
                    <a:ext uri="{FF2B5EF4-FFF2-40B4-BE49-F238E27FC236}">
                      <a16:creationId xmlns:a16="http://schemas.microsoft.com/office/drawing/2014/main" id="{434BC719-BB5B-490C-8243-6C8CC5EF01F3}"/>
                    </a:ext>
                  </a:extLst>
                </p:cNvPr>
                <p:cNvPicPr/>
                <p:nvPr/>
              </p:nvPicPr>
              <p:blipFill>
                <a:blip r:embed="rId136"/>
                <a:stretch>
                  <a:fillRect/>
                </a:stretch>
              </p:blipFill>
              <p:spPr>
                <a:xfrm>
                  <a:off x="9829437" y="1619296"/>
                  <a:ext cx="94680" cy="1364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 name="Freihand 2">
                  <a:extLst>
                    <a:ext uri="{FF2B5EF4-FFF2-40B4-BE49-F238E27FC236}">
                      <a16:creationId xmlns:a16="http://schemas.microsoft.com/office/drawing/2014/main" id="{6570DDCB-1CEE-4CB6-9C7B-D67926EE06D3}"/>
                    </a:ext>
                  </a:extLst>
                </p14:cNvPr>
                <p14:cNvContentPartPr/>
                <p14:nvPr/>
              </p14:nvContentPartPr>
              <p14:xfrm>
                <a:off x="9592197" y="2809816"/>
                <a:ext cx="2052000" cy="115200"/>
              </p14:xfrm>
            </p:contentPart>
          </mc:Choice>
          <mc:Fallback xmlns="">
            <p:pic>
              <p:nvPicPr>
                <p:cNvPr id="3" name="Freihand 2">
                  <a:extLst>
                    <a:ext uri="{FF2B5EF4-FFF2-40B4-BE49-F238E27FC236}">
                      <a16:creationId xmlns:a16="http://schemas.microsoft.com/office/drawing/2014/main" id="{6570DDCB-1CEE-4CB6-9C7B-D67926EE06D3}"/>
                    </a:ext>
                  </a:extLst>
                </p:cNvPr>
                <p:cNvPicPr/>
                <p:nvPr/>
              </p:nvPicPr>
              <p:blipFill>
                <a:blip r:embed="rId138"/>
                <a:stretch>
                  <a:fillRect/>
                </a:stretch>
              </p:blipFill>
              <p:spPr>
                <a:xfrm>
                  <a:off x="9583197" y="2800816"/>
                  <a:ext cx="2069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 name="Freihand 3">
                  <a:extLst>
                    <a:ext uri="{FF2B5EF4-FFF2-40B4-BE49-F238E27FC236}">
                      <a16:creationId xmlns:a16="http://schemas.microsoft.com/office/drawing/2014/main" id="{98EB2F28-E158-44CF-B498-1960DF2FE9C8}"/>
                    </a:ext>
                  </a:extLst>
                </p14:cNvPr>
                <p14:cNvContentPartPr/>
                <p14:nvPr/>
              </p14:nvContentPartPr>
              <p14:xfrm>
                <a:off x="11585877" y="2720176"/>
                <a:ext cx="205560" cy="236160"/>
              </p14:xfrm>
            </p:contentPart>
          </mc:Choice>
          <mc:Fallback xmlns="">
            <p:pic>
              <p:nvPicPr>
                <p:cNvPr id="4" name="Freihand 3">
                  <a:extLst>
                    <a:ext uri="{FF2B5EF4-FFF2-40B4-BE49-F238E27FC236}">
                      <a16:creationId xmlns:a16="http://schemas.microsoft.com/office/drawing/2014/main" id="{98EB2F28-E158-44CF-B498-1960DF2FE9C8}"/>
                    </a:ext>
                  </a:extLst>
                </p:cNvPr>
                <p:cNvPicPr/>
                <p:nvPr/>
              </p:nvPicPr>
              <p:blipFill>
                <a:blip r:embed="rId140"/>
                <a:stretch>
                  <a:fillRect/>
                </a:stretch>
              </p:blipFill>
              <p:spPr>
                <a:xfrm>
                  <a:off x="11576877" y="2711176"/>
                  <a:ext cx="223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 name="Freihand 4">
                  <a:extLst>
                    <a:ext uri="{FF2B5EF4-FFF2-40B4-BE49-F238E27FC236}">
                      <a16:creationId xmlns:a16="http://schemas.microsoft.com/office/drawing/2014/main" id="{2404AEB8-FFA0-4A50-BFB0-89E6A7637628}"/>
                    </a:ext>
                  </a:extLst>
                </p14:cNvPr>
                <p14:cNvContentPartPr/>
                <p14:nvPr/>
              </p14:nvContentPartPr>
              <p14:xfrm>
                <a:off x="9745917" y="1447216"/>
                <a:ext cx="259200" cy="208080"/>
              </p14:xfrm>
            </p:contentPart>
          </mc:Choice>
          <mc:Fallback xmlns="">
            <p:pic>
              <p:nvPicPr>
                <p:cNvPr id="5" name="Freihand 4">
                  <a:extLst>
                    <a:ext uri="{FF2B5EF4-FFF2-40B4-BE49-F238E27FC236}">
                      <a16:creationId xmlns:a16="http://schemas.microsoft.com/office/drawing/2014/main" id="{2404AEB8-FFA0-4A50-BFB0-89E6A7637628}"/>
                    </a:ext>
                  </a:extLst>
                </p:cNvPr>
                <p:cNvPicPr/>
                <p:nvPr/>
              </p:nvPicPr>
              <p:blipFill>
                <a:blip r:embed="rId142"/>
                <a:stretch>
                  <a:fillRect/>
                </a:stretch>
              </p:blipFill>
              <p:spPr>
                <a:xfrm>
                  <a:off x="9737277" y="1438216"/>
                  <a:ext cx="276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 name="Freihand 6">
                  <a:extLst>
                    <a:ext uri="{FF2B5EF4-FFF2-40B4-BE49-F238E27FC236}">
                      <a16:creationId xmlns:a16="http://schemas.microsoft.com/office/drawing/2014/main" id="{2BCEFD03-2E82-43F5-8B6B-510F75C1A866}"/>
                    </a:ext>
                  </a:extLst>
                </p14:cNvPr>
                <p14:cNvContentPartPr/>
                <p14:nvPr/>
              </p14:nvContentPartPr>
              <p14:xfrm>
                <a:off x="9590037" y="1539376"/>
                <a:ext cx="17640" cy="11520"/>
              </p14:xfrm>
            </p:contentPart>
          </mc:Choice>
          <mc:Fallback xmlns="">
            <p:pic>
              <p:nvPicPr>
                <p:cNvPr id="7" name="Freihand 6">
                  <a:extLst>
                    <a:ext uri="{FF2B5EF4-FFF2-40B4-BE49-F238E27FC236}">
                      <a16:creationId xmlns:a16="http://schemas.microsoft.com/office/drawing/2014/main" id="{2BCEFD03-2E82-43F5-8B6B-510F75C1A866}"/>
                    </a:ext>
                  </a:extLst>
                </p:cNvPr>
                <p:cNvPicPr/>
                <p:nvPr/>
              </p:nvPicPr>
              <p:blipFill>
                <a:blip r:embed="rId144"/>
                <a:stretch>
                  <a:fillRect/>
                </a:stretch>
              </p:blipFill>
              <p:spPr>
                <a:xfrm>
                  <a:off x="9581397" y="1530736"/>
                  <a:ext cx="35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 name="Freihand 7">
                  <a:extLst>
                    <a:ext uri="{FF2B5EF4-FFF2-40B4-BE49-F238E27FC236}">
                      <a16:creationId xmlns:a16="http://schemas.microsoft.com/office/drawing/2014/main" id="{2D3587FE-D9E2-47EE-A484-814C467885D0}"/>
                    </a:ext>
                  </a:extLst>
                </p14:cNvPr>
                <p14:cNvContentPartPr/>
                <p14:nvPr/>
              </p14:nvContentPartPr>
              <p14:xfrm>
                <a:off x="9627117" y="1456936"/>
                <a:ext cx="14760" cy="153000"/>
              </p14:xfrm>
            </p:contentPart>
          </mc:Choice>
          <mc:Fallback xmlns="">
            <p:pic>
              <p:nvPicPr>
                <p:cNvPr id="8" name="Freihand 7">
                  <a:extLst>
                    <a:ext uri="{FF2B5EF4-FFF2-40B4-BE49-F238E27FC236}">
                      <a16:creationId xmlns:a16="http://schemas.microsoft.com/office/drawing/2014/main" id="{2D3587FE-D9E2-47EE-A484-814C467885D0}"/>
                    </a:ext>
                  </a:extLst>
                </p:cNvPr>
                <p:cNvPicPr/>
                <p:nvPr/>
              </p:nvPicPr>
              <p:blipFill>
                <a:blip r:embed="rId146"/>
                <a:stretch>
                  <a:fillRect/>
                </a:stretch>
              </p:blipFill>
              <p:spPr>
                <a:xfrm>
                  <a:off x="9618477" y="1448296"/>
                  <a:ext cx="32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 name="Freihand 8">
                  <a:extLst>
                    <a:ext uri="{FF2B5EF4-FFF2-40B4-BE49-F238E27FC236}">
                      <a16:creationId xmlns:a16="http://schemas.microsoft.com/office/drawing/2014/main" id="{6B8B72DE-F7F5-4274-863E-311789DA1DD7}"/>
                    </a:ext>
                  </a:extLst>
                </p14:cNvPr>
                <p14:cNvContentPartPr/>
                <p14:nvPr/>
              </p14:nvContentPartPr>
              <p14:xfrm>
                <a:off x="9556557" y="1430656"/>
                <a:ext cx="153000" cy="215640"/>
              </p14:xfrm>
            </p:contentPart>
          </mc:Choice>
          <mc:Fallback xmlns="">
            <p:pic>
              <p:nvPicPr>
                <p:cNvPr id="9" name="Freihand 8">
                  <a:extLst>
                    <a:ext uri="{FF2B5EF4-FFF2-40B4-BE49-F238E27FC236}">
                      <a16:creationId xmlns:a16="http://schemas.microsoft.com/office/drawing/2014/main" id="{6B8B72DE-F7F5-4274-863E-311789DA1DD7}"/>
                    </a:ext>
                  </a:extLst>
                </p:cNvPr>
                <p:cNvPicPr/>
                <p:nvPr/>
              </p:nvPicPr>
              <p:blipFill>
                <a:blip r:embed="rId148"/>
                <a:stretch>
                  <a:fillRect/>
                </a:stretch>
              </p:blipFill>
              <p:spPr>
                <a:xfrm>
                  <a:off x="9547557" y="1422016"/>
                  <a:ext cx="170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 name="Freihand 9">
                  <a:extLst>
                    <a:ext uri="{FF2B5EF4-FFF2-40B4-BE49-F238E27FC236}">
                      <a16:creationId xmlns:a16="http://schemas.microsoft.com/office/drawing/2014/main" id="{6CD23788-351C-4950-B3C3-449A7E727A1F}"/>
                    </a:ext>
                  </a:extLst>
                </p14:cNvPr>
                <p14:cNvContentPartPr/>
                <p14:nvPr/>
              </p14:nvContentPartPr>
              <p14:xfrm>
                <a:off x="11516757" y="3003856"/>
                <a:ext cx="115560" cy="176040"/>
              </p14:xfrm>
            </p:contentPart>
          </mc:Choice>
          <mc:Fallback xmlns="">
            <p:pic>
              <p:nvPicPr>
                <p:cNvPr id="10" name="Freihand 9">
                  <a:extLst>
                    <a:ext uri="{FF2B5EF4-FFF2-40B4-BE49-F238E27FC236}">
                      <a16:creationId xmlns:a16="http://schemas.microsoft.com/office/drawing/2014/main" id="{6CD23788-351C-4950-B3C3-449A7E727A1F}"/>
                    </a:ext>
                  </a:extLst>
                </p:cNvPr>
                <p:cNvPicPr/>
                <p:nvPr/>
              </p:nvPicPr>
              <p:blipFill>
                <a:blip r:embed="rId150"/>
                <a:stretch>
                  <a:fillRect/>
                </a:stretch>
              </p:blipFill>
              <p:spPr>
                <a:xfrm>
                  <a:off x="11507757" y="2995216"/>
                  <a:ext cx="133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 name="Freihand 11">
                  <a:extLst>
                    <a:ext uri="{FF2B5EF4-FFF2-40B4-BE49-F238E27FC236}">
                      <a16:creationId xmlns:a16="http://schemas.microsoft.com/office/drawing/2014/main" id="{FE71447E-74A8-4BBD-AA2F-04961EFDCB17}"/>
                    </a:ext>
                  </a:extLst>
                </p14:cNvPr>
                <p14:cNvContentPartPr/>
                <p14:nvPr/>
              </p14:nvContentPartPr>
              <p14:xfrm>
                <a:off x="11639157" y="2996296"/>
                <a:ext cx="36720" cy="177480"/>
              </p14:xfrm>
            </p:contentPart>
          </mc:Choice>
          <mc:Fallback xmlns="">
            <p:pic>
              <p:nvPicPr>
                <p:cNvPr id="12" name="Freihand 11">
                  <a:extLst>
                    <a:ext uri="{FF2B5EF4-FFF2-40B4-BE49-F238E27FC236}">
                      <a16:creationId xmlns:a16="http://schemas.microsoft.com/office/drawing/2014/main" id="{FE71447E-74A8-4BBD-AA2F-04961EFDCB17}"/>
                    </a:ext>
                  </a:extLst>
                </p:cNvPr>
                <p:cNvPicPr/>
                <p:nvPr/>
              </p:nvPicPr>
              <p:blipFill>
                <a:blip r:embed="rId152"/>
                <a:stretch>
                  <a:fillRect/>
                </a:stretch>
              </p:blipFill>
              <p:spPr>
                <a:xfrm>
                  <a:off x="11630157" y="2987656"/>
                  <a:ext cx="54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 name="Freihand 12">
                  <a:extLst>
                    <a:ext uri="{FF2B5EF4-FFF2-40B4-BE49-F238E27FC236}">
                      <a16:creationId xmlns:a16="http://schemas.microsoft.com/office/drawing/2014/main" id="{888692A5-E67C-46A7-B877-F682B3AB8702}"/>
                    </a:ext>
                  </a:extLst>
                </p14:cNvPr>
                <p14:cNvContentPartPr/>
                <p14:nvPr/>
              </p14:nvContentPartPr>
              <p14:xfrm>
                <a:off x="11542317" y="3083776"/>
                <a:ext cx="152280" cy="12240"/>
              </p14:xfrm>
            </p:contentPart>
          </mc:Choice>
          <mc:Fallback xmlns="">
            <p:pic>
              <p:nvPicPr>
                <p:cNvPr id="13" name="Freihand 12">
                  <a:extLst>
                    <a:ext uri="{FF2B5EF4-FFF2-40B4-BE49-F238E27FC236}">
                      <a16:creationId xmlns:a16="http://schemas.microsoft.com/office/drawing/2014/main" id="{888692A5-E67C-46A7-B877-F682B3AB8702}"/>
                    </a:ext>
                  </a:extLst>
                </p:cNvPr>
                <p:cNvPicPr/>
                <p:nvPr/>
              </p:nvPicPr>
              <p:blipFill>
                <a:blip r:embed="rId154"/>
                <a:stretch>
                  <a:fillRect/>
                </a:stretch>
              </p:blipFill>
              <p:spPr>
                <a:xfrm>
                  <a:off x="11533317" y="3075136"/>
                  <a:ext cx="169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 name="Freihand 25">
                  <a:extLst>
                    <a:ext uri="{FF2B5EF4-FFF2-40B4-BE49-F238E27FC236}">
                      <a16:creationId xmlns:a16="http://schemas.microsoft.com/office/drawing/2014/main" id="{CD16EA20-E543-4A58-9819-05AE5F92216B}"/>
                    </a:ext>
                  </a:extLst>
                </p14:cNvPr>
                <p14:cNvContentPartPr/>
                <p14:nvPr/>
              </p14:nvContentPartPr>
              <p14:xfrm>
                <a:off x="9798117" y="1884976"/>
                <a:ext cx="76320" cy="1013040"/>
              </p14:xfrm>
            </p:contentPart>
          </mc:Choice>
          <mc:Fallback xmlns="">
            <p:pic>
              <p:nvPicPr>
                <p:cNvPr id="26" name="Freihand 25">
                  <a:extLst>
                    <a:ext uri="{FF2B5EF4-FFF2-40B4-BE49-F238E27FC236}">
                      <a16:creationId xmlns:a16="http://schemas.microsoft.com/office/drawing/2014/main" id="{CD16EA20-E543-4A58-9819-05AE5F92216B}"/>
                    </a:ext>
                  </a:extLst>
                </p:cNvPr>
                <p:cNvPicPr/>
                <p:nvPr/>
              </p:nvPicPr>
              <p:blipFill>
                <a:blip r:embed="rId156"/>
                <a:stretch>
                  <a:fillRect/>
                </a:stretch>
              </p:blipFill>
              <p:spPr>
                <a:xfrm>
                  <a:off x="9789117" y="1876336"/>
                  <a:ext cx="939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8" name="Freihand 27">
                  <a:extLst>
                    <a:ext uri="{FF2B5EF4-FFF2-40B4-BE49-F238E27FC236}">
                      <a16:creationId xmlns:a16="http://schemas.microsoft.com/office/drawing/2014/main" id="{B7B83935-2531-4F48-9141-4D986C5119DB}"/>
                    </a:ext>
                  </a:extLst>
                </p14:cNvPr>
                <p14:cNvContentPartPr/>
                <p14:nvPr/>
              </p14:nvContentPartPr>
              <p14:xfrm>
                <a:off x="9117717" y="1877416"/>
                <a:ext cx="9000" cy="111960"/>
              </p14:xfrm>
            </p:contentPart>
          </mc:Choice>
          <mc:Fallback xmlns="">
            <p:pic>
              <p:nvPicPr>
                <p:cNvPr id="28" name="Freihand 27">
                  <a:extLst>
                    <a:ext uri="{FF2B5EF4-FFF2-40B4-BE49-F238E27FC236}">
                      <a16:creationId xmlns:a16="http://schemas.microsoft.com/office/drawing/2014/main" id="{B7B83935-2531-4F48-9141-4D986C5119DB}"/>
                    </a:ext>
                  </a:extLst>
                </p:cNvPr>
                <p:cNvPicPr/>
                <p:nvPr/>
              </p:nvPicPr>
              <p:blipFill>
                <a:blip r:embed="rId158"/>
                <a:stretch>
                  <a:fillRect/>
                </a:stretch>
              </p:blipFill>
              <p:spPr>
                <a:xfrm>
                  <a:off x="9108717" y="1868776"/>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 name="Freihand 28">
                  <a:extLst>
                    <a:ext uri="{FF2B5EF4-FFF2-40B4-BE49-F238E27FC236}">
                      <a16:creationId xmlns:a16="http://schemas.microsoft.com/office/drawing/2014/main" id="{461C40C6-1C24-4DD8-9FF7-3EDCDEF8B2D4}"/>
                    </a:ext>
                  </a:extLst>
                </p14:cNvPr>
                <p14:cNvContentPartPr/>
                <p14:nvPr/>
              </p14:nvContentPartPr>
              <p14:xfrm>
                <a:off x="9072717" y="1842856"/>
                <a:ext cx="119880" cy="142920"/>
              </p14:xfrm>
            </p:contentPart>
          </mc:Choice>
          <mc:Fallback xmlns="">
            <p:pic>
              <p:nvPicPr>
                <p:cNvPr id="29" name="Freihand 28">
                  <a:extLst>
                    <a:ext uri="{FF2B5EF4-FFF2-40B4-BE49-F238E27FC236}">
                      <a16:creationId xmlns:a16="http://schemas.microsoft.com/office/drawing/2014/main" id="{461C40C6-1C24-4DD8-9FF7-3EDCDEF8B2D4}"/>
                    </a:ext>
                  </a:extLst>
                </p:cNvPr>
                <p:cNvPicPr/>
                <p:nvPr/>
              </p:nvPicPr>
              <p:blipFill>
                <a:blip r:embed="rId160"/>
                <a:stretch>
                  <a:fillRect/>
                </a:stretch>
              </p:blipFill>
              <p:spPr>
                <a:xfrm>
                  <a:off x="9063717" y="1834216"/>
                  <a:ext cx="137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0" name="Freihand 29">
                  <a:extLst>
                    <a:ext uri="{FF2B5EF4-FFF2-40B4-BE49-F238E27FC236}">
                      <a16:creationId xmlns:a16="http://schemas.microsoft.com/office/drawing/2014/main" id="{D133BB6D-395F-4934-AF25-B6F84E6CC099}"/>
                    </a:ext>
                  </a:extLst>
                </p14:cNvPr>
                <p14:cNvContentPartPr/>
                <p14:nvPr/>
              </p14:nvContentPartPr>
              <p14:xfrm>
                <a:off x="9176397" y="1815856"/>
                <a:ext cx="70920" cy="138240"/>
              </p14:xfrm>
            </p:contentPart>
          </mc:Choice>
          <mc:Fallback xmlns="">
            <p:pic>
              <p:nvPicPr>
                <p:cNvPr id="30" name="Freihand 29">
                  <a:extLst>
                    <a:ext uri="{FF2B5EF4-FFF2-40B4-BE49-F238E27FC236}">
                      <a16:creationId xmlns:a16="http://schemas.microsoft.com/office/drawing/2014/main" id="{D133BB6D-395F-4934-AF25-B6F84E6CC099}"/>
                    </a:ext>
                  </a:extLst>
                </p:cNvPr>
                <p:cNvPicPr/>
                <p:nvPr/>
              </p:nvPicPr>
              <p:blipFill>
                <a:blip r:embed="rId162"/>
                <a:stretch>
                  <a:fillRect/>
                </a:stretch>
              </p:blipFill>
              <p:spPr>
                <a:xfrm>
                  <a:off x="9167757" y="1806856"/>
                  <a:ext cx="88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1" name="Freihand 30">
                  <a:extLst>
                    <a:ext uri="{FF2B5EF4-FFF2-40B4-BE49-F238E27FC236}">
                      <a16:creationId xmlns:a16="http://schemas.microsoft.com/office/drawing/2014/main" id="{69C45073-4DD0-4546-961A-24CF1D62935F}"/>
                    </a:ext>
                  </a:extLst>
                </p14:cNvPr>
                <p14:cNvContentPartPr/>
                <p14:nvPr/>
              </p14:nvContentPartPr>
              <p14:xfrm>
                <a:off x="9261357" y="1831696"/>
                <a:ext cx="61560" cy="95040"/>
              </p14:xfrm>
            </p:contentPart>
          </mc:Choice>
          <mc:Fallback xmlns="">
            <p:pic>
              <p:nvPicPr>
                <p:cNvPr id="31" name="Freihand 30">
                  <a:extLst>
                    <a:ext uri="{FF2B5EF4-FFF2-40B4-BE49-F238E27FC236}">
                      <a16:creationId xmlns:a16="http://schemas.microsoft.com/office/drawing/2014/main" id="{69C45073-4DD0-4546-961A-24CF1D62935F}"/>
                    </a:ext>
                  </a:extLst>
                </p:cNvPr>
                <p:cNvPicPr/>
                <p:nvPr/>
              </p:nvPicPr>
              <p:blipFill>
                <a:blip r:embed="rId164"/>
                <a:stretch>
                  <a:fillRect/>
                </a:stretch>
              </p:blipFill>
              <p:spPr>
                <a:xfrm>
                  <a:off x="9252717" y="1822696"/>
                  <a:ext cx="79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2" name="Freihand 31">
                  <a:extLst>
                    <a:ext uri="{FF2B5EF4-FFF2-40B4-BE49-F238E27FC236}">
                      <a16:creationId xmlns:a16="http://schemas.microsoft.com/office/drawing/2014/main" id="{E84EB581-A531-47CE-9B98-01D92C74C6C6}"/>
                    </a:ext>
                  </a:extLst>
                </p14:cNvPr>
                <p14:cNvContentPartPr/>
                <p14:nvPr/>
              </p14:nvContentPartPr>
              <p14:xfrm>
                <a:off x="9248397" y="1790656"/>
                <a:ext cx="102600" cy="131400"/>
              </p14:xfrm>
            </p:contentPart>
          </mc:Choice>
          <mc:Fallback xmlns="">
            <p:pic>
              <p:nvPicPr>
                <p:cNvPr id="32" name="Freihand 31">
                  <a:extLst>
                    <a:ext uri="{FF2B5EF4-FFF2-40B4-BE49-F238E27FC236}">
                      <a16:creationId xmlns:a16="http://schemas.microsoft.com/office/drawing/2014/main" id="{E84EB581-A531-47CE-9B98-01D92C74C6C6}"/>
                    </a:ext>
                  </a:extLst>
                </p:cNvPr>
                <p:cNvPicPr/>
                <p:nvPr/>
              </p:nvPicPr>
              <p:blipFill>
                <a:blip r:embed="rId166"/>
                <a:stretch>
                  <a:fillRect/>
                </a:stretch>
              </p:blipFill>
              <p:spPr>
                <a:xfrm>
                  <a:off x="9239397" y="1781656"/>
                  <a:ext cx="120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3" name="Freihand 32">
                  <a:extLst>
                    <a:ext uri="{FF2B5EF4-FFF2-40B4-BE49-F238E27FC236}">
                      <a16:creationId xmlns:a16="http://schemas.microsoft.com/office/drawing/2014/main" id="{F45A77A6-3141-491B-B8E2-B6BD73C7AE92}"/>
                    </a:ext>
                  </a:extLst>
                </p14:cNvPr>
                <p14:cNvContentPartPr/>
                <p14:nvPr/>
              </p14:nvContentPartPr>
              <p14:xfrm>
                <a:off x="9384837" y="1872736"/>
                <a:ext cx="18360" cy="39960"/>
              </p14:xfrm>
            </p:contentPart>
          </mc:Choice>
          <mc:Fallback xmlns="">
            <p:pic>
              <p:nvPicPr>
                <p:cNvPr id="33" name="Freihand 32">
                  <a:extLst>
                    <a:ext uri="{FF2B5EF4-FFF2-40B4-BE49-F238E27FC236}">
                      <a16:creationId xmlns:a16="http://schemas.microsoft.com/office/drawing/2014/main" id="{F45A77A6-3141-491B-B8E2-B6BD73C7AE92}"/>
                    </a:ext>
                  </a:extLst>
                </p:cNvPr>
                <p:cNvPicPr/>
                <p:nvPr/>
              </p:nvPicPr>
              <p:blipFill>
                <a:blip r:embed="rId168"/>
                <a:stretch>
                  <a:fillRect/>
                </a:stretch>
              </p:blipFill>
              <p:spPr>
                <a:xfrm>
                  <a:off x="9376197" y="1863736"/>
                  <a:ext cx="36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 name="Freihand 33">
                  <a:extLst>
                    <a:ext uri="{FF2B5EF4-FFF2-40B4-BE49-F238E27FC236}">
                      <a16:creationId xmlns:a16="http://schemas.microsoft.com/office/drawing/2014/main" id="{7491E4AE-A95F-4143-89E3-AD250D4F9B54}"/>
                    </a:ext>
                  </a:extLst>
                </p14:cNvPr>
                <p14:cNvContentPartPr/>
                <p14:nvPr/>
              </p14:nvContentPartPr>
              <p14:xfrm>
                <a:off x="9386997" y="1761496"/>
                <a:ext cx="146880" cy="114120"/>
              </p14:xfrm>
            </p:contentPart>
          </mc:Choice>
          <mc:Fallback xmlns="">
            <p:pic>
              <p:nvPicPr>
                <p:cNvPr id="34" name="Freihand 33">
                  <a:extLst>
                    <a:ext uri="{FF2B5EF4-FFF2-40B4-BE49-F238E27FC236}">
                      <a16:creationId xmlns:a16="http://schemas.microsoft.com/office/drawing/2014/main" id="{7491E4AE-A95F-4143-89E3-AD250D4F9B54}"/>
                    </a:ext>
                  </a:extLst>
                </p:cNvPr>
                <p:cNvPicPr/>
                <p:nvPr/>
              </p:nvPicPr>
              <p:blipFill>
                <a:blip r:embed="rId170"/>
                <a:stretch>
                  <a:fillRect/>
                </a:stretch>
              </p:blipFill>
              <p:spPr>
                <a:xfrm>
                  <a:off x="9377997" y="1752496"/>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5" name="Freihand 34">
                  <a:extLst>
                    <a:ext uri="{FF2B5EF4-FFF2-40B4-BE49-F238E27FC236}">
                      <a16:creationId xmlns:a16="http://schemas.microsoft.com/office/drawing/2014/main" id="{3E9C3C09-42B2-49EE-92AC-DCD06F17BF17}"/>
                    </a:ext>
                  </a:extLst>
                </p14:cNvPr>
                <p14:cNvContentPartPr/>
                <p14:nvPr/>
              </p14:nvContentPartPr>
              <p14:xfrm>
                <a:off x="9485997" y="1735576"/>
                <a:ext cx="73440" cy="205920"/>
              </p14:xfrm>
            </p:contentPart>
          </mc:Choice>
          <mc:Fallback xmlns="">
            <p:pic>
              <p:nvPicPr>
                <p:cNvPr id="35" name="Freihand 34">
                  <a:extLst>
                    <a:ext uri="{FF2B5EF4-FFF2-40B4-BE49-F238E27FC236}">
                      <a16:creationId xmlns:a16="http://schemas.microsoft.com/office/drawing/2014/main" id="{3E9C3C09-42B2-49EE-92AC-DCD06F17BF17}"/>
                    </a:ext>
                  </a:extLst>
                </p:cNvPr>
                <p:cNvPicPr/>
                <p:nvPr/>
              </p:nvPicPr>
              <p:blipFill>
                <a:blip r:embed="rId172"/>
                <a:stretch>
                  <a:fillRect/>
                </a:stretch>
              </p:blipFill>
              <p:spPr>
                <a:xfrm>
                  <a:off x="9476997" y="1726576"/>
                  <a:ext cx="91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C27A62A0-BE4A-4507-B834-677A69B4CB8E}"/>
                    </a:ext>
                  </a:extLst>
                </p14:cNvPr>
                <p14:cNvContentPartPr/>
                <p14:nvPr/>
              </p14:nvContentPartPr>
              <p14:xfrm>
                <a:off x="10952997" y="3018616"/>
                <a:ext cx="114840" cy="177480"/>
              </p14:xfrm>
            </p:contentPart>
          </mc:Choice>
          <mc:Fallback xmlns="">
            <p:pic>
              <p:nvPicPr>
                <p:cNvPr id="39" name="Freihand 38">
                  <a:extLst>
                    <a:ext uri="{FF2B5EF4-FFF2-40B4-BE49-F238E27FC236}">
                      <a16:creationId xmlns:a16="http://schemas.microsoft.com/office/drawing/2014/main" id="{C27A62A0-BE4A-4507-B834-677A69B4CB8E}"/>
                    </a:ext>
                  </a:extLst>
                </p:cNvPr>
                <p:cNvPicPr/>
                <p:nvPr/>
              </p:nvPicPr>
              <p:blipFill>
                <a:blip r:embed="rId174"/>
                <a:stretch>
                  <a:fillRect/>
                </a:stretch>
              </p:blipFill>
              <p:spPr>
                <a:xfrm>
                  <a:off x="10943997" y="3009976"/>
                  <a:ext cx="132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08611369-3FF5-4EA9-8EA9-487B88F568C4}"/>
                    </a:ext>
                  </a:extLst>
                </p14:cNvPr>
                <p14:cNvContentPartPr/>
                <p14:nvPr/>
              </p14:nvContentPartPr>
              <p14:xfrm>
                <a:off x="10969917" y="3022216"/>
                <a:ext cx="86040" cy="150480"/>
              </p14:xfrm>
            </p:contentPart>
          </mc:Choice>
          <mc:Fallback xmlns="">
            <p:pic>
              <p:nvPicPr>
                <p:cNvPr id="40" name="Freihand 39">
                  <a:extLst>
                    <a:ext uri="{FF2B5EF4-FFF2-40B4-BE49-F238E27FC236}">
                      <a16:creationId xmlns:a16="http://schemas.microsoft.com/office/drawing/2014/main" id="{08611369-3FF5-4EA9-8EA9-487B88F568C4}"/>
                    </a:ext>
                  </a:extLst>
                </p:cNvPr>
                <p:cNvPicPr/>
                <p:nvPr/>
              </p:nvPicPr>
              <p:blipFill>
                <a:blip r:embed="rId176"/>
                <a:stretch>
                  <a:fillRect/>
                </a:stretch>
              </p:blipFill>
              <p:spPr>
                <a:xfrm>
                  <a:off x="10960917" y="3013576"/>
                  <a:ext cx="103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686673A9-14EB-4A83-B07A-7D9E47BADC48}"/>
                    </a:ext>
                  </a:extLst>
                </p14:cNvPr>
                <p14:cNvContentPartPr/>
                <p14:nvPr/>
              </p14:nvContentPartPr>
              <p14:xfrm>
                <a:off x="11072877" y="2990896"/>
                <a:ext cx="33480" cy="181080"/>
              </p14:xfrm>
            </p:contentPart>
          </mc:Choice>
          <mc:Fallback xmlns="">
            <p:pic>
              <p:nvPicPr>
                <p:cNvPr id="41" name="Freihand 40">
                  <a:extLst>
                    <a:ext uri="{FF2B5EF4-FFF2-40B4-BE49-F238E27FC236}">
                      <a16:creationId xmlns:a16="http://schemas.microsoft.com/office/drawing/2014/main" id="{686673A9-14EB-4A83-B07A-7D9E47BADC48}"/>
                    </a:ext>
                  </a:extLst>
                </p:cNvPr>
                <p:cNvPicPr/>
                <p:nvPr/>
              </p:nvPicPr>
              <p:blipFill>
                <a:blip r:embed="rId178"/>
                <a:stretch>
                  <a:fillRect/>
                </a:stretch>
              </p:blipFill>
              <p:spPr>
                <a:xfrm>
                  <a:off x="11063877" y="2981896"/>
                  <a:ext cx="51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2" name="Freihand 41">
                  <a:extLst>
                    <a:ext uri="{FF2B5EF4-FFF2-40B4-BE49-F238E27FC236}">
                      <a16:creationId xmlns:a16="http://schemas.microsoft.com/office/drawing/2014/main" id="{F7A10E0A-47E4-4A3D-A8D5-B062B466D37D}"/>
                    </a:ext>
                  </a:extLst>
                </p14:cNvPr>
                <p14:cNvContentPartPr/>
                <p14:nvPr/>
              </p14:nvContentPartPr>
              <p14:xfrm>
                <a:off x="11125077" y="3015376"/>
                <a:ext cx="86760" cy="95040"/>
              </p14:xfrm>
            </p:contentPart>
          </mc:Choice>
          <mc:Fallback xmlns="">
            <p:pic>
              <p:nvPicPr>
                <p:cNvPr id="42" name="Freihand 41">
                  <a:extLst>
                    <a:ext uri="{FF2B5EF4-FFF2-40B4-BE49-F238E27FC236}">
                      <a16:creationId xmlns:a16="http://schemas.microsoft.com/office/drawing/2014/main" id="{F7A10E0A-47E4-4A3D-A8D5-B062B466D37D}"/>
                    </a:ext>
                  </a:extLst>
                </p:cNvPr>
                <p:cNvPicPr/>
                <p:nvPr/>
              </p:nvPicPr>
              <p:blipFill>
                <a:blip r:embed="rId180"/>
                <a:stretch>
                  <a:fillRect/>
                </a:stretch>
              </p:blipFill>
              <p:spPr>
                <a:xfrm>
                  <a:off x="11116077" y="3006736"/>
                  <a:ext cx="104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 name="Freihand 42">
                  <a:extLst>
                    <a:ext uri="{FF2B5EF4-FFF2-40B4-BE49-F238E27FC236}">
                      <a16:creationId xmlns:a16="http://schemas.microsoft.com/office/drawing/2014/main" id="{D5C21D15-E197-4B93-8971-7C3599278073}"/>
                    </a:ext>
                  </a:extLst>
                </p14:cNvPr>
                <p14:cNvContentPartPr/>
                <p14:nvPr/>
              </p14:nvContentPartPr>
              <p14:xfrm>
                <a:off x="11169717" y="3063976"/>
                <a:ext cx="42120" cy="38520"/>
              </p14:xfrm>
            </p:contentPart>
          </mc:Choice>
          <mc:Fallback xmlns="">
            <p:pic>
              <p:nvPicPr>
                <p:cNvPr id="43" name="Freihand 42">
                  <a:extLst>
                    <a:ext uri="{FF2B5EF4-FFF2-40B4-BE49-F238E27FC236}">
                      <a16:creationId xmlns:a16="http://schemas.microsoft.com/office/drawing/2014/main" id="{D5C21D15-E197-4B93-8971-7C3599278073}"/>
                    </a:ext>
                  </a:extLst>
                </p:cNvPr>
                <p:cNvPicPr/>
                <p:nvPr/>
              </p:nvPicPr>
              <p:blipFill>
                <a:blip r:embed="rId182"/>
                <a:stretch>
                  <a:fillRect/>
                </a:stretch>
              </p:blipFill>
              <p:spPr>
                <a:xfrm>
                  <a:off x="11161077" y="3054976"/>
                  <a:ext cx="59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4" name="Freihand 43">
                  <a:extLst>
                    <a:ext uri="{FF2B5EF4-FFF2-40B4-BE49-F238E27FC236}">
                      <a16:creationId xmlns:a16="http://schemas.microsoft.com/office/drawing/2014/main" id="{3F331519-C4B0-4843-8E0C-206937E5D4B5}"/>
                    </a:ext>
                  </a:extLst>
                </p14:cNvPr>
                <p14:cNvContentPartPr/>
                <p14:nvPr/>
              </p14:nvContentPartPr>
              <p14:xfrm>
                <a:off x="11120397" y="2967496"/>
                <a:ext cx="73080" cy="12600"/>
              </p14:xfrm>
            </p:contentPart>
          </mc:Choice>
          <mc:Fallback xmlns="">
            <p:pic>
              <p:nvPicPr>
                <p:cNvPr id="44" name="Freihand 43">
                  <a:extLst>
                    <a:ext uri="{FF2B5EF4-FFF2-40B4-BE49-F238E27FC236}">
                      <a16:creationId xmlns:a16="http://schemas.microsoft.com/office/drawing/2014/main" id="{3F331519-C4B0-4843-8E0C-206937E5D4B5}"/>
                    </a:ext>
                  </a:extLst>
                </p:cNvPr>
                <p:cNvPicPr/>
                <p:nvPr/>
              </p:nvPicPr>
              <p:blipFill>
                <a:blip r:embed="rId184"/>
                <a:stretch>
                  <a:fillRect/>
                </a:stretch>
              </p:blipFill>
              <p:spPr>
                <a:xfrm>
                  <a:off x="11111397" y="2958856"/>
                  <a:ext cx="90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5" name="Freihand 44">
                  <a:extLst>
                    <a:ext uri="{FF2B5EF4-FFF2-40B4-BE49-F238E27FC236}">
                      <a16:creationId xmlns:a16="http://schemas.microsoft.com/office/drawing/2014/main" id="{D23FF225-0B03-4432-A993-EB806E6DD7C5}"/>
                    </a:ext>
                  </a:extLst>
                </p14:cNvPr>
                <p14:cNvContentPartPr/>
                <p14:nvPr/>
              </p14:nvContentPartPr>
              <p14:xfrm>
                <a:off x="11240997" y="3076576"/>
                <a:ext cx="10440" cy="66600"/>
              </p14:xfrm>
            </p:contentPart>
          </mc:Choice>
          <mc:Fallback xmlns="">
            <p:pic>
              <p:nvPicPr>
                <p:cNvPr id="45" name="Freihand 44">
                  <a:extLst>
                    <a:ext uri="{FF2B5EF4-FFF2-40B4-BE49-F238E27FC236}">
                      <a16:creationId xmlns:a16="http://schemas.microsoft.com/office/drawing/2014/main" id="{D23FF225-0B03-4432-A993-EB806E6DD7C5}"/>
                    </a:ext>
                  </a:extLst>
                </p:cNvPr>
                <p:cNvPicPr/>
                <p:nvPr/>
              </p:nvPicPr>
              <p:blipFill>
                <a:blip r:embed="rId186"/>
                <a:stretch>
                  <a:fillRect/>
                </a:stretch>
              </p:blipFill>
              <p:spPr>
                <a:xfrm>
                  <a:off x="11232357" y="3067936"/>
                  <a:ext cx="28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6" name="Freihand 45">
                  <a:extLst>
                    <a:ext uri="{FF2B5EF4-FFF2-40B4-BE49-F238E27FC236}">
                      <a16:creationId xmlns:a16="http://schemas.microsoft.com/office/drawing/2014/main" id="{D6FAE11E-3AFE-4DAD-9B51-DDAB2A143276}"/>
                    </a:ext>
                  </a:extLst>
                </p14:cNvPr>
                <p14:cNvContentPartPr/>
                <p14:nvPr/>
              </p14:nvContentPartPr>
              <p14:xfrm>
                <a:off x="11292117" y="3021136"/>
                <a:ext cx="89640" cy="68040"/>
              </p14:xfrm>
            </p:contentPart>
          </mc:Choice>
          <mc:Fallback xmlns="">
            <p:pic>
              <p:nvPicPr>
                <p:cNvPr id="46" name="Freihand 45">
                  <a:extLst>
                    <a:ext uri="{FF2B5EF4-FFF2-40B4-BE49-F238E27FC236}">
                      <a16:creationId xmlns:a16="http://schemas.microsoft.com/office/drawing/2014/main" id="{D6FAE11E-3AFE-4DAD-9B51-DDAB2A143276}"/>
                    </a:ext>
                  </a:extLst>
                </p:cNvPr>
                <p:cNvPicPr/>
                <p:nvPr/>
              </p:nvPicPr>
              <p:blipFill>
                <a:blip r:embed="rId188"/>
                <a:stretch>
                  <a:fillRect/>
                </a:stretch>
              </p:blipFill>
              <p:spPr>
                <a:xfrm>
                  <a:off x="11283117" y="3012496"/>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7" name="Freihand 46">
                  <a:extLst>
                    <a:ext uri="{FF2B5EF4-FFF2-40B4-BE49-F238E27FC236}">
                      <a16:creationId xmlns:a16="http://schemas.microsoft.com/office/drawing/2014/main" id="{BEA91717-6E50-42BC-A5A7-3F79EFE723D2}"/>
                    </a:ext>
                  </a:extLst>
                </p14:cNvPr>
                <p14:cNvContentPartPr/>
                <p14:nvPr/>
              </p14:nvContentPartPr>
              <p14:xfrm>
                <a:off x="11224077" y="2974336"/>
                <a:ext cx="102600" cy="17280"/>
              </p14:xfrm>
            </p:contentPart>
          </mc:Choice>
          <mc:Fallback xmlns="">
            <p:pic>
              <p:nvPicPr>
                <p:cNvPr id="47" name="Freihand 46">
                  <a:extLst>
                    <a:ext uri="{FF2B5EF4-FFF2-40B4-BE49-F238E27FC236}">
                      <a16:creationId xmlns:a16="http://schemas.microsoft.com/office/drawing/2014/main" id="{BEA91717-6E50-42BC-A5A7-3F79EFE723D2}"/>
                    </a:ext>
                  </a:extLst>
                </p:cNvPr>
                <p:cNvPicPr/>
                <p:nvPr/>
              </p:nvPicPr>
              <p:blipFill>
                <a:blip r:embed="rId190"/>
                <a:stretch>
                  <a:fillRect/>
                </a:stretch>
              </p:blipFill>
              <p:spPr>
                <a:xfrm>
                  <a:off x="11215077" y="2965696"/>
                  <a:ext cx="12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 name="Freihand 47">
                  <a:extLst>
                    <a:ext uri="{FF2B5EF4-FFF2-40B4-BE49-F238E27FC236}">
                      <a16:creationId xmlns:a16="http://schemas.microsoft.com/office/drawing/2014/main" id="{0AF27D68-BF80-4A92-8083-16EDD7F6CF9B}"/>
                    </a:ext>
                  </a:extLst>
                </p14:cNvPr>
                <p14:cNvContentPartPr/>
                <p14:nvPr/>
              </p14:nvContentPartPr>
              <p14:xfrm>
                <a:off x="11353317" y="2958496"/>
                <a:ext cx="107280" cy="187920"/>
              </p14:xfrm>
            </p:contentPart>
          </mc:Choice>
          <mc:Fallback xmlns="">
            <p:pic>
              <p:nvPicPr>
                <p:cNvPr id="48" name="Freihand 47">
                  <a:extLst>
                    <a:ext uri="{FF2B5EF4-FFF2-40B4-BE49-F238E27FC236}">
                      <a16:creationId xmlns:a16="http://schemas.microsoft.com/office/drawing/2014/main" id="{0AF27D68-BF80-4A92-8083-16EDD7F6CF9B}"/>
                    </a:ext>
                  </a:extLst>
                </p:cNvPr>
                <p:cNvPicPr/>
                <p:nvPr/>
              </p:nvPicPr>
              <p:blipFill>
                <a:blip r:embed="rId192"/>
                <a:stretch>
                  <a:fillRect/>
                </a:stretch>
              </p:blipFill>
              <p:spPr>
                <a:xfrm>
                  <a:off x="11344677" y="2949856"/>
                  <a:ext cx="124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0" name="Freihand 49">
                  <a:extLst>
                    <a:ext uri="{FF2B5EF4-FFF2-40B4-BE49-F238E27FC236}">
                      <a16:creationId xmlns:a16="http://schemas.microsoft.com/office/drawing/2014/main" id="{38BA3D09-7638-4743-8C6E-50525567C4A3}"/>
                    </a:ext>
                  </a:extLst>
                </p14:cNvPr>
                <p14:cNvContentPartPr/>
                <p14:nvPr/>
              </p14:nvContentPartPr>
              <p14:xfrm>
                <a:off x="9886677" y="1839616"/>
                <a:ext cx="1441800" cy="1031760"/>
              </p14:xfrm>
            </p:contentPart>
          </mc:Choice>
          <mc:Fallback xmlns="">
            <p:pic>
              <p:nvPicPr>
                <p:cNvPr id="50" name="Freihand 49">
                  <a:extLst>
                    <a:ext uri="{FF2B5EF4-FFF2-40B4-BE49-F238E27FC236}">
                      <a16:creationId xmlns:a16="http://schemas.microsoft.com/office/drawing/2014/main" id="{38BA3D09-7638-4743-8C6E-50525567C4A3}"/>
                    </a:ext>
                  </a:extLst>
                </p:cNvPr>
                <p:cNvPicPr/>
                <p:nvPr/>
              </p:nvPicPr>
              <p:blipFill>
                <a:blip r:embed="rId194"/>
                <a:stretch>
                  <a:fillRect/>
                </a:stretch>
              </p:blipFill>
              <p:spPr>
                <a:xfrm>
                  <a:off x="9877677" y="1830616"/>
                  <a:ext cx="1459440" cy="104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2" name="Freihand 51">
                  <a:extLst>
                    <a:ext uri="{FF2B5EF4-FFF2-40B4-BE49-F238E27FC236}">
                      <a16:creationId xmlns:a16="http://schemas.microsoft.com/office/drawing/2014/main" id="{DD7A4F96-8F00-4149-B7F7-9F2431129003}"/>
                    </a:ext>
                  </a:extLst>
                </p14:cNvPr>
                <p14:cNvContentPartPr/>
                <p14:nvPr/>
              </p14:nvContentPartPr>
              <p14:xfrm>
                <a:off x="10216797" y="1877776"/>
                <a:ext cx="47880" cy="36000"/>
              </p14:xfrm>
            </p:contentPart>
          </mc:Choice>
          <mc:Fallback xmlns="">
            <p:pic>
              <p:nvPicPr>
                <p:cNvPr id="52" name="Freihand 51">
                  <a:extLst>
                    <a:ext uri="{FF2B5EF4-FFF2-40B4-BE49-F238E27FC236}">
                      <a16:creationId xmlns:a16="http://schemas.microsoft.com/office/drawing/2014/main" id="{DD7A4F96-8F00-4149-B7F7-9F2431129003}"/>
                    </a:ext>
                  </a:extLst>
                </p:cNvPr>
                <p:cNvPicPr/>
                <p:nvPr/>
              </p:nvPicPr>
              <p:blipFill>
                <a:blip r:embed="rId196"/>
                <a:stretch>
                  <a:fillRect/>
                </a:stretch>
              </p:blipFill>
              <p:spPr>
                <a:xfrm>
                  <a:off x="10207797" y="1869136"/>
                  <a:ext cx="65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5" name="Freihand 54">
                  <a:extLst>
                    <a:ext uri="{FF2B5EF4-FFF2-40B4-BE49-F238E27FC236}">
                      <a16:creationId xmlns:a16="http://schemas.microsoft.com/office/drawing/2014/main" id="{770DCE18-CAEE-4920-B2CE-291E239CD541}"/>
                    </a:ext>
                  </a:extLst>
                </p14:cNvPr>
                <p14:cNvContentPartPr/>
                <p14:nvPr/>
              </p14:nvContentPartPr>
              <p14:xfrm>
                <a:off x="10878117" y="2335696"/>
                <a:ext cx="37080" cy="45000"/>
              </p14:xfrm>
            </p:contentPart>
          </mc:Choice>
          <mc:Fallback xmlns="">
            <p:pic>
              <p:nvPicPr>
                <p:cNvPr id="55" name="Freihand 54">
                  <a:extLst>
                    <a:ext uri="{FF2B5EF4-FFF2-40B4-BE49-F238E27FC236}">
                      <a16:creationId xmlns:a16="http://schemas.microsoft.com/office/drawing/2014/main" id="{770DCE18-CAEE-4920-B2CE-291E239CD541}"/>
                    </a:ext>
                  </a:extLst>
                </p:cNvPr>
                <p:cNvPicPr/>
                <p:nvPr/>
              </p:nvPicPr>
              <p:blipFill>
                <a:blip r:embed="rId198"/>
                <a:stretch>
                  <a:fillRect/>
                </a:stretch>
              </p:blipFill>
              <p:spPr>
                <a:xfrm>
                  <a:off x="10869477" y="2326696"/>
                  <a:ext cx="54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6" name="Freihand 55">
                  <a:extLst>
                    <a:ext uri="{FF2B5EF4-FFF2-40B4-BE49-F238E27FC236}">
                      <a16:creationId xmlns:a16="http://schemas.microsoft.com/office/drawing/2014/main" id="{6F14DC72-C82D-4AB3-8F83-10C36D159842}"/>
                    </a:ext>
                  </a:extLst>
                </p14:cNvPr>
                <p14:cNvContentPartPr/>
                <p14:nvPr/>
              </p14:nvContentPartPr>
              <p14:xfrm>
                <a:off x="11049837" y="2504536"/>
                <a:ext cx="30960" cy="29520"/>
              </p14:xfrm>
            </p:contentPart>
          </mc:Choice>
          <mc:Fallback xmlns="">
            <p:pic>
              <p:nvPicPr>
                <p:cNvPr id="56" name="Freihand 55">
                  <a:extLst>
                    <a:ext uri="{FF2B5EF4-FFF2-40B4-BE49-F238E27FC236}">
                      <a16:creationId xmlns:a16="http://schemas.microsoft.com/office/drawing/2014/main" id="{6F14DC72-C82D-4AB3-8F83-10C36D159842}"/>
                    </a:ext>
                  </a:extLst>
                </p:cNvPr>
                <p:cNvPicPr/>
                <p:nvPr/>
              </p:nvPicPr>
              <p:blipFill>
                <a:blip r:embed="rId200"/>
                <a:stretch>
                  <a:fillRect/>
                </a:stretch>
              </p:blipFill>
              <p:spPr>
                <a:xfrm>
                  <a:off x="11040837" y="2495896"/>
                  <a:ext cx="48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1" name="Freihand 60">
                  <a:extLst>
                    <a:ext uri="{FF2B5EF4-FFF2-40B4-BE49-F238E27FC236}">
                      <a16:creationId xmlns:a16="http://schemas.microsoft.com/office/drawing/2014/main" id="{4C7B3A3B-C9CA-4319-A58A-96F458B012F0}"/>
                    </a:ext>
                  </a:extLst>
                </p14:cNvPr>
                <p14:cNvContentPartPr/>
                <p14:nvPr/>
              </p14:nvContentPartPr>
              <p14:xfrm>
                <a:off x="10892517" y="1514176"/>
                <a:ext cx="39600" cy="141840"/>
              </p14:xfrm>
            </p:contentPart>
          </mc:Choice>
          <mc:Fallback xmlns="">
            <p:pic>
              <p:nvPicPr>
                <p:cNvPr id="61" name="Freihand 60">
                  <a:extLst>
                    <a:ext uri="{FF2B5EF4-FFF2-40B4-BE49-F238E27FC236}">
                      <a16:creationId xmlns:a16="http://schemas.microsoft.com/office/drawing/2014/main" id="{4C7B3A3B-C9CA-4319-A58A-96F458B012F0}"/>
                    </a:ext>
                  </a:extLst>
                </p:cNvPr>
                <p:cNvPicPr/>
                <p:nvPr/>
              </p:nvPicPr>
              <p:blipFill>
                <a:blip r:embed="rId202"/>
                <a:stretch>
                  <a:fillRect/>
                </a:stretch>
              </p:blipFill>
              <p:spPr>
                <a:xfrm>
                  <a:off x="10883877" y="1505176"/>
                  <a:ext cx="57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2" name="Freihand 61">
                  <a:extLst>
                    <a:ext uri="{FF2B5EF4-FFF2-40B4-BE49-F238E27FC236}">
                      <a16:creationId xmlns:a16="http://schemas.microsoft.com/office/drawing/2014/main" id="{2605B25E-0333-4E4D-A938-AF44B8F21127}"/>
                    </a:ext>
                  </a:extLst>
                </p14:cNvPr>
                <p14:cNvContentPartPr/>
                <p14:nvPr/>
              </p14:nvContentPartPr>
              <p14:xfrm>
                <a:off x="10839237" y="1468456"/>
                <a:ext cx="128520" cy="107640"/>
              </p14:xfrm>
            </p:contentPart>
          </mc:Choice>
          <mc:Fallback xmlns="">
            <p:pic>
              <p:nvPicPr>
                <p:cNvPr id="62" name="Freihand 61">
                  <a:extLst>
                    <a:ext uri="{FF2B5EF4-FFF2-40B4-BE49-F238E27FC236}">
                      <a16:creationId xmlns:a16="http://schemas.microsoft.com/office/drawing/2014/main" id="{2605B25E-0333-4E4D-A938-AF44B8F21127}"/>
                    </a:ext>
                  </a:extLst>
                </p:cNvPr>
                <p:cNvPicPr/>
                <p:nvPr/>
              </p:nvPicPr>
              <p:blipFill>
                <a:blip r:embed="rId204"/>
                <a:stretch>
                  <a:fillRect/>
                </a:stretch>
              </p:blipFill>
              <p:spPr>
                <a:xfrm>
                  <a:off x="10830237" y="1459816"/>
                  <a:ext cx="146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689" name="Freihand 114688">
                  <a:extLst>
                    <a:ext uri="{FF2B5EF4-FFF2-40B4-BE49-F238E27FC236}">
                      <a16:creationId xmlns:a16="http://schemas.microsoft.com/office/drawing/2014/main" id="{34D191BD-99EA-454C-AFB5-E88F574CB17A}"/>
                    </a:ext>
                  </a:extLst>
                </p14:cNvPr>
                <p14:cNvContentPartPr/>
                <p14:nvPr/>
              </p14:nvContentPartPr>
              <p14:xfrm>
                <a:off x="10975317" y="1524976"/>
                <a:ext cx="45360" cy="75600"/>
              </p14:xfrm>
            </p:contentPart>
          </mc:Choice>
          <mc:Fallback xmlns="">
            <p:pic>
              <p:nvPicPr>
                <p:cNvPr id="114689" name="Freihand 114688">
                  <a:extLst>
                    <a:ext uri="{FF2B5EF4-FFF2-40B4-BE49-F238E27FC236}">
                      <a16:creationId xmlns:a16="http://schemas.microsoft.com/office/drawing/2014/main" id="{34D191BD-99EA-454C-AFB5-E88F574CB17A}"/>
                    </a:ext>
                  </a:extLst>
                </p:cNvPr>
                <p:cNvPicPr/>
                <p:nvPr/>
              </p:nvPicPr>
              <p:blipFill>
                <a:blip r:embed="rId206"/>
                <a:stretch>
                  <a:fillRect/>
                </a:stretch>
              </p:blipFill>
              <p:spPr>
                <a:xfrm>
                  <a:off x="10966317" y="1516336"/>
                  <a:ext cx="63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690" name="Freihand 114689">
                  <a:extLst>
                    <a:ext uri="{FF2B5EF4-FFF2-40B4-BE49-F238E27FC236}">
                      <a16:creationId xmlns:a16="http://schemas.microsoft.com/office/drawing/2014/main" id="{09A175A5-1248-440B-B1A5-3CDD67DB93BF}"/>
                    </a:ext>
                  </a:extLst>
                </p14:cNvPr>
                <p14:cNvContentPartPr/>
                <p14:nvPr/>
              </p14:nvContentPartPr>
              <p14:xfrm>
                <a:off x="11015277" y="1491496"/>
                <a:ext cx="61920" cy="68760"/>
              </p14:xfrm>
            </p:contentPart>
          </mc:Choice>
          <mc:Fallback xmlns="">
            <p:pic>
              <p:nvPicPr>
                <p:cNvPr id="114690" name="Freihand 114689">
                  <a:extLst>
                    <a:ext uri="{FF2B5EF4-FFF2-40B4-BE49-F238E27FC236}">
                      <a16:creationId xmlns:a16="http://schemas.microsoft.com/office/drawing/2014/main" id="{09A175A5-1248-440B-B1A5-3CDD67DB93BF}"/>
                    </a:ext>
                  </a:extLst>
                </p:cNvPr>
                <p:cNvPicPr/>
                <p:nvPr/>
              </p:nvPicPr>
              <p:blipFill>
                <a:blip r:embed="rId208"/>
                <a:stretch>
                  <a:fillRect/>
                </a:stretch>
              </p:blipFill>
              <p:spPr>
                <a:xfrm>
                  <a:off x="11006637" y="1482856"/>
                  <a:ext cx="79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693" name="Freihand 114692">
                  <a:extLst>
                    <a:ext uri="{FF2B5EF4-FFF2-40B4-BE49-F238E27FC236}">
                      <a16:creationId xmlns:a16="http://schemas.microsoft.com/office/drawing/2014/main" id="{F3058FE7-FC81-4A99-A0C1-6C16E9F4962B}"/>
                    </a:ext>
                  </a:extLst>
                </p14:cNvPr>
                <p14:cNvContentPartPr/>
                <p14:nvPr/>
              </p14:nvContentPartPr>
              <p14:xfrm>
                <a:off x="11081877" y="1459816"/>
                <a:ext cx="85680" cy="56160"/>
              </p14:xfrm>
            </p:contentPart>
          </mc:Choice>
          <mc:Fallback xmlns="">
            <p:pic>
              <p:nvPicPr>
                <p:cNvPr id="114693" name="Freihand 114692">
                  <a:extLst>
                    <a:ext uri="{FF2B5EF4-FFF2-40B4-BE49-F238E27FC236}">
                      <a16:creationId xmlns:a16="http://schemas.microsoft.com/office/drawing/2014/main" id="{F3058FE7-FC81-4A99-A0C1-6C16E9F4962B}"/>
                    </a:ext>
                  </a:extLst>
                </p:cNvPr>
                <p:cNvPicPr/>
                <p:nvPr/>
              </p:nvPicPr>
              <p:blipFill>
                <a:blip r:embed="rId210"/>
                <a:stretch>
                  <a:fillRect/>
                </a:stretch>
              </p:blipFill>
              <p:spPr>
                <a:xfrm>
                  <a:off x="11073237" y="1450816"/>
                  <a:ext cx="103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694" name="Freihand 114693">
                  <a:extLst>
                    <a:ext uri="{FF2B5EF4-FFF2-40B4-BE49-F238E27FC236}">
                      <a16:creationId xmlns:a16="http://schemas.microsoft.com/office/drawing/2014/main" id="{36757EED-7AAB-4CB1-B0E2-50CAC8BC3E3C}"/>
                    </a:ext>
                  </a:extLst>
                </p14:cNvPr>
                <p14:cNvContentPartPr/>
                <p14:nvPr/>
              </p14:nvContentPartPr>
              <p14:xfrm>
                <a:off x="11161077" y="1438216"/>
                <a:ext cx="16200" cy="23760"/>
              </p14:xfrm>
            </p:contentPart>
          </mc:Choice>
          <mc:Fallback xmlns="">
            <p:pic>
              <p:nvPicPr>
                <p:cNvPr id="114694" name="Freihand 114693">
                  <a:extLst>
                    <a:ext uri="{FF2B5EF4-FFF2-40B4-BE49-F238E27FC236}">
                      <a16:creationId xmlns:a16="http://schemas.microsoft.com/office/drawing/2014/main" id="{36757EED-7AAB-4CB1-B0E2-50CAC8BC3E3C}"/>
                    </a:ext>
                  </a:extLst>
                </p:cNvPr>
                <p:cNvPicPr/>
                <p:nvPr/>
              </p:nvPicPr>
              <p:blipFill>
                <a:blip r:embed="rId212"/>
                <a:stretch>
                  <a:fillRect/>
                </a:stretch>
              </p:blipFill>
              <p:spPr>
                <a:xfrm>
                  <a:off x="11152437" y="1429216"/>
                  <a:ext cx="33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695" name="Freihand 114694">
                  <a:extLst>
                    <a:ext uri="{FF2B5EF4-FFF2-40B4-BE49-F238E27FC236}">
                      <a16:creationId xmlns:a16="http://schemas.microsoft.com/office/drawing/2014/main" id="{F55F0A10-521C-4281-8A39-B373F81182EC}"/>
                    </a:ext>
                  </a:extLst>
                </p14:cNvPr>
                <p14:cNvContentPartPr/>
                <p14:nvPr/>
              </p14:nvContentPartPr>
              <p14:xfrm>
                <a:off x="11187357" y="1351456"/>
                <a:ext cx="47520" cy="112320"/>
              </p14:xfrm>
            </p:contentPart>
          </mc:Choice>
          <mc:Fallback xmlns="">
            <p:pic>
              <p:nvPicPr>
                <p:cNvPr id="114695" name="Freihand 114694">
                  <a:extLst>
                    <a:ext uri="{FF2B5EF4-FFF2-40B4-BE49-F238E27FC236}">
                      <a16:creationId xmlns:a16="http://schemas.microsoft.com/office/drawing/2014/main" id="{F55F0A10-521C-4281-8A39-B373F81182EC}"/>
                    </a:ext>
                  </a:extLst>
                </p:cNvPr>
                <p:cNvPicPr/>
                <p:nvPr/>
              </p:nvPicPr>
              <p:blipFill>
                <a:blip r:embed="rId214"/>
                <a:stretch>
                  <a:fillRect/>
                </a:stretch>
              </p:blipFill>
              <p:spPr>
                <a:xfrm>
                  <a:off x="11178717" y="1342816"/>
                  <a:ext cx="65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696" name="Freihand 114695">
                  <a:extLst>
                    <a:ext uri="{FF2B5EF4-FFF2-40B4-BE49-F238E27FC236}">
                      <a16:creationId xmlns:a16="http://schemas.microsoft.com/office/drawing/2014/main" id="{5A91317D-BBF9-432E-AE17-0E588A3C80E4}"/>
                    </a:ext>
                  </a:extLst>
                </p14:cNvPr>
                <p14:cNvContentPartPr/>
                <p14:nvPr/>
              </p14:nvContentPartPr>
              <p14:xfrm>
                <a:off x="11254317" y="1283416"/>
                <a:ext cx="18000" cy="140400"/>
              </p14:xfrm>
            </p:contentPart>
          </mc:Choice>
          <mc:Fallback xmlns="">
            <p:pic>
              <p:nvPicPr>
                <p:cNvPr id="114696" name="Freihand 114695">
                  <a:extLst>
                    <a:ext uri="{FF2B5EF4-FFF2-40B4-BE49-F238E27FC236}">
                      <a16:creationId xmlns:a16="http://schemas.microsoft.com/office/drawing/2014/main" id="{5A91317D-BBF9-432E-AE17-0E588A3C80E4}"/>
                    </a:ext>
                  </a:extLst>
                </p:cNvPr>
                <p:cNvPicPr/>
                <p:nvPr/>
              </p:nvPicPr>
              <p:blipFill>
                <a:blip r:embed="rId216"/>
                <a:stretch>
                  <a:fillRect/>
                </a:stretch>
              </p:blipFill>
              <p:spPr>
                <a:xfrm>
                  <a:off x="11245677" y="1274416"/>
                  <a:ext cx="35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697" name="Freihand 114696">
                  <a:extLst>
                    <a:ext uri="{FF2B5EF4-FFF2-40B4-BE49-F238E27FC236}">
                      <a16:creationId xmlns:a16="http://schemas.microsoft.com/office/drawing/2014/main" id="{959C3031-6F7E-43A5-A2F7-46F1BD4BB260}"/>
                    </a:ext>
                  </a:extLst>
                </p14:cNvPr>
                <p14:cNvContentPartPr/>
                <p14:nvPr/>
              </p14:nvContentPartPr>
              <p14:xfrm>
                <a:off x="11288517" y="1302856"/>
                <a:ext cx="91440" cy="78480"/>
              </p14:xfrm>
            </p:contentPart>
          </mc:Choice>
          <mc:Fallback xmlns="">
            <p:pic>
              <p:nvPicPr>
                <p:cNvPr id="114697" name="Freihand 114696">
                  <a:extLst>
                    <a:ext uri="{FF2B5EF4-FFF2-40B4-BE49-F238E27FC236}">
                      <a16:creationId xmlns:a16="http://schemas.microsoft.com/office/drawing/2014/main" id="{959C3031-6F7E-43A5-A2F7-46F1BD4BB260}"/>
                    </a:ext>
                  </a:extLst>
                </p:cNvPr>
                <p:cNvPicPr/>
                <p:nvPr/>
              </p:nvPicPr>
              <p:blipFill>
                <a:blip r:embed="rId218"/>
                <a:stretch>
                  <a:fillRect/>
                </a:stretch>
              </p:blipFill>
              <p:spPr>
                <a:xfrm>
                  <a:off x="11279877" y="1293856"/>
                  <a:ext cx="109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698" name="Freihand 114697">
                  <a:extLst>
                    <a:ext uri="{FF2B5EF4-FFF2-40B4-BE49-F238E27FC236}">
                      <a16:creationId xmlns:a16="http://schemas.microsoft.com/office/drawing/2014/main" id="{E7555953-7031-46C6-9F92-76BFCE48D6EB}"/>
                    </a:ext>
                  </a:extLst>
                </p14:cNvPr>
                <p14:cNvContentPartPr/>
                <p14:nvPr/>
              </p14:nvContentPartPr>
              <p14:xfrm>
                <a:off x="11122197" y="1320136"/>
                <a:ext cx="360" cy="360"/>
              </p14:xfrm>
            </p:contentPart>
          </mc:Choice>
          <mc:Fallback xmlns="">
            <p:pic>
              <p:nvPicPr>
                <p:cNvPr id="114698" name="Freihand 114697">
                  <a:extLst>
                    <a:ext uri="{FF2B5EF4-FFF2-40B4-BE49-F238E27FC236}">
                      <a16:creationId xmlns:a16="http://schemas.microsoft.com/office/drawing/2014/main" id="{E7555953-7031-46C6-9F92-76BFCE48D6EB}"/>
                    </a:ext>
                  </a:extLst>
                </p:cNvPr>
                <p:cNvPicPr/>
                <p:nvPr/>
              </p:nvPicPr>
              <p:blipFill>
                <a:blip r:embed="rId220"/>
                <a:stretch>
                  <a:fillRect/>
                </a:stretch>
              </p:blipFill>
              <p:spPr>
                <a:xfrm>
                  <a:off x="11113557" y="1311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699" name="Freihand 114698">
                  <a:extLst>
                    <a:ext uri="{FF2B5EF4-FFF2-40B4-BE49-F238E27FC236}">
                      <a16:creationId xmlns:a16="http://schemas.microsoft.com/office/drawing/2014/main" id="{226AA61D-13FF-4C91-A6C4-3E44ABF70776}"/>
                    </a:ext>
                  </a:extLst>
                </p14:cNvPr>
                <p14:cNvContentPartPr/>
                <p14:nvPr/>
              </p14:nvContentPartPr>
              <p14:xfrm>
                <a:off x="10959837" y="1739176"/>
                <a:ext cx="56520" cy="85320"/>
              </p14:xfrm>
            </p:contentPart>
          </mc:Choice>
          <mc:Fallback xmlns="">
            <p:pic>
              <p:nvPicPr>
                <p:cNvPr id="114699" name="Freihand 114698">
                  <a:extLst>
                    <a:ext uri="{FF2B5EF4-FFF2-40B4-BE49-F238E27FC236}">
                      <a16:creationId xmlns:a16="http://schemas.microsoft.com/office/drawing/2014/main" id="{226AA61D-13FF-4C91-A6C4-3E44ABF70776}"/>
                    </a:ext>
                  </a:extLst>
                </p:cNvPr>
                <p:cNvPicPr/>
                <p:nvPr/>
              </p:nvPicPr>
              <p:blipFill>
                <a:blip r:embed="rId222"/>
                <a:stretch>
                  <a:fillRect/>
                </a:stretch>
              </p:blipFill>
              <p:spPr>
                <a:xfrm>
                  <a:off x="10951197" y="1730176"/>
                  <a:ext cx="74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700" name="Freihand 114699">
                  <a:extLst>
                    <a:ext uri="{FF2B5EF4-FFF2-40B4-BE49-F238E27FC236}">
                      <a16:creationId xmlns:a16="http://schemas.microsoft.com/office/drawing/2014/main" id="{645524FF-4464-4C47-AEC3-151DBA589E0B}"/>
                    </a:ext>
                  </a:extLst>
                </p14:cNvPr>
                <p14:cNvContentPartPr/>
                <p14:nvPr/>
              </p14:nvContentPartPr>
              <p14:xfrm>
                <a:off x="10905117" y="1668616"/>
                <a:ext cx="117360" cy="82800"/>
              </p14:xfrm>
            </p:contentPart>
          </mc:Choice>
          <mc:Fallback xmlns="">
            <p:pic>
              <p:nvPicPr>
                <p:cNvPr id="114700" name="Freihand 114699">
                  <a:extLst>
                    <a:ext uri="{FF2B5EF4-FFF2-40B4-BE49-F238E27FC236}">
                      <a16:creationId xmlns:a16="http://schemas.microsoft.com/office/drawing/2014/main" id="{645524FF-4464-4C47-AEC3-151DBA589E0B}"/>
                    </a:ext>
                  </a:extLst>
                </p:cNvPr>
                <p:cNvPicPr/>
                <p:nvPr/>
              </p:nvPicPr>
              <p:blipFill>
                <a:blip r:embed="rId224"/>
                <a:stretch>
                  <a:fillRect/>
                </a:stretch>
              </p:blipFill>
              <p:spPr>
                <a:xfrm>
                  <a:off x="10896477" y="1659976"/>
                  <a:ext cx="135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4701" name="Freihand 114700">
                  <a:extLst>
                    <a:ext uri="{FF2B5EF4-FFF2-40B4-BE49-F238E27FC236}">
                      <a16:creationId xmlns:a16="http://schemas.microsoft.com/office/drawing/2014/main" id="{E5B81BBD-3346-496F-968B-8A6D1755DEE3}"/>
                    </a:ext>
                  </a:extLst>
                </p14:cNvPr>
                <p14:cNvContentPartPr/>
                <p14:nvPr/>
              </p14:nvContentPartPr>
              <p14:xfrm>
                <a:off x="11011677" y="1690576"/>
                <a:ext cx="63720" cy="82440"/>
              </p14:xfrm>
            </p:contentPart>
          </mc:Choice>
          <mc:Fallback xmlns="">
            <p:pic>
              <p:nvPicPr>
                <p:cNvPr id="114701" name="Freihand 114700">
                  <a:extLst>
                    <a:ext uri="{FF2B5EF4-FFF2-40B4-BE49-F238E27FC236}">
                      <a16:creationId xmlns:a16="http://schemas.microsoft.com/office/drawing/2014/main" id="{E5B81BBD-3346-496F-968B-8A6D1755DEE3}"/>
                    </a:ext>
                  </a:extLst>
                </p:cNvPr>
                <p:cNvPicPr/>
                <p:nvPr/>
              </p:nvPicPr>
              <p:blipFill>
                <a:blip r:embed="rId226"/>
                <a:stretch>
                  <a:fillRect/>
                </a:stretch>
              </p:blipFill>
              <p:spPr>
                <a:xfrm>
                  <a:off x="11002677" y="1681576"/>
                  <a:ext cx="81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702" name="Freihand 114701">
                  <a:extLst>
                    <a:ext uri="{FF2B5EF4-FFF2-40B4-BE49-F238E27FC236}">
                      <a16:creationId xmlns:a16="http://schemas.microsoft.com/office/drawing/2014/main" id="{712B6E05-0041-4EE2-897C-A78616DAAF7A}"/>
                    </a:ext>
                  </a:extLst>
                </p14:cNvPr>
                <p14:cNvContentPartPr/>
                <p14:nvPr/>
              </p14:nvContentPartPr>
              <p14:xfrm>
                <a:off x="11095197" y="1652776"/>
                <a:ext cx="44280" cy="78840"/>
              </p14:xfrm>
            </p:contentPart>
          </mc:Choice>
          <mc:Fallback xmlns="">
            <p:pic>
              <p:nvPicPr>
                <p:cNvPr id="114702" name="Freihand 114701">
                  <a:extLst>
                    <a:ext uri="{FF2B5EF4-FFF2-40B4-BE49-F238E27FC236}">
                      <a16:creationId xmlns:a16="http://schemas.microsoft.com/office/drawing/2014/main" id="{712B6E05-0041-4EE2-897C-A78616DAAF7A}"/>
                    </a:ext>
                  </a:extLst>
                </p:cNvPr>
                <p:cNvPicPr/>
                <p:nvPr/>
              </p:nvPicPr>
              <p:blipFill>
                <a:blip r:embed="rId228"/>
                <a:stretch>
                  <a:fillRect/>
                </a:stretch>
              </p:blipFill>
              <p:spPr>
                <a:xfrm>
                  <a:off x="11086197" y="1644136"/>
                  <a:ext cx="61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4704" name="Freihand 114703">
                  <a:extLst>
                    <a:ext uri="{FF2B5EF4-FFF2-40B4-BE49-F238E27FC236}">
                      <a16:creationId xmlns:a16="http://schemas.microsoft.com/office/drawing/2014/main" id="{F9150798-9764-4434-9544-D97B6720236B}"/>
                    </a:ext>
                  </a:extLst>
                </p14:cNvPr>
                <p14:cNvContentPartPr/>
                <p14:nvPr/>
              </p14:nvContentPartPr>
              <p14:xfrm>
                <a:off x="11149917" y="1560976"/>
                <a:ext cx="189000" cy="138960"/>
              </p14:xfrm>
            </p:contentPart>
          </mc:Choice>
          <mc:Fallback xmlns="">
            <p:pic>
              <p:nvPicPr>
                <p:cNvPr id="114704" name="Freihand 114703">
                  <a:extLst>
                    <a:ext uri="{FF2B5EF4-FFF2-40B4-BE49-F238E27FC236}">
                      <a16:creationId xmlns:a16="http://schemas.microsoft.com/office/drawing/2014/main" id="{F9150798-9764-4434-9544-D97B6720236B}"/>
                    </a:ext>
                  </a:extLst>
                </p:cNvPr>
                <p:cNvPicPr/>
                <p:nvPr/>
              </p:nvPicPr>
              <p:blipFill>
                <a:blip r:embed="rId230"/>
                <a:stretch>
                  <a:fillRect/>
                </a:stretch>
              </p:blipFill>
              <p:spPr>
                <a:xfrm>
                  <a:off x="11141277" y="1552336"/>
                  <a:ext cx="206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4705" name="Freihand 114704">
                  <a:extLst>
                    <a:ext uri="{FF2B5EF4-FFF2-40B4-BE49-F238E27FC236}">
                      <a16:creationId xmlns:a16="http://schemas.microsoft.com/office/drawing/2014/main" id="{F11B38FF-EBC5-48B4-B5E1-A049BC2F3A52}"/>
                    </a:ext>
                  </a:extLst>
                </p14:cNvPr>
                <p14:cNvContentPartPr/>
                <p14:nvPr/>
              </p14:nvContentPartPr>
              <p14:xfrm>
                <a:off x="11324517" y="1545856"/>
                <a:ext cx="55440" cy="47880"/>
              </p14:xfrm>
            </p:contentPart>
          </mc:Choice>
          <mc:Fallback xmlns="">
            <p:pic>
              <p:nvPicPr>
                <p:cNvPr id="114705" name="Freihand 114704">
                  <a:extLst>
                    <a:ext uri="{FF2B5EF4-FFF2-40B4-BE49-F238E27FC236}">
                      <a16:creationId xmlns:a16="http://schemas.microsoft.com/office/drawing/2014/main" id="{F11B38FF-EBC5-48B4-B5E1-A049BC2F3A52}"/>
                    </a:ext>
                  </a:extLst>
                </p:cNvPr>
                <p:cNvPicPr/>
                <p:nvPr/>
              </p:nvPicPr>
              <p:blipFill>
                <a:blip r:embed="rId232"/>
                <a:stretch>
                  <a:fillRect/>
                </a:stretch>
              </p:blipFill>
              <p:spPr>
                <a:xfrm>
                  <a:off x="11315877" y="1537216"/>
                  <a:ext cx="73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706" name="Freihand 114705">
                  <a:extLst>
                    <a:ext uri="{FF2B5EF4-FFF2-40B4-BE49-F238E27FC236}">
                      <a16:creationId xmlns:a16="http://schemas.microsoft.com/office/drawing/2014/main" id="{0B7458D3-8B31-4529-B468-B87295E92BBF}"/>
                    </a:ext>
                  </a:extLst>
                </p14:cNvPr>
                <p14:cNvContentPartPr/>
                <p14:nvPr/>
              </p14:nvContentPartPr>
              <p14:xfrm>
                <a:off x="11357637" y="1456936"/>
                <a:ext cx="96480" cy="100080"/>
              </p14:xfrm>
            </p:contentPart>
          </mc:Choice>
          <mc:Fallback xmlns="">
            <p:pic>
              <p:nvPicPr>
                <p:cNvPr id="114706" name="Freihand 114705">
                  <a:extLst>
                    <a:ext uri="{FF2B5EF4-FFF2-40B4-BE49-F238E27FC236}">
                      <a16:creationId xmlns:a16="http://schemas.microsoft.com/office/drawing/2014/main" id="{0B7458D3-8B31-4529-B468-B87295E92BBF}"/>
                    </a:ext>
                  </a:extLst>
                </p:cNvPr>
                <p:cNvPicPr/>
                <p:nvPr/>
              </p:nvPicPr>
              <p:blipFill>
                <a:blip r:embed="rId234"/>
                <a:stretch>
                  <a:fillRect/>
                </a:stretch>
              </p:blipFill>
              <p:spPr>
                <a:xfrm>
                  <a:off x="11348637" y="1447936"/>
                  <a:ext cx="114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4707" name="Freihand 114706">
                  <a:extLst>
                    <a:ext uri="{FF2B5EF4-FFF2-40B4-BE49-F238E27FC236}">
                      <a16:creationId xmlns:a16="http://schemas.microsoft.com/office/drawing/2014/main" id="{1189567D-4E2B-4990-993B-CA671B82BB31}"/>
                    </a:ext>
                  </a:extLst>
                </p14:cNvPr>
                <p14:cNvContentPartPr/>
                <p14:nvPr/>
              </p14:nvContentPartPr>
              <p14:xfrm>
                <a:off x="11411997" y="1429216"/>
                <a:ext cx="30240" cy="12600"/>
              </p14:xfrm>
            </p:contentPart>
          </mc:Choice>
          <mc:Fallback xmlns="">
            <p:pic>
              <p:nvPicPr>
                <p:cNvPr id="114707" name="Freihand 114706">
                  <a:extLst>
                    <a:ext uri="{FF2B5EF4-FFF2-40B4-BE49-F238E27FC236}">
                      <a16:creationId xmlns:a16="http://schemas.microsoft.com/office/drawing/2014/main" id="{1189567D-4E2B-4990-993B-CA671B82BB31}"/>
                    </a:ext>
                  </a:extLst>
                </p:cNvPr>
                <p:cNvPicPr/>
                <p:nvPr/>
              </p:nvPicPr>
              <p:blipFill>
                <a:blip r:embed="rId236"/>
                <a:stretch>
                  <a:fillRect/>
                </a:stretch>
              </p:blipFill>
              <p:spPr>
                <a:xfrm>
                  <a:off x="11403357" y="1420576"/>
                  <a:ext cx="47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708" name="Freihand 114707">
                  <a:extLst>
                    <a:ext uri="{FF2B5EF4-FFF2-40B4-BE49-F238E27FC236}">
                      <a16:creationId xmlns:a16="http://schemas.microsoft.com/office/drawing/2014/main" id="{96B3FED2-BC68-44AD-89D0-E3748FEC77A7}"/>
                    </a:ext>
                  </a:extLst>
                </p14:cNvPr>
                <p14:cNvContentPartPr/>
                <p14:nvPr/>
              </p14:nvContentPartPr>
              <p14:xfrm>
                <a:off x="11466357" y="1437136"/>
                <a:ext cx="161280" cy="63360"/>
              </p14:xfrm>
            </p:contentPart>
          </mc:Choice>
          <mc:Fallback xmlns="">
            <p:pic>
              <p:nvPicPr>
                <p:cNvPr id="114708" name="Freihand 114707">
                  <a:extLst>
                    <a:ext uri="{FF2B5EF4-FFF2-40B4-BE49-F238E27FC236}">
                      <a16:creationId xmlns:a16="http://schemas.microsoft.com/office/drawing/2014/main" id="{96B3FED2-BC68-44AD-89D0-E3748FEC77A7}"/>
                    </a:ext>
                  </a:extLst>
                </p:cNvPr>
                <p:cNvPicPr/>
                <p:nvPr/>
              </p:nvPicPr>
              <p:blipFill>
                <a:blip r:embed="rId238"/>
                <a:stretch>
                  <a:fillRect/>
                </a:stretch>
              </p:blipFill>
              <p:spPr>
                <a:xfrm>
                  <a:off x="11457357" y="1428136"/>
                  <a:ext cx="178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710" name="Freihand 114709">
                  <a:extLst>
                    <a:ext uri="{FF2B5EF4-FFF2-40B4-BE49-F238E27FC236}">
                      <a16:creationId xmlns:a16="http://schemas.microsoft.com/office/drawing/2014/main" id="{07A17A5B-5A82-4868-99E9-98FA1CB0D256}"/>
                    </a:ext>
                  </a:extLst>
                </p14:cNvPr>
                <p14:cNvContentPartPr/>
                <p14:nvPr/>
              </p14:nvContentPartPr>
              <p14:xfrm>
                <a:off x="11097717" y="1845016"/>
                <a:ext cx="50040" cy="79920"/>
              </p14:xfrm>
            </p:contentPart>
          </mc:Choice>
          <mc:Fallback xmlns="">
            <p:pic>
              <p:nvPicPr>
                <p:cNvPr id="114710" name="Freihand 114709">
                  <a:extLst>
                    <a:ext uri="{FF2B5EF4-FFF2-40B4-BE49-F238E27FC236}">
                      <a16:creationId xmlns:a16="http://schemas.microsoft.com/office/drawing/2014/main" id="{07A17A5B-5A82-4868-99E9-98FA1CB0D256}"/>
                    </a:ext>
                  </a:extLst>
                </p:cNvPr>
                <p:cNvPicPr/>
                <p:nvPr/>
              </p:nvPicPr>
              <p:blipFill>
                <a:blip r:embed="rId240"/>
                <a:stretch>
                  <a:fillRect/>
                </a:stretch>
              </p:blipFill>
              <p:spPr>
                <a:xfrm>
                  <a:off x="11089077" y="1836376"/>
                  <a:ext cx="67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711" name="Freihand 114710">
                  <a:extLst>
                    <a:ext uri="{FF2B5EF4-FFF2-40B4-BE49-F238E27FC236}">
                      <a16:creationId xmlns:a16="http://schemas.microsoft.com/office/drawing/2014/main" id="{C9D203B9-F0F9-47F4-8211-B93724AF5B17}"/>
                    </a:ext>
                  </a:extLst>
                </p14:cNvPr>
                <p14:cNvContentPartPr/>
                <p14:nvPr/>
              </p14:nvContentPartPr>
              <p14:xfrm>
                <a:off x="11032557" y="1808296"/>
                <a:ext cx="105840" cy="79920"/>
              </p14:xfrm>
            </p:contentPart>
          </mc:Choice>
          <mc:Fallback xmlns="">
            <p:pic>
              <p:nvPicPr>
                <p:cNvPr id="114711" name="Freihand 114710">
                  <a:extLst>
                    <a:ext uri="{FF2B5EF4-FFF2-40B4-BE49-F238E27FC236}">
                      <a16:creationId xmlns:a16="http://schemas.microsoft.com/office/drawing/2014/main" id="{C9D203B9-F0F9-47F4-8211-B93724AF5B17}"/>
                    </a:ext>
                  </a:extLst>
                </p:cNvPr>
                <p:cNvPicPr/>
                <p:nvPr/>
              </p:nvPicPr>
              <p:blipFill>
                <a:blip r:embed="rId242"/>
                <a:stretch>
                  <a:fillRect/>
                </a:stretch>
              </p:blipFill>
              <p:spPr>
                <a:xfrm>
                  <a:off x="11023917" y="1799656"/>
                  <a:ext cx="123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4712" name="Freihand 114711">
                  <a:extLst>
                    <a:ext uri="{FF2B5EF4-FFF2-40B4-BE49-F238E27FC236}">
                      <a16:creationId xmlns:a16="http://schemas.microsoft.com/office/drawing/2014/main" id="{6D49DA0C-014C-4B13-A1DF-C972AE2C18A0}"/>
                    </a:ext>
                  </a:extLst>
                </p14:cNvPr>
                <p14:cNvContentPartPr/>
                <p14:nvPr/>
              </p14:nvContentPartPr>
              <p14:xfrm>
                <a:off x="11175477" y="1825576"/>
                <a:ext cx="41760" cy="82080"/>
              </p14:xfrm>
            </p:contentPart>
          </mc:Choice>
          <mc:Fallback xmlns="">
            <p:pic>
              <p:nvPicPr>
                <p:cNvPr id="114712" name="Freihand 114711">
                  <a:extLst>
                    <a:ext uri="{FF2B5EF4-FFF2-40B4-BE49-F238E27FC236}">
                      <a16:creationId xmlns:a16="http://schemas.microsoft.com/office/drawing/2014/main" id="{6D49DA0C-014C-4B13-A1DF-C972AE2C18A0}"/>
                    </a:ext>
                  </a:extLst>
                </p:cNvPr>
                <p:cNvPicPr/>
                <p:nvPr/>
              </p:nvPicPr>
              <p:blipFill>
                <a:blip r:embed="rId244"/>
                <a:stretch>
                  <a:fillRect/>
                </a:stretch>
              </p:blipFill>
              <p:spPr>
                <a:xfrm>
                  <a:off x="11166477" y="1816936"/>
                  <a:ext cx="59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4714" name="Freihand 114713">
                  <a:extLst>
                    <a:ext uri="{FF2B5EF4-FFF2-40B4-BE49-F238E27FC236}">
                      <a16:creationId xmlns:a16="http://schemas.microsoft.com/office/drawing/2014/main" id="{5E50FAE4-20BD-4988-B30A-D8B276D9639F}"/>
                    </a:ext>
                  </a:extLst>
                </p14:cNvPr>
                <p14:cNvContentPartPr/>
                <p14:nvPr/>
              </p14:nvContentPartPr>
              <p14:xfrm>
                <a:off x="11211477" y="1770856"/>
                <a:ext cx="131040" cy="79920"/>
              </p14:xfrm>
            </p:contentPart>
          </mc:Choice>
          <mc:Fallback xmlns="">
            <p:pic>
              <p:nvPicPr>
                <p:cNvPr id="114714" name="Freihand 114713">
                  <a:extLst>
                    <a:ext uri="{FF2B5EF4-FFF2-40B4-BE49-F238E27FC236}">
                      <a16:creationId xmlns:a16="http://schemas.microsoft.com/office/drawing/2014/main" id="{5E50FAE4-20BD-4988-B30A-D8B276D9639F}"/>
                    </a:ext>
                  </a:extLst>
                </p:cNvPr>
                <p:cNvPicPr/>
                <p:nvPr/>
              </p:nvPicPr>
              <p:blipFill>
                <a:blip r:embed="rId246"/>
                <a:stretch>
                  <a:fillRect/>
                </a:stretch>
              </p:blipFill>
              <p:spPr>
                <a:xfrm>
                  <a:off x="11202477" y="1762216"/>
                  <a:ext cx="148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715" name="Freihand 114714">
                  <a:extLst>
                    <a:ext uri="{FF2B5EF4-FFF2-40B4-BE49-F238E27FC236}">
                      <a16:creationId xmlns:a16="http://schemas.microsoft.com/office/drawing/2014/main" id="{3C1F6BFD-13F8-4C77-9DDA-AEB75DF4D9F2}"/>
                    </a:ext>
                  </a:extLst>
                </p14:cNvPr>
                <p14:cNvContentPartPr/>
                <p14:nvPr/>
              </p14:nvContentPartPr>
              <p14:xfrm>
                <a:off x="11274117" y="1678336"/>
                <a:ext cx="7560" cy="12240"/>
              </p14:xfrm>
            </p:contentPart>
          </mc:Choice>
          <mc:Fallback xmlns="">
            <p:pic>
              <p:nvPicPr>
                <p:cNvPr id="114715" name="Freihand 114714">
                  <a:extLst>
                    <a:ext uri="{FF2B5EF4-FFF2-40B4-BE49-F238E27FC236}">
                      <a16:creationId xmlns:a16="http://schemas.microsoft.com/office/drawing/2014/main" id="{3C1F6BFD-13F8-4C77-9DDA-AEB75DF4D9F2}"/>
                    </a:ext>
                  </a:extLst>
                </p:cNvPr>
                <p:cNvPicPr/>
                <p:nvPr/>
              </p:nvPicPr>
              <p:blipFill>
                <a:blip r:embed="rId248"/>
                <a:stretch>
                  <a:fillRect/>
                </a:stretch>
              </p:blipFill>
              <p:spPr>
                <a:xfrm>
                  <a:off x="11265477" y="1669696"/>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4716" name="Freihand 114715">
                  <a:extLst>
                    <a:ext uri="{FF2B5EF4-FFF2-40B4-BE49-F238E27FC236}">
                      <a16:creationId xmlns:a16="http://schemas.microsoft.com/office/drawing/2014/main" id="{CFE82776-C258-482A-9954-A96A133BA60D}"/>
                    </a:ext>
                  </a:extLst>
                </p14:cNvPr>
                <p14:cNvContentPartPr/>
                <p14:nvPr/>
              </p14:nvContentPartPr>
              <p14:xfrm>
                <a:off x="11311917" y="1642336"/>
                <a:ext cx="82080" cy="126360"/>
              </p14:xfrm>
            </p:contentPart>
          </mc:Choice>
          <mc:Fallback xmlns="">
            <p:pic>
              <p:nvPicPr>
                <p:cNvPr id="114716" name="Freihand 114715">
                  <a:extLst>
                    <a:ext uri="{FF2B5EF4-FFF2-40B4-BE49-F238E27FC236}">
                      <a16:creationId xmlns:a16="http://schemas.microsoft.com/office/drawing/2014/main" id="{CFE82776-C258-482A-9954-A96A133BA60D}"/>
                    </a:ext>
                  </a:extLst>
                </p:cNvPr>
                <p:cNvPicPr/>
                <p:nvPr/>
              </p:nvPicPr>
              <p:blipFill>
                <a:blip r:embed="rId250"/>
                <a:stretch>
                  <a:fillRect/>
                </a:stretch>
              </p:blipFill>
              <p:spPr>
                <a:xfrm>
                  <a:off x="11302917" y="1633696"/>
                  <a:ext cx="99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4717" name="Freihand 114716">
                  <a:extLst>
                    <a:ext uri="{FF2B5EF4-FFF2-40B4-BE49-F238E27FC236}">
                      <a16:creationId xmlns:a16="http://schemas.microsoft.com/office/drawing/2014/main" id="{78A2D060-737C-41C2-82C0-266FA8046DC5}"/>
                    </a:ext>
                  </a:extLst>
                </p14:cNvPr>
                <p14:cNvContentPartPr/>
                <p14:nvPr/>
              </p14:nvContentPartPr>
              <p14:xfrm>
                <a:off x="11391117" y="1643416"/>
                <a:ext cx="109080" cy="103320"/>
              </p14:xfrm>
            </p:contentPart>
          </mc:Choice>
          <mc:Fallback xmlns="">
            <p:pic>
              <p:nvPicPr>
                <p:cNvPr id="114717" name="Freihand 114716">
                  <a:extLst>
                    <a:ext uri="{FF2B5EF4-FFF2-40B4-BE49-F238E27FC236}">
                      <a16:creationId xmlns:a16="http://schemas.microsoft.com/office/drawing/2014/main" id="{78A2D060-737C-41C2-82C0-266FA8046DC5}"/>
                    </a:ext>
                  </a:extLst>
                </p:cNvPr>
                <p:cNvPicPr/>
                <p:nvPr/>
              </p:nvPicPr>
              <p:blipFill>
                <a:blip r:embed="rId252"/>
                <a:stretch>
                  <a:fillRect/>
                </a:stretch>
              </p:blipFill>
              <p:spPr>
                <a:xfrm>
                  <a:off x="11382117" y="1634416"/>
                  <a:ext cx="126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4718" name="Freihand 114717">
                  <a:extLst>
                    <a:ext uri="{FF2B5EF4-FFF2-40B4-BE49-F238E27FC236}">
                      <a16:creationId xmlns:a16="http://schemas.microsoft.com/office/drawing/2014/main" id="{412C7882-0AC7-4131-93AD-805D1469876B}"/>
                    </a:ext>
                  </a:extLst>
                </p14:cNvPr>
                <p14:cNvContentPartPr/>
                <p14:nvPr/>
              </p14:nvContentPartPr>
              <p14:xfrm>
                <a:off x="10838877" y="2594536"/>
                <a:ext cx="177480" cy="946800"/>
              </p14:xfrm>
            </p:contentPart>
          </mc:Choice>
          <mc:Fallback xmlns="">
            <p:pic>
              <p:nvPicPr>
                <p:cNvPr id="114718" name="Freihand 114717">
                  <a:extLst>
                    <a:ext uri="{FF2B5EF4-FFF2-40B4-BE49-F238E27FC236}">
                      <a16:creationId xmlns:a16="http://schemas.microsoft.com/office/drawing/2014/main" id="{412C7882-0AC7-4131-93AD-805D1469876B}"/>
                    </a:ext>
                  </a:extLst>
                </p:cNvPr>
                <p:cNvPicPr/>
                <p:nvPr/>
              </p:nvPicPr>
              <p:blipFill>
                <a:blip r:embed="rId254"/>
                <a:stretch>
                  <a:fillRect/>
                </a:stretch>
              </p:blipFill>
              <p:spPr>
                <a:xfrm>
                  <a:off x="10830237" y="2585536"/>
                  <a:ext cx="195120" cy="964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719" name="Freihand 114718">
                  <a:extLst>
                    <a:ext uri="{FF2B5EF4-FFF2-40B4-BE49-F238E27FC236}">
                      <a16:creationId xmlns:a16="http://schemas.microsoft.com/office/drawing/2014/main" id="{F35AB196-DFB4-4F79-8B60-D8724AFE4C06}"/>
                    </a:ext>
                  </a:extLst>
                </p14:cNvPr>
                <p14:cNvContentPartPr/>
                <p14:nvPr/>
              </p14:nvContentPartPr>
              <p14:xfrm>
                <a:off x="10883157" y="2481496"/>
                <a:ext cx="176760" cy="209160"/>
              </p14:xfrm>
            </p:contentPart>
          </mc:Choice>
          <mc:Fallback xmlns="">
            <p:pic>
              <p:nvPicPr>
                <p:cNvPr id="114719" name="Freihand 114718">
                  <a:extLst>
                    <a:ext uri="{FF2B5EF4-FFF2-40B4-BE49-F238E27FC236}">
                      <a16:creationId xmlns:a16="http://schemas.microsoft.com/office/drawing/2014/main" id="{F35AB196-DFB4-4F79-8B60-D8724AFE4C06}"/>
                    </a:ext>
                  </a:extLst>
                </p:cNvPr>
                <p:cNvPicPr/>
                <p:nvPr/>
              </p:nvPicPr>
              <p:blipFill>
                <a:blip r:embed="rId256"/>
                <a:stretch>
                  <a:fillRect/>
                </a:stretch>
              </p:blipFill>
              <p:spPr>
                <a:xfrm>
                  <a:off x="10874517" y="2472496"/>
                  <a:ext cx="1944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4720" name="Freihand 114719">
                  <a:extLst>
                    <a:ext uri="{FF2B5EF4-FFF2-40B4-BE49-F238E27FC236}">
                      <a16:creationId xmlns:a16="http://schemas.microsoft.com/office/drawing/2014/main" id="{68AE5ADF-5BCE-4A9F-8647-ADA1C4A9695B}"/>
                    </a:ext>
                  </a:extLst>
                </p14:cNvPr>
                <p14:cNvContentPartPr/>
                <p14:nvPr/>
              </p14:nvContentPartPr>
              <p14:xfrm>
                <a:off x="10469157" y="3621616"/>
                <a:ext cx="122760" cy="230760"/>
              </p14:xfrm>
            </p:contentPart>
          </mc:Choice>
          <mc:Fallback xmlns="">
            <p:pic>
              <p:nvPicPr>
                <p:cNvPr id="114720" name="Freihand 114719">
                  <a:extLst>
                    <a:ext uri="{FF2B5EF4-FFF2-40B4-BE49-F238E27FC236}">
                      <a16:creationId xmlns:a16="http://schemas.microsoft.com/office/drawing/2014/main" id="{68AE5ADF-5BCE-4A9F-8647-ADA1C4A9695B}"/>
                    </a:ext>
                  </a:extLst>
                </p:cNvPr>
                <p:cNvPicPr/>
                <p:nvPr/>
              </p:nvPicPr>
              <p:blipFill>
                <a:blip r:embed="rId258"/>
                <a:stretch>
                  <a:fillRect/>
                </a:stretch>
              </p:blipFill>
              <p:spPr>
                <a:xfrm>
                  <a:off x="10460157" y="3612976"/>
                  <a:ext cx="140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721" name="Freihand 114720">
                  <a:extLst>
                    <a:ext uri="{FF2B5EF4-FFF2-40B4-BE49-F238E27FC236}">
                      <a16:creationId xmlns:a16="http://schemas.microsoft.com/office/drawing/2014/main" id="{5C26680F-221F-4A28-84AF-43ECEA7F4187}"/>
                    </a:ext>
                  </a:extLst>
                </p14:cNvPr>
                <p14:cNvContentPartPr/>
                <p14:nvPr/>
              </p14:nvContentPartPr>
              <p14:xfrm>
                <a:off x="10570677" y="3702616"/>
                <a:ext cx="230040" cy="98640"/>
              </p14:xfrm>
            </p:contentPart>
          </mc:Choice>
          <mc:Fallback xmlns="">
            <p:pic>
              <p:nvPicPr>
                <p:cNvPr id="114721" name="Freihand 114720">
                  <a:extLst>
                    <a:ext uri="{FF2B5EF4-FFF2-40B4-BE49-F238E27FC236}">
                      <a16:creationId xmlns:a16="http://schemas.microsoft.com/office/drawing/2014/main" id="{5C26680F-221F-4A28-84AF-43ECEA7F4187}"/>
                    </a:ext>
                  </a:extLst>
                </p:cNvPr>
                <p:cNvPicPr/>
                <p:nvPr/>
              </p:nvPicPr>
              <p:blipFill>
                <a:blip r:embed="rId260"/>
                <a:stretch>
                  <a:fillRect/>
                </a:stretch>
              </p:blipFill>
              <p:spPr>
                <a:xfrm>
                  <a:off x="10561677" y="3693976"/>
                  <a:ext cx="247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4722" name="Freihand 114721">
                  <a:extLst>
                    <a:ext uri="{FF2B5EF4-FFF2-40B4-BE49-F238E27FC236}">
                      <a16:creationId xmlns:a16="http://schemas.microsoft.com/office/drawing/2014/main" id="{F57CD4EC-ED36-4EE6-B808-A3336C1404F3}"/>
                    </a:ext>
                  </a:extLst>
                </p14:cNvPr>
                <p14:cNvContentPartPr/>
                <p14:nvPr/>
              </p14:nvContentPartPr>
              <p14:xfrm>
                <a:off x="10823757" y="3642136"/>
                <a:ext cx="231480" cy="138600"/>
              </p14:xfrm>
            </p:contentPart>
          </mc:Choice>
          <mc:Fallback xmlns="">
            <p:pic>
              <p:nvPicPr>
                <p:cNvPr id="114722" name="Freihand 114721">
                  <a:extLst>
                    <a:ext uri="{FF2B5EF4-FFF2-40B4-BE49-F238E27FC236}">
                      <a16:creationId xmlns:a16="http://schemas.microsoft.com/office/drawing/2014/main" id="{F57CD4EC-ED36-4EE6-B808-A3336C1404F3}"/>
                    </a:ext>
                  </a:extLst>
                </p:cNvPr>
                <p:cNvPicPr/>
                <p:nvPr/>
              </p:nvPicPr>
              <p:blipFill>
                <a:blip r:embed="rId262"/>
                <a:stretch>
                  <a:fillRect/>
                </a:stretch>
              </p:blipFill>
              <p:spPr>
                <a:xfrm>
                  <a:off x="10815117" y="3633496"/>
                  <a:ext cx="249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4723" name="Freihand 114722">
                  <a:extLst>
                    <a:ext uri="{FF2B5EF4-FFF2-40B4-BE49-F238E27FC236}">
                      <a16:creationId xmlns:a16="http://schemas.microsoft.com/office/drawing/2014/main" id="{321DE223-DEEB-4CDF-81BC-59877A472F97}"/>
                    </a:ext>
                  </a:extLst>
                </p14:cNvPr>
                <p14:cNvContentPartPr/>
                <p14:nvPr/>
              </p14:nvContentPartPr>
              <p14:xfrm>
                <a:off x="11174397" y="3635296"/>
                <a:ext cx="13680" cy="90360"/>
              </p14:xfrm>
            </p:contentPart>
          </mc:Choice>
          <mc:Fallback xmlns="">
            <p:pic>
              <p:nvPicPr>
                <p:cNvPr id="114723" name="Freihand 114722">
                  <a:extLst>
                    <a:ext uri="{FF2B5EF4-FFF2-40B4-BE49-F238E27FC236}">
                      <a16:creationId xmlns:a16="http://schemas.microsoft.com/office/drawing/2014/main" id="{321DE223-DEEB-4CDF-81BC-59877A472F97}"/>
                    </a:ext>
                  </a:extLst>
                </p:cNvPr>
                <p:cNvPicPr/>
                <p:nvPr/>
              </p:nvPicPr>
              <p:blipFill>
                <a:blip r:embed="rId264"/>
                <a:stretch>
                  <a:fillRect/>
                </a:stretch>
              </p:blipFill>
              <p:spPr>
                <a:xfrm>
                  <a:off x="11165757" y="3626296"/>
                  <a:ext cx="3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4724" name="Freihand 114723">
                  <a:extLst>
                    <a:ext uri="{FF2B5EF4-FFF2-40B4-BE49-F238E27FC236}">
                      <a16:creationId xmlns:a16="http://schemas.microsoft.com/office/drawing/2014/main" id="{D9E899CF-2DD7-4496-8FFB-2DEBB155E6AA}"/>
                    </a:ext>
                  </a:extLst>
                </p14:cNvPr>
                <p14:cNvContentPartPr/>
                <p14:nvPr/>
              </p14:nvContentPartPr>
              <p14:xfrm>
                <a:off x="11162517" y="3603256"/>
                <a:ext cx="42120" cy="23400"/>
              </p14:xfrm>
            </p:contentPart>
          </mc:Choice>
          <mc:Fallback xmlns="">
            <p:pic>
              <p:nvPicPr>
                <p:cNvPr id="114724" name="Freihand 114723">
                  <a:extLst>
                    <a:ext uri="{FF2B5EF4-FFF2-40B4-BE49-F238E27FC236}">
                      <a16:creationId xmlns:a16="http://schemas.microsoft.com/office/drawing/2014/main" id="{D9E899CF-2DD7-4496-8FFB-2DEBB155E6AA}"/>
                    </a:ext>
                  </a:extLst>
                </p:cNvPr>
                <p:cNvPicPr/>
                <p:nvPr/>
              </p:nvPicPr>
              <p:blipFill>
                <a:blip r:embed="rId266"/>
                <a:stretch>
                  <a:fillRect/>
                </a:stretch>
              </p:blipFill>
              <p:spPr>
                <a:xfrm>
                  <a:off x="11153877" y="3594616"/>
                  <a:ext cx="59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4725" name="Freihand 114724">
                  <a:extLst>
                    <a:ext uri="{FF2B5EF4-FFF2-40B4-BE49-F238E27FC236}">
                      <a16:creationId xmlns:a16="http://schemas.microsoft.com/office/drawing/2014/main" id="{18306A62-6644-48D9-AF4A-3265A421DB92}"/>
                    </a:ext>
                  </a:extLst>
                </p14:cNvPr>
                <p14:cNvContentPartPr/>
                <p14:nvPr/>
              </p14:nvContentPartPr>
              <p14:xfrm>
                <a:off x="11235597" y="3620536"/>
                <a:ext cx="92160" cy="90360"/>
              </p14:xfrm>
            </p:contentPart>
          </mc:Choice>
          <mc:Fallback xmlns="">
            <p:pic>
              <p:nvPicPr>
                <p:cNvPr id="114725" name="Freihand 114724">
                  <a:extLst>
                    <a:ext uri="{FF2B5EF4-FFF2-40B4-BE49-F238E27FC236}">
                      <a16:creationId xmlns:a16="http://schemas.microsoft.com/office/drawing/2014/main" id="{18306A62-6644-48D9-AF4A-3265A421DB92}"/>
                    </a:ext>
                  </a:extLst>
                </p:cNvPr>
                <p:cNvPicPr/>
                <p:nvPr/>
              </p:nvPicPr>
              <p:blipFill>
                <a:blip r:embed="rId268"/>
                <a:stretch>
                  <a:fillRect/>
                </a:stretch>
              </p:blipFill>
              <p:spPr>
                <a:xfrm>
                  <a:off x="11226597" y="3611536"/>
                  <a:ext cx="109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4726" name="Freihand 114725">
                  <a:extLst>
                    <a:ext uri="{FF2B5EF4-FFF2-40B4-BE49-F238E27FC236}">
                      <a16:creationId xmlns:a16="http://schemas.microsoft.com/office/drawing/2014/main" id="{9FC5B407-B9C2-41CC-B70A-E21C3A666ACE}"/>
                    </a:ext>
                  </a:extLst>
                </p14:cNvPr>
                <p14:cNvContentPartPr/>
                <p14:nvPr/>
              </p14:nvContentPartPr>
              <p14:xfrm>
                <a:off x="11408397" y="3565456"/>
                <a:ext cx="159120" cy="107640"/>
              </p14:xfrm>
            </p:contentPart>
          </mc:Choice>
          <mc:Fallback xmlns="">
            <p:pic>
              <p:nvPicPr>
                <p:cNvPr id="114726" name="Freihand 114725">
                  <a:extLst>
                    <a:ext uri="{FF2B5EF4-FFF2-40B4-BE49-F238E27FC236}">
                      <a16:creationId xmlns:a16="http://schemas.microsoft.com/office/drawing/2014/main" id="{9FC5B407-B9C2-41CC-B70A-E21C3A666ACE}"/>
                    </a:ext>
                  </a:extLst>
                </p:cNvPr>
                <p:cNvPicPr/>
                <p:nvPr/>
              </p:nvPicPr>
              <p:blipFill>
                <a:blip r:embed="rId270"/>
                <a:stretch>
                  <a:fillRect/>
                </a:stretch>
              </p:blipFill>
              <p:spPr>
                <a:xfrm>
                  <a:off x="11399397" y="3556456"/>
                  <a:ext cx="176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727" name="Freihand 114726">
                  <a:extLst>
                    <a:ext uri="{FF2B5EF4-FFF2-40B4-BE49-F238E27FC236}">
                      <a16:creationId xmlns:a16="http://schemas.microsoft.com/office/drawing/2014/main" id="{098A1586-5F16-4981-A72F-8618DEABC28B}"/>
                    </a:ext>
                  </a:extLst>
                </p14:cNvPr>
                <p14:cNvContentPartPr/>
                <p14:nvPr/>
              </p14:nvContentPartPr>
              <p14:xfrm>
                <a:off x="11611797" y="3474736"/>
                <a:ext cx="105480" cy="148320"/>
              </p14:xfrm>
            </p:contentPart>
          </mc:Choice>
          <mc:Fallback xmlns="">
            <p:pic>
              <p:nvPicPr>
                <p:cNvPr id="114727" name="Freihand 114726">
                  <a:extLst>
                    <a:ext uri="{FF2B5EF4-FFF2-40B4-BE49-F238E27FC236}">
                      <a16:creationId xmlns:a16="http://schemas.microsoft.com/office/drawing/2014/main" id="{098A1586-5F16-4981-A72F-8618DEABC28B}"/>
                    </a:ext>
                  </a:extLst>
                </p:cNvPr>
                <p:cNvPicPr/>
                <p:nvPr/>
              </p:nvPicPr>
              <p:blipFill>
                <a:blip r:embed="rId272"/>
                <a:stretch>
                  <a:fillRect/>
                </a:stretch>
              </p:blipFill>
              <p:spPr>
                <a:xfrm>
                  <a:off x="11602797" y="3465736"/>
                  <a:ext cx="12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729" name="Freihand 114728">
                  <a:extLst>
                    <a:ext uri="{FF2B5EF4-FFF2-40B4-BE49-F238E27FC236}">
                      <a16:creationId xmlns:a16="http://schemas.microsoft.com/office/drawing/2014/main" id="{AD12EB12-1560-42D9-9F21-1C470CAAEFB1}"/>
                    </a:ext>
                  </a:extLst>
                </p14:cNvPr>
                <p14:cNvContentPartPr/>
                <p14:nvPr/>
              </p14:nvContentPartPr>
              <p14:xfrm>
                <a:off x="11512437" y="3587776"/>
                <a:ext cx="54360" cy="64440"/>
              </p14:xfrm>
            </p:contentPart>
          </mc:Choice>
          <mc:Fallback xmlns="">
            <p:pic>
              <p:nvPicPr>
                <p:cNvPr id="114729" name="Freihand 114728">
                  <a:extLst>
                    <a:ext uri="{FF2B5EF4-FFF2-40B4-BE49-F238E27FC236}">
                      <a16:creationId xmlns:a16="http://schemas.microsoft.com/office/drawing/2014/main" id="{AD12EB12-1560-42D9-9F21-1C470CAAEFB1}"/>
                    </a:ext>
                  </a:extLst>
                </p:cNvPr>
                <p:cNvPicPr/>
                <p:nvPr/>
              </p:nvPicPr>
              <p:blipFill>
                <a:blip r:embed="rId274"/>
                <a:stretch>
                  <a:fillRect/>
                </a:stretch>
              </p:blipFill>
              <p:spPr>
                <a:xfrm>
                  <a:off x="11503437" y="3579136"/>
                  <a:ext cx="7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730" name="Freihand 114729">
                  <a:extLst>
                    <a:ext uri="{FF2B5EF4-FFF2-40B4-BE49-F238E27FC236}">
                      <a16:creationId xmlns:a16="http://schemas.microsoft.com/office/drawing/2014/main" id="{F0643B8A-E028-4ECF-BC23-A60C42902057}"/>
                    </a:ext>
                  </a:extLst>
                </p14:cNvPr>
                <p14:cNvContentPartPr/>
                <p14:nvPr/>
              </p14:nvContentPartPr>
              <p14:xfrm>
                <a:off x="11723037" y="3542416"/>
                <a:ext cx="77400" cy="85680"/>
              </p14:xfrm>
            </p:contentPart>
          </mc:Choice>
          <mc:Fallback xmlns="">
            <p:pic>
              <p:nvPicPr>
                <p:cNvPr id="114730" name="Freihand 114729">
                  <a:extLst>
                    <a:ext uri="{FF2B5EF4-FFF2-40B4-BE49-F238E27FC236}">
                      <a16:creationId xmlns:a16="http://schemas.microsoft.com/office/drawing/2014/main" id="{F0643B8A-E028-4ECF-BC23-A60C42902057}"/>
                    </a:ext>
                  </a:extLst>
                </p:cNvPr>
                <p:cNvPicPr/>
                <p:nvPr/>
              </p:nvPicPr>
              <p:blipFill>
                <a:blip r:embed="rId276"/>
                <a:stretch>
                  <a:fillRect/>
                </a:stretch>
              </p:blipFill>
              <p:spPr>
                <a:xfrm>
                  <a:off x="11714037" y="3533416"/>
                  <a:ext cx="95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731" name="Freihand 114730">
                  <a:extLst>
                    <a:ext uri="{FF2B5EF4-FFF2-40B4-BE49-F238E27FC236}">
                      <a16:creationId xmlns:a16="http://schemas.microsoft.com/office/drawing/2014/main" id="{DEF7D936-13DE-47C8-8811-FE185B00E820}"/>
                    </a:ext>
                  </a:extLst>
                </p14:cNvPr>
                <p14:cNvContentPartPr/>
                <p14:nvPr/>
              </p14:nvContentPartPr>
              <p14:xfrm>
                <a:off x="11811237" y="3477256"/>
                <a:ext cx="116640" cy="109800"/>
              </p14:xfrm>
            </p:contentPart>
          </mc:Choice>
          <mc:Fallback xmlns="">
            <p:pic>
              <p:nvPicPr>
                <p:cNvPr id="114731" name="Freihand 114730">
                  <a:extLst>
                    <a:ext uri="{FF2B5EF4-FFF2-40B4-BE49-F238E27FC236}">
                      <a16:creationId xmlns:a16="http://schemas.microsoft.com/office/drawing/2014/main" id="{DEF7D936-13DE-47C8-8811-FE185B00E820}"/>
                    </a:ext>
                  </a:extLst>
                </p:cNvPr>
                <p:cNvPicPr/>
                <p:nvPr/>
              </p:nvPicPr>
              <p:blipFill>
                <a:blip r:embed="rId278"/>
                <a:stretch>
                  <a:fillRect/>
                </a:stretch>
              </p:blipFill>
              <p:spPr>
                <a:xfrm>
                  <a:off x="11802237" y="3468256"/>
                  <a:ext cx="134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4733" name="Freihand 114732">
                  <a:extLst>
                    <a:ext uri="{FF2B5EF4-FFF2-40B4-BE49-F238E27FC236}">
                      <a16:creationId xmlns:a16="http://schemas.microsoft.com/office/drawing/2014/main" id="{FE49DA9D-2207-4CF9-808D-FE5F6C1DDC73}"/>
                    </a:ext>
                  </a:extLst>
                </p14:cNvPr>
                <p14:cNvContentPartPr/>
                <p14:nvPr/>
              </p14:nvContentPartPr>
              <p14:xfrm>
                <a:off x="10398237" y="4024816"/>
                <a:ext cx="16200" cy="156960"/>
              </p14:xfrm>
            </p:contentPart>
          </mc:Choice>
          <mc:Fallback xmlns="">
            <p:pic>
              <p:nvPicPr>
                <p:cNvPr id="114733" name="Freihand 114732">
                  <a:extLst>
                    <a:ext uri="{FF2B5EF4-FFF2-40B4-BE49-F238E27FC236}">
                      <a16:creationId xmlns:a16="http://schemas.microsoft.com/office/drawing/2014/main" id="{FE49DA9D-2207-4CF9-808D-FE5F6C1DDC73}"/>
                    </a:ext>
                  </a:extLst>
                </p:cNvPr>
                <p:cNvPicPr/>
                <p:nvPr/>
              </p:nvPicPr>
              <p:blipFill>
                <a:blip r:embed="rId280"/>
                <a:stretch>
                  <a:fillRect/>
                </a:stretch>
              </p:blipFill>
              <p:spPr>
                <a:xfrm>
                  <a:off x="10389237" y="4015816"/>
                  <a:ext cx="33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4734" name="Freihand 114733">
                  <a:extLst>
                    <a:ext uri="{FF2B5EF4-FFF2-40B4-BE49-F238E27FC236}">
                      <a16:creationId xmlns:a16="http://schemas.microsoft.com/office/drawing/2014/main" id="{436FD6A4-5392-4DD7-94EE-BD24F9B4C114}"/>
                    </a:ext>
                  </a:extLst>
                </p14:cNvPr>
                <p14:cNvContentPartPr/>
                <p14:nvPr/>
              </p14:nvContentPartPr>
              <p14:xfrm>
                <a:off x="10334877" y="3974776"/>
                <a:ext cx="115920" cy="117720"/>
              </p14:xfrm>
            </p:contentPart>
          </mc:Choice>
          <mc:Fallback xmlns="">
            <p:pic>
              <p:nvPicPr>
                <p:cNvPr id="114734" name="Freihand 114733">
                  <a:extLst>
                    <a:ext uri="{FF2B5EF4-FFF2-40B4-BE49-F238E27FC236}">
                      <a16:creationId xmlns:a16="http://schemas.microsoft.com/office/drawing/2014/main" id="{436FD6A4-5392-4DD7-94EE-BD24F9B4C114}"/>
                    </a:ext>
                  </a:extLst>
                </p:cNvPr>
                <p:cNvPicPr/>
                <p:nvPr/>
              </p:nvPicPr>
              <p:blipFill>
                <a:blip r:embed="rId282"/>
                <a:stretch>
                  <a:fillRect/>
                </a:stretch>
              </p:blipFill>
              <p:spPr>
                <a:xfrm>
                  <a:off x="10325877" y="3966136"/>
                  <a:ext cx="133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735" name="Freihand 114734">
                  <a:extLst>
                    <a:ext uri="{FF2B5EF4-FFF2-40B4-BE49-F238E27FC236}">
                      <a16:creationId xmlns:a16="http://schemas.microsoft.com/office/drawing/2014/main" id="{4753A4EF-3917-44CF-BCB1-067B12BB8FDB}"/>
                    </a:ext>
                  </a:extLst>
                </p14:cNvPr>
                <p14:cNvContentPartPr/>
                <p14:nvPr/>
              </p14:nvContentPartPr>
              <p14:xfrm>
                <a:off x="10481757" y="4047136"/>
                <a:ext cx="65160" cy="109800"/>
              </p14:xfrm>
            </p:contentPart>
          </mc:Choice>
          <mc:Fallback xmlns="">
            <p:pic>
              <p:nvPicPr>
                <p:cNvPr id="114735" name="Freihand 114734">
                  <a:extLst>
                    <a:ext uri="{FF2B5EF4-FFF2-40B4-BE49-F238E27FC236}">
                      <a16:creationId xmlns:a16="http://schemas.microsoft.com/office/drawing/2014/main" id="{4753A4EF-3917-44CF-BCB1-067B12BB8FDB}"/>
                    </a:ext>
                  </a:extLst>
                </p:cNvPr>
                <p:cNvPicPr/>
                <p:nvPr/>
              </p:nvPicPr>
              <p:blipFill>
                <a:blip r:embed="rId284"/>
                <a:stretch>
                  <a:fillRect/>
                </a:stretch>
              </p:blipFill>
              <p:spPr>
                <a:xfrm>
                  <a:off x="10473117" y="4038136"/>
                  <a:ext cx="8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4736" name="Freihand 114735">
                  <a:extLst>
                    <a:ext uri="{FF2B5EF4-FFF2-40B4-BE49-F238E27FC236}">
                      <a16:creationId xmlns:a16="http://schemas.microsoft.com/office/drawing/2014/main" id="{13FFD714-C3D1-4C44-83BD-816F39B93EA2}"/>
                    </a:ext>
                  </a:extLst>
                </p14:cNvPr>
                <p14:cNvContentPartPr/>
                <p14:nvPr/>
              </p14:nvContentPartPr>
              <p14:xfrm>
                <a:off x="10558797" y="4020856"/>
                <a:ext cx="51840" cy="81720"/>
              </p14:xfrm>
            </p:contentPart>
          </mc:Choice>
          <mc:Fallback xmlns="">
            <p:pic>
              <p:nvPicPr>
                <p:cNvPr id="114736" name="Freihand 114735">
                  <a:extLst>
                    <a:ext uri="{FF2B5EF4-FFF2-40B4-BE49-F238E27FC236}">
                      <a16:creationId xmlns:a16="http://schemas.microsoft.com/office/drawing/2014/main" id="{13FFD714-C3D1-4C44-83BD-816F39B93EA2}"/>
                    </a:ext>
                  </a:extLst>
                </p:cNvPr>
                <p:cNvPicPr/>
                <p:nvPr/>
              </p:nvPicPr>
              <p:blipFill>
                <a:blip r:embed="rId286"/>
                <a:stretch>
                  <a:fillRect/>
                </a:stretch>
              </p:blipFill>
              <p:spPr>
                <a:xfrm>
                  <a:off x="10550157" y="4012216"/>
                  <a:ext cx="69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4737" name="Freihand 114736">
                  <a:extLst>
                    <a:ext uri="{FF2B5EF4-FFF2-40B4-BE49-F238E27FC236}">
                      <a16:creationId xmlns:a16="http://schemas.microsoft.com/office/drawing/2014/main" id="{35A07944-33D0-4B81-B5C7-B0F8B9F2378E}"/>
                    </a:ext>
                  </a:extLst>
                </p14:cNvPr>
                <p14:cNvContentPartPr/>
                <p14:nvPr/>
              </p14:nvContentPartPr>
              <p14:xfrm>
                <a:off x="10654197" y="3942016"/>
                <a:ext cx="241560" cy="115560"/>
              </p14:xfrm>
            </p:contentPart>
          </mc:Choice>
          <mc:Fallback xmlns="">
            <p:pic>
              <p:nvPicPr>
                <p:cNvPr id="114737" name="Freihand 114736">
                  <a:extLst>
                    <a:ext uri="{FF2B5EF4-FFF2-40B4-BE49-F238E27FC236}">
                      <a16:creationId xmlns:a16="http://schemas.microsoft.com/office/drawing/2014/main" id="{35A07944-33D0-4B81-B5C7-B0F8B9F2378E}"/>
                    </a:ext>
                  </a:extLst>
                </p:cNvPr>
                <p:cNvPicPr/>
                <p:nvPr/>
              </p:nvPicPr>
              <p:blipFill>
                <a:blip r:embed="rId288"/>
                <a:stretch>
                  <a:fillRect/>
                </a:stretch>
              </p:blipFill>
              <p:spPr>
                <a:xfrm>
                  <a:off x="10645197" y="3933376"/>
                  <a:ext cx="25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739" name="Freihand 114738">
                  <a:extLst>
                    <a:ext uri="{FF2B5EF4-FFF2-40B4-BE49-F238E27FC236}">
                      <a16:creationId xmlns:a16="http://schemas.microsoft.com/office/drawing/2014/main" id="{D93C28FD-536F-4924-8A8A-94EB1050F433}"/>
                    </a:ext>
                  </a:extLst>
                </p14:cNvPr>
                <p14:cNvContentPartPr/>
                <p14:nvPr/>
              </p14:nvContentPartPr>
              <p14:xfrm>
                <a:off x="10913757" y="3918256"/>
                <a:ext cx="75600" cy="93960"/>
              </p14:xfrm>
            </p:contentPart>
          </mc:Choice>
          <mc:Fallback xmlns="">
            <p:pic>
              <p:nvPicPr>
                <p:cNvPr id="114739" name="Freihand 114738">
                  <a:extLst>
                    <a:ext uri="{FF2B5EF4-FFF2-40B4-BE49-F238E27FC236}">
                      <a16:creationId xmlns:a16="http://schemas.microsoft.com/office/drawing/2014/main" id="{D93C28FD-536F-4924-8A8A-94EB1050F433}"/>
                    </a:ext>
                  </a:extLst>
                </p:cNvPr>
                <p:cNvPicPr/>
                <p:nvPr/>
              </p:nvPicPr>
              <p:blipFill>
                <a:blip r:embed="rId290"/>
                <a:stretch>
                  <a:fillRect/>
                </a:stretch>
              </p:blipFill>
              <p:spPr>
                <a:xfrm>
                  <a:off x="10904757" y="3909256"/>
                  <a:ext cx="93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4740" name="Freihand 114739">
                  <a:extLst>
                    <a:ext uri="{FF2B5EF4-FFF2-40B4-BE49-F238E27FC236}">
                      <a16:creationId xmlns:a16="http://schemas.microsoft.com/office/drawing/2014/main" id="{CA528C74-CA47-4F3E-8264-3BD275C1E369}"/>
                    </a:ext>
                  </a:extLst>
                </p14:cNvPr>
                <p14:cNvContentPartPr/>
                <p14:nvPr/>
              </p14:nvContentPartPr>
              <p14:xfrm>
                <a:off x="11018157" y="3869296"/>
                <a:ext cx="122760" cy="124920"/>
              </p14:xfrm>
            </p:contentPart>
          </mc:Choice>
          <mc:Fallback xmlns="">
            <p:pic>
              <p:nvPicPr>
                <p:cNvPr id="114740" name="Freihand 114739">
                  <a:extLst>
                    <a:ext uri="{FF2B5EF4-FFF2-40B4-BE49-F238E27FC236}">
                      <a16:creationId xmlns:a16="http://schemas.microsoft.com/office/drawing/2014/main" id="{CA528C74-CA47-4F3E-8264-3BD275C1E369}"/>
                    </a:ext>
                  </a:extLst>
                </p:cNvPr>
                <p:cNvPicPr/>
                <p:nvPr/>
              </p:nvPicPr>
              <p:blipFill>
                <a:blip r:embed="rId292"/>
                <a:stretch>
                  <a:fillRect/>
                </a:stretch>
              </p:blipFill>
              <p:spPr>
                <a:xfrm>
                  <a:off x="11009517" y="3860296"/>
                  <a:ext cx="140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741" name="Freihand 114740">
                  <a:extLst>
                    <a:ext uri="{FF2B5EF4-FFF2-40B4-BE49-F238E27FC236}">
                      <a16:creationId xmlns:a16="http://schemas.microsoft.com/office/drawing/2014/main" id="{A9A2559F-2642-4A5B-ADB3-77EBF14DAA2E}"/>
                    </a:ext>
                  </a:extLst>
                </p14:cNvPr>
                <p14:cNvContentPartPr/>
                <p14:nvPr/>
              </p14:nvContentPartPr>
              <p14:xfrm>
                <a:off x="11126877" y="3864976"/>
                <a:ext cx="30600" cy="21240"/>
              </p14:xfrm>
            </p:contentPart>
          </mc:Choice>
          <mc:Fallback xmlns="">
            <p:pic>
              <p:nvPicPr>
                <p:cNvPr id="114741" name="Freihand 114740">
                  <a:extLst>
                    <a:ext uri="{FF2B5EF4-FFF2-40B4-BE49-F238E27FC236}">
                      <a16:creationId xmlns:a16="http://schemas.microsoft.com/office/drawing/2014/main" id="{A9A2559F-2642-4A5B-ADB3-77EBF14DAA2E}"/>
                    </a:ext>
                  </a:extLst>
                </p:cNvPr>
                <p:cNvPicPr/>
                <p:nvPr/>
              </p:nvPicPr>
              <p:blipFill>
                <a:blip r:embed="rId294"/>
                <a:stretch>
                  <a:fillRect/>
                </a:stretch>
              </p:blipFill>
              <p:spPr>
                <a:xfrm>
                  <a:off x="11118237" y="3856336"/>
                  <a:ext cx="48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4742" name="Freihand 114741">
                  <a:extLst>
                    <a:ext uri="{FF2B5EF4-FFF2-40B4-BE49-F238E27FC236}">
                      <a16:creationId xmlns:a16="http://schemas.microsoft.com/office/drawing/2014/main" id="{DD914DE0-FE0F-4787-A699-EF4CFC5A95D3}"/>
                    </a:ext>
                  </a:extLst>
                </p14:cNvPr>
                <p14:cNvContentPartPr/>
                <p14:nvPr/>
              </p14:nvContentPartPr>
              <p14:xfrm>
                <a:off x="11171877" y="3911416"/>
                <a:ext cx="156960" cy="47520"/>
              </p14:xfrm>
            </p:contentPart>
          </mc:Choice>
          <mc:Fallback xmlns="">
            <p:pic>
              <p:nvPicPr>
                <p:cNvPr id="114742" name="Freihand 114741">
                  <a:extLst>
                    <a:ext uri="{FF2B5EF4-FFF2-40B4-BE49-F238E27FC236}">
                      <a16:creationId xmlns:a16="http://schemas.microsoft.com/office/drawing/2014/main" id="{DD914DE0-FE0F-4787-A699-EF4CFC5A95D3}"/>
                    </a:ext>
                  </a:extLst>
                </p:cNvPr>
                <p:cNvPicPr/>
                <p:nvPr/>
              </p:nvPicPr>
              <p:blipFill>
                <a:blip r:embed="rId296"/>
                <a:stretch>
                  <a:fillRect/>
                </a:stretch>
              </p:blipFill>
              <p:spPr>
                <a:xfrm>
                  <a:off x="11162877" y="3902776"/>
                  <a:ext cx="174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4743" name="Freihand 114742">
                  <a:extLst>
                    <a:ext uri="{FF2B5EF4-FFF2-40B4-BE49-F238E27FC236}">
                      <a16:creationId xmlns:a16="http://schemas.microsoft.com/office/drawing/2014/main" id="{FBA737A7-489F-4A5E-AC24-478E844CD335}"/>
                    </a:ext>
                  </a:extLst>
                </p14:cNvPr>
                <p14:cNvContentPartPr/>
                <p14:nvPr/>
              </p14:nvContentPartPr>
              <p14:xfrm>
                <a:off x="10661037" y="4261696"/>
                <a:ext cx="6480" cy="134280"/>
              </p14:xfrm>
            </p:contentPart>
          </mc:Choice>
          <mc:Fallback xmlns="">
            <p:pic>
              <p:nvPicPr>
                <p:cNvPr id="114743" name="Freihand 114742">
                  <a:extLst>
                    <a:ext uri="{FF2B5EF4-FFF2-40B4-BE49-F238E27FC236}">
                      <a16:creationId xmlns:a16="http://schemas.microsoft.com/office/drawing/2014/main" id="{FBA737A7-489F-4A5E-AC24-478E844CD335}"/>
                    </a:ext>
                  </a:extLst>
                </p:cNvPr>
                <p:cNvPicPr/>
                <p:nvPr/>
              </p:nvPicPr>
              <p:blipFill>
                <a:blip r:embed="rId298"/>
                <a:stretch>
                  <a:fillRect/>
                </a:stretch>
              </p:blipFill>
              <p:spPr>
                <a:xfrm>
                  <a:off x="10652037" y="4253056"/>
                  <a:ext cx="24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744" name="Freihand 114743">
                  <a:extLst>
                    <a:ext uri="{FF2B5EF4-FFF2-40B4-BE49-F238E27FC236}">
                      <a16:creationId xmlns:a16="http://schemas.microsoft.com/office/drawing/2014/main" id="{A012C20D-EC53-4F47-AC9E-B041D51978DC}"/>
                    </a:ext>
                  </a:extLst>
                </p14:cNvPr>
                <p14:cNvContentPartPr/>
                <p14:nvPr/>
              </p14:nvContentPartPr>
              <p14:xfrm>
                <a:off x="10592997" y="4208776"/>
                <a:ext cx="90720" cy="88200"/>
              </p14:xfrm>
            </p:contentPart>
          </mc:Choice>
          <mc:Fallback xmlns="">
            <p:pic>
              <p:nvPicPr>
                <p:cNvPr id="114744" name="Freihand 114743">
                  <a:extLst>
                    <a:ext uri="{FF2B5EF4-FFF2-40B4-BE49-F238E27FC236}">
                      <a16:creationId xmlns:a16="http://schemas.microsoft.com/office/drawing/2014/main" id="{A012C20D-EC53-4F47-AC9E-B041D51978DC}"/>
                    </a:ext>
                  </a:extLst>
                </p:cNvPr>
                <p:cNvPicPr/>
                <p:nvPr/>
              </p:nvPicPr>
              <p:blipFill>
                <a:blip r:embed="rId300"/>
                <a:stretch>
                  <a:fillRect/>
                </a:stretch>
              </p:blipFill>
              <p:spPr>
                <a:xfrm>
                  <a:off x="10583997" y="4200136"/>
                  <a:ext cx="108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745" name="Freihand 114744">
                  <a:extLst>
                    <a:ext uri="{FF2B5EF4-FFF2-40B4-BE49-F238E27FC236}">
                      <a16:creationId xmlns:a16="http://schemas.microsoft.com/office/drawing/2014/main" id="{30BEEEA0-5B70-453E-81E5-00EF9D062A64}"/>
                    </a:ext>
                  </a:extLst>
                </p14:cNvPr>
                <p14:cNvContentPartPr/>
                <p14:nvPr/>
              </p14:nvContentPartPr>
              <p14:xfrm>
                <a:off x="10754637" y="4254856"/>
                <a:ext cx="86760" cy="78840"/>
              </p14:xfrm>
            </p:contentPart>
          </mc:Choice>
          <mc:Fallback xmlns="">
            <p:pic>
              <p:nvPicPr>
                <p:cNvPr id="114745" name="Freihand 114744">
                  <a:extLst>
                    <a:ext uri="{FF2B5EF4-FFF2-40B4-BE49-F238E27FC236}">
                      <a16:creationId xmlns:a16="http://schemas.microsoft.com/office/drawing/2014/main" id="{30BEEEA0-5B70-453E-81E5-00EF9D062A64}"/>
                    </a:ext>
                  </a:extLst>
                </p:cNvPr>
                <p:cNvPicPr/>
                <p:nvPr/>
              </p:nvPicPr>
              <p:blipFill>
                <a:blip r:embed="rId302"/>
                <a:stretch>
                  <a:fillRect/>
                </a:stretch>
              </p:blipFill>
              <p:spPr>
                <a:xfrm>
                  <a:off x="10745637" y="4246216"/>
                  <a:ext cx="104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4746" name="Freihand 114745">
                  <a:extLst>
                    <a:ext uri="{FF2B5EF4-FFF2-40B4-BE49-F238E27FC236}">
                      <a16:creationId xmlns:a16="http://schemas.microsoft.com/office/drawing/2014/main" id="{70141263-4EC9-4FA1-8B3C-7BBE6694E7A8}"/>
                    </a:ext>
                  </a:extLst>
                </p14:cNvPr>
                <p14:cNvContentPartPr/>
                <p14:nvPr/>
              </p14:nvContentPartPr>
              <p14:xfrm>
                <a:off x="10837077" y="4188976"/>
                <a:ext cx="90360" cy="104040"/>
              </p14:xfrm>
            </p:contentPart>
          </mc:Choice>
          <mc:Fallback xmlns="">
            <p:pic>
              <p:nvPicPr>
                <p:cNvPr id="114746" name="Freihand 114745">
                  <a:extLst>
                    <a:ext uri="{FF2B5EF4-FFF2-40B4-BE49-F238E27FC236}">
                      <a16:creationId xmlns:a16="http://schemas.microsoft.com/office/drawing/2014/main" id="{70141263-4EC9-4FA1-8B3C-7BBE6694E7A8}"/>
                    </a:ext>
                  </a:extLst>
                </p:cNvPr>
                <p:cNvPicPr/>
                <p:nvPr/>
              </p:nvPicPr>
              <p:blipFill>
                <a:blip r:embed="rId304"/>
                <a:stretch>
                  <a:fillRect/>
                </a:stretch>
              </p:blipFill>
              <p:spPr>
                <a:xfrm>
                  <a:off x="10828077" y="4180336"/>
                  <a:ext cx="108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4747" name="Freihand 114746">
                  <a:extLst>
                    <a:ext uri="{FF2B5EF4-FFF2-40B4-BE49-F238E27FC236}">
                      <a16:creationId xmlns:a16="http://schemas.microsoft.com/office/drawing/2014/main" id="{E7E9DDD5-8886-4975-A8A1-EA52243643A6}"/>
                    </a:ext>
                  </a:extLst>
                </p14:cNvPr>
                <p14:cNvContentPartPr/>
                <p14:nvPr/>
              </p14:nvContentPartPr>
              <p14:xfrm>
                <a:off x="10920237" y="4165576"/>
                <a:ext cx="83160" cy="101520"/>
              </p14:xfrm>
            </p:contentPart>
          </mc:Choice>
          <mc:Fallback xmlns="">
            <p:pic>
              <p:nvPicPr>
                <p:cNvPr id="114747" name="Freihand 114746">
                  <a:extLst>
                    <a:ext uri="{FF2B5EF4-FFF2-40B4-BE49-F238E27FC236}">
                      <a16:creationId xmlns:a16="http://schemas.microsoft.com/office/drawing/2014/main" id="{E7E9DDD5-8886-4975-A8A1-EA52243643A6}"/>
                    </a:ext>
                  </a:extLst>
                </p:cNvPr>
                <p:cNvPicPr/>
                <p:nvPr/>
              </p:nvPicPr>
              <p:blipFill>
                <a:blip r:embed="rId306"/>
                <a:stretch>
                  <a:fillRect/>
                </a:stretch>
              </p:blipFill>
              <p:spPr>
                <a:xfrm>
                  <a:off x="10911597" y="4156936"/>
                  <a:ext cx="10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4748" name="Freihand 114747">
                  <a:extLst>
                    <a:ext uri="{FF2B5EF4-FFF2-40B4-BE49-F238E27FC236}">
                      <a16:creationId xmlns:a16="http://schemas.microsoft.com/office/drawing/2014/main" id="{D3C8AA97-6977-4167-8E30-5396C24391C0}"/>
                    </a:ext>
                  </a:extLst>
                </p14:cNvPr>
                <p14:cNvContentPartPr/>
                <p14:nvPr/>
              </p14:nvContentPartPr>
              <p14:xfrm>
                <a:off x="11031837" y="4056856"/>
                <a:ext cx="20160" cy="159840"/>
              </p14:xfrm>
            </p:contentPart>
          </mc:Choice>
          <mc:Fallback xmlns="">
            <p:pic>
              <p:nvPicPr>
                <p:cNvPr id="114748" name="Freihand 114747">
                  <a:extLst>
                    <a:ext uri="{FF2B5EF4-FFF2-40B4-BE49-F238E27FC236}">
                      <a16:creationId xmlns:a16="http://schemas.microsoft.com/office/drawing/2014/main" id="{D3C8AA97-6977-4167-8E30-5396C24391C0}"/>
                    </a:ext>
                  </a:extLst>
                </p:cNvPr>
                <p:cNvPicPr/>
                <p:nvPr/>
              </p:nvPicPr>
              <p:blipFill>
                <a:blip r:embed="rId308"/>
                <a:stretch>
                  <a:fillRect/>
                </a:stretch>
              </p:blipFill>
              <p:spPr>
                <a:xfrm>
                  <a:off x="11023197" y="4048216"/>
                  <a:ext cx="3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4749" name="Freihand 114748">
                  <a:extLst>
                    <a:ext uri="{FF2B5EF4-FFF2-40B4-BE49-F238E27FC236}">
                      <a16:creationId xmlns:a16="http://schemas.microsoft.com/office/drawing/2014/main" id="{3F020CCB-2681-498C-BF6C-48D8B85CDFB7}"/>
                    </a:ext>
                  </a:extLst>
                </p14:cNvPr>
                <p14:cNvContentPartPr/>
                <p14:nvPr/>
              </p14:nvContentPartPr>
              <p14:xfrm>
                <a:off x="11072517" y="4040296"/>
                <a:ext cx="66240" cy="189360"/>
              </p14:xfrm>
            </p:contentPart>
          </mc:Choice>
          <mc:Fallback xmlns="">
            <p:pic>
              <p:nvPicPr>
                <p:cNvPr id="114749" name="Freihand 114748">
                  <a:extLst>
                    <a:ext uri="{FF2B5EF4-FFF2-40B4-BE49-F238E27FC236}">
                      <a16:creationId xmlns:a16="http://schemas.microsoft.com/office/drawing/2014/main" id="{3F020CCB-2681-498C-BF6C-48D8B85CDFB7}"/>
                    </a:ext>
                  </a:extLst>
                </p:cNvPr>
                <p:cNvPicPr/>
                <p:nvPr/>
              </p:nvPicPr>
              <p:blipFill>
                <a:blip r:embed="rId310"/>
                <a:stretch>
                  <a:fillRect/>
                </a:stretch>
              </p:blipFill>
              <p:spPr>
                <a:xfrm>
                  <a:off x="11063517" y="4031656"/>
                  <a:ext cx="83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750" name="Freihand 114749">
                  <a:extLst>
                    <a:ext uri="{FF2B5EF4-FFF2-40B4-BE49-F238E27FC236}">
                      <a16:creationId xmlns:a16="http://schemas.microsoft.com/office/drawing/2014/main" id="{9A95056A-210A-471D-8F9D-C625B795E9BD}"/>
                    </a:ext>
                  </a:extLst>
                </p14:cNvPr>
                <p14:cNvContentPartPr/>
                <p14:nvPr/>
              </p14:nvContentPartPr>
              <p14:xfrm>
                <a:off x="11179077" y="4150096"/>
                <a:ext cx="9000" cy="56880"/>
              </p14:xfrm>
            </p:contentPart>
          </mc:Choice>
          <mc:Fallback xmlns="">
            <p:pic>
              <p:nvPicPr>
                <p:cNvPr id="114750" name="Freihand 114749">
                  <a:extLst>
                    <a:ext uri="{FF2B5EF4-FFF2-40B4-BE49-F238E27FC236}">
                      <a16:creationId xmlns:a16="http://schemas.microsoft.com/office/drawing/2014/main" id="{9A95056A-210A-471D-8F9D-C625B795E9BD}"/>
                    </a:ext>
                  </a:extLst>
                </p:cNvPr>
                <p:cNvPicPr/>
                <p:nvPr/>
              </p:nvPicPr>
              <p:blipFill>
                <a:blip r:embed="rId312"/>
                <a:stretch>
                  <a:fillRect/>
                </a:stretch>
              </p:blipFill>
              <p:spPr>
                <a:xfrm>
                  <a:off x="11170077" y="4141096"/>
                  <a:ext cx="26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4751" name="Freihand 114750">
                  <a:extLst>
                    <a:ext uri="{FF2B5EF4-FFF2-40B4-BE49-F238E27FC236}">
                      <a16:creationId xmlns:a16="http://schemas.microsoft.com/office/drawing/2014/main" id="{ABE7C8B9-507E-4751-80B9-09B06A463EC5}"/>
                    </a:ext>
                  </a:extLst>
                </p14:cNvPr>
                <p14:cNvContentPartPr/>
                <p14:nvPr/>
              </p14:nvContentPartPr>
              <p14:xfrm>
                <a:off x="11232357" y="4040656"/>
                <a:ext cx="146880" cy="279000"/>
              </p14:xfrm>
            </p:contentPart>
          </mc:Choice>
          <mc:Fallback xmlns="">
            <p:pic>
              <p:nvPicPr>
                <p:cNvPr id="114751" name="Freihand 114750">
                  <a:extLst>
                    <a:ext uri="{FF2B5EF4-FFF2-40B4-BE49-F238E27FC236}">
                      <a16:creationId xmlns:a16="http://schemas.microsoft.com/office/drawing/2014/main" id="{ABE7C8B9-507E-4751-80B9-09B06A463EC5}"/>
                    </a:ext>
                  </a:extLst>
                </p:cNvPr>
                <p:cNvPicPr/>
                <p:nvPr/>
              </p:nvPicPr>
              <p:blipFill>
                <a:blip r:embed="rId314"/>
                <a:stretch>
                  <a:fillRect/>
                </a:stretch>
              </p:blipFill>
              <p:spPr>
                <a:xfrm>
                  <a:off x="11223357" y="4032016"/>
                  <a:ext cx="164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4752" name="Freihand 114751">
                  <a:extLst>
                    <a:ext uri="{FF2B5EF4-FFF2-40B4-BE49-F238E27FC236}">
                      <a16:creationId xmlns:a16="http://schemas.microsoft.com/office/drawing/2014/main" id="{419A2342-61A8-4675-87A1-B601A82F35B1}"/>
                    </a:ext>
                  </a:extLst>
                </p14:cNvPr>
                <p14:cNvContentPartPr/>
                <p14:nvPr/>
              </p14:nvContentPartPr>
              <p14:xfrm>
                <a:off x="11226597" y="4009336"/>
                <a:ext cx="31320" cy="172080"/>
              </p14:xfrm>
            </p:contentPart>
          </mc:Choice>
          <mc:Fallback xmlns="">
            <p:pic>
              <p:nvPicPr>
                <p:cNvPr id="114752" name="Freihand 114751">
                  <a:extLst>
                    <a:ext uri="{FF2B5EF4-FFF2-40B4-BE49-F238E27FC236}">
                      <a16:creationId xmlns:a16="http://schemas.microsoft.com/office/drawing/2014/main" id="{419A2342-61A8-4675-87A1-B601A82F35B1}"/>
                    </a:ext>
                  </a:extLst>
                </p:cNvPr>
                <p:cNvPicPr/>
                <p:nvPr/>
              </p:nvPicPr>
              <p:blipFill>
                <a:blip r:embed="rId316"/>
                <a:stretch>
                  <a:fillRect/>
                </a:stretch>
              </p:blipFill>
              <p:spPr>
                <a:xfrm>
                  <a:off x="11217957" y="4000336"/>
                  <a:ext cx="48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4754" name="Freihand 114753">
                  <a:extLst>
                    <a:ext uri="{FF2B5EF4-FFF2-40B4-BE49-F238E27FC236}">
                      <a16:creationId xmlns:a16="http://schemas.microsoft.com/office/drawing/2014/main" id="{BA3980F7-B2AE-47C9-ADE9-9221E8EBFC02}"/>
                    </a:ext>
                  </a:extLst>
                </p14:cNvPr>
                <p14:cNvContentPartPr/>
                <p14:nvPr/>
              </p14:nvContentPartPr>
              <p14:xfrm>
                <a:off x="11191677" y="4003216"/>
                <a:ext cx="25560" cy="180360"/>
              </p14:xfrm>
            </p:contentPart>
          </mc:Choice>
          <mc:Fallback xmlns="">
            <p:pic>
              <p:nvPicPr>
                <p:cNvPr id="114754" name="Freihand 114753">
                  <a:extLst>
                    <a:ext uri="{FF2B5EF4-FFF2-40B4-BE49-F238E27FC236}">
                      <a16:creationId xmlns:a16="http://schemas.microsoft.com/office/drawing/2014/main" id="{BA3980F7-B2AE-47C9-ADE9-9221E8EBFC02}"/>
                    </a:ext>
                  </a:extLst>
                </p:cNvPr>
                <p:cNvPicPr/>
                <p:nvPr/>
              </p:nvPicPr>
              <p:blipFill>
                <a:blip r:embed="rId318"/>
                <a:stretch>
                  <a:fillRect/>
                </a:stretch>
              </p:blipFill>
              <p:spPr>
                <a:xfrm>
                  <a:off x="11182677" y="3994216"/>
                  <a:ext cx="43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4755" name="Freihand 114754">
                  <a:extLst>
                    <a:ext uri="{FF2B5EF4-FFF2-40B4-BE49-F238E27FC236}">
                      <a16:creationId xmlns:a16="http://schemas.microsoft.com/office/drawing/2014/main" id="{A9402AE1-E85B-44CC-8982-D10201344C2A}"/>
                    </a:ext>
                  </a:extLst>
                </p14:cNvPr>
                <p14:cNvContentPartPr/>
                <p14:nvPr/>
              </p14:nvContentPartPr>
              <p14:xfrm>
                <a:off x="10658517" y="4464016"/>
                <a:ext cx="130320" cy="286560"/>
              </p14:xfrm>
            </p:contentPart>
          </mc:Choice>
          <mc:Fallback xmlns="">
            <p:pic>
              <p:nvPicPr>
                <p:cNvPr id="114755" name="Freihand 114754">
                  <a:extLst>
                    <a:ext uri="{FF2B5EF4-FFF2-40B4-BE49-F238E27FC236}">
                      <a16:creationId xmlns:a16="http://schemas.microsoft.com/office/drawing/2014/main" id="{A9402AE1-E85B-44CC-8982-D10201344C2A}"/>
                    </a:ext>
                  </a:extLst>
                </p:cNvPr>
                <p:cNvPicPr/>
                <p:nvPr/>
              </p:nvPicPr>
              <p:blipFill>
                <a:blip r:embed="rId320"/>
                <a:stretch>
                  <a:fillRect/>
                </a:stretch>
              </p:blipFill>
              <p:spPr>
                <a:xfrm>
                  <a:off x="10649517" y="4455376"/>
                  <a:ext cx="147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4756" name="Freihand 114755">
                  <a:extLst>
                    <a:ext uri="{FF2B5EF4-FFF2-40B4-BE49-F238E27FC236}">
                      <a16:creationId xmlns:a16="http://schemas.microsoft.com/office/drawing/2014/main" id="{4243E174-6DC1-4ABB-B161-1DDA832EA4A6}"/>
                    </a:ext>
                  </a:extLst>
                </p14:cNvPr>
                <p14:cNvContentPartPr/>
                <p14:nvPr/>
              </p14:nvContentPartPr>
              <p14:xfrm>
                <a:off x="10803597" y="4531336"/>
                <a:ext cx="160920" cy="67680"/>
              </p14:xfrm>
            </p:contentPart>
          </mc:Choice>
          <mc:Fallback xmlns="">
            <p:pic>
              <p:nvPicPr>
                <p:cNvPr id="114756" name="Freihand 114755">
                  <a:extLst>
                    <a:ext uri="{FF2B5EF4-FFF2-40B4-BE49-F238E27FC236}">
                      <a16:creationId xmlns:a16="http://schemas.microsoft.com/office/drawing/2014/main" id="{4243E174-6DC1-4ABB-B161-1DDA832EA4A6}"/>
                    </a:ext>
                  </a:extLst>
                </p:cNvPr>
                <p:cNvPicPr/>
                <p:nvPr/>
              </p:nvPicPr>
              <p:blipFill>
                <a:blip r:embed="rId322"/>
                <a:stretch>
                  <a:fillRect/>
                </a:stretch>
              </p:blipFill>
              <p:spPr>
                <a:xfrm>
                  <a:off x="10794597" y="4522696"/>
                  <a:ext cx="178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4757" name="Freihand 114756">
                  <a:extLst>
                    <a:ext uri="{FF2B5EF4-FFF2-40B4-BE49-F238E27FC236}">
                      <a16:creationId xmlns:a16="http://schemas.microsoft.com/office/drawing/2014/main" id="{F9671C9A-CC52-4D13-B960-E875C3C558A6}"/>
                    </a:ext>
                  </a:extLst>
                </p14:cNvPr>
                <p14:cNvContentPartPr/>
                <p14:nvPr/>
              </p14:nvContentPartPr>
              <p14:xfrm>
                <a:off x="11014197" y="4493536"/>
                <a:ext cx="5760" cy="1800"/>
              </p14:xfrm>
            </p:contentPart>
          </mc:Choice>
          <mc:Fallback xmlns="">
            <p:pic>
              <p:nvPicPr>
                <p:cNvPr id="114757" name="Freihand 114756">
                  <a:extLst>
                    <a:ext uri="{FF2B5EF4-FFF2-40B4-BE49-F238E27FC236}">
                      <a16:creationId xmlns:a16="http://schemas.microsoft.com/office/drawing/2014/main" id="{F9671C9A-CC52-4D13-B960-E875C3C558A6}"/>
                    </a:ext>
                  </a:extLst>
                </p:cNvPr>
                <p:cNvPicPr/>
                <p:nvPr/>
              </p:nvPicPr>
              <p:blipFill>
                <a:blip r:embed="rId220"/>
                <a:stretch>
                  <a:fillRect/>
                </a:stretch>
              </p:blipFill>
              <p:spPr>
                <a:xfrm>
                  <a:off x="11005197" y="4484896"/>
                  <a:ext cx="23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4758" name="Freihand 114757">
                  <a:extLst>
                    <a:ext uri="{FF2B5EF4-FFF2-40B4-BE49-F238E27FC236}">
                      <a16:creationId xmlns:a16="http://schemas.microsoft.com/office/drawing/2014/main" id="{DCFD67F5-5DF5-4A20-B003-099D8A761FAC}"/>
                    </a:ext>
                  </a:extLst>
                </p14:cNvPr>
                <p14:cNvContentPartPr/>
                <p14:nvPr/>
              </p14:nvContentPartPr>
              <p14:xfrm>
                <a:off x="10999437" y="4370056"/>
                <a:ext cx="258480" cy="186840"/>
              </p14:xfrm>
            </p:contentPart>
          </mc:Choice>
          <mc:Fallback xmlns="">
            <p:pic>
              <p:nvPicPr>
                <p:cNvPr id="114758" name="Freihand 114757">
                  <a:extLst>
                    <a:ext uri="{FF2B5EF4-FFF2-40B4-BE49-F238E27FC236}">
                      <a16:creationId xmlns:a16="http://schemas.microsoft.com/office/drawing/2014/main" id="{DCFD67F5-5DF5-4A20-B003-099D8A761FAC}"/>
                    </a:ext>
                  </a:extLst>
                </p:cNvPr>
                <p:cNvPicPr/>
                <p:nvPr/>
              </p:nvPicPr>
              <p:blipFill>
                <a:blip r:embed="rId325"/>
                <a:stretch>
                  <a:fillRect/>
                </a:stretch>
              </p:blipFill>
              <p:spPr>
                <a:xfrm>
                  <a:off x="10990797" y="4361056"/>
                  <a:ext cx="276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4759" name="Freihand 114758">
                  <a:extLst>
                    <a:ext uri="{FF2B5EF4-FFF2-40B4-BE49-F238E27FC236}">
                      <a16:creationId xmlns:a16="http://schemas.microsoft.com/office/drawing/2014/main" id="{B6E36133-88E5-4AF6-8EC4-D174D96E18B4}"/>
                    </a:ext>
                  </a:extLst>
                </p14:cNvPr>
                <p14:cNvContentPartPr/>
                <p14:nvPr/>
              </p14:nvContentPartPr>
              <p14:xfrm>
                <a:off x="11166477" y="4286896"/>
                <a:ext cx="20880" cy="3960"/>
              </p14:xfrm>
            </p:contentPart>
          </mc:Choice>
          <mc:Fallback xmlns="">
            <p:pic>
              <p:nvPicPr>
                <p:cNvPr id="114759" name="Freihand 114758">
                  <a:extLst>
                    <a:ext uri="{FF2B5EF4-FFF2-40B4-BE49-F238E27FC236}">
                      <a16:creationId xmlns:a16="http://schemas.microsoft.com/office/drawing/2014/main" id="{B6E36133-88E5-4AF6-8EC4-D174D96E18B4}"/>
                    </a:ext>
                  </a:extLst>
                </p:cNvPr>
                <p:cNvPicPr/>
                <p:nvPr/>
              </p:nvPicPr>
              <p:blipFill>
                <a:blip r:embed="rId327"/>
                <a:stretch>
                  <a:fillRect/>
                </a:stretch>
              </p:blipFill>
              <p:spPr>
                <a:xfrm>
                  <a:off x="11157837" y="4277896"/>
                  <a:ext cx="38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4760" name="Freihand 114759">
                  <a:extLst>
                    <a:ext uri="{FF2B5EF4-FFF2-40B4-BE49-F238E27FC236}">
                      <a16:creationId xmlns:a16="http://schemas.microsoft.com/office/drawing/2014/main" id="{AA92AC9A-3BED-49C5-B45B-75AA4DF050A8}"/>
                    </a:ext>
                  </a:extLst>
                </p14:cNvPr>
                <p14:cNvContentPartPr/>
                <p14:nvPr/>
              </p14:nvContentPartPr>
              <p14:xfrm>
                <a:off x="10562397" y="4549336"/>
                <a:ext cx="815040" cy="273240"/>
              </p14:xfrm>
            </p:contentPart>
          </mc:Choice>
          <mc:Fallback xmlns="">
            <p:pic>
              <p:nvPicPr>
                <p:cNvPr id="114760" name="Freihand 114759">
                  <a:extLst>
                    <a:ext uri="{FF2B5EF4-FFF2-40B4-BE49-F238E27FC236}">
                      <a16:creationId xmlns:a16="http://schemas.microsoft.com/office/drawing/2014/main" id="{AA92AC9A-3BED-49C5-B45B-75AA4DF050A8}"/>
                    </a:ext>
                  </a:extLst>
                </p:cNvPr>
                <p:cNvPicPr/>
                <p:nvPr/>
              </p:nvPicPr>
              <p:blipFill>
                <a:blip r:embed="rId329"/>
                <a:stretch>
                  <a:fillRect/>
                </a:stretch>
              </p:blipFill>
              <p:spPr>
                <a:xfrm>
                  <a:off x="10553757" y="4540696"/>
                  <a:ext cx="832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4761" name="Freihand 114760">
                  <a:extLst>
                    <a:ext uri="{FF2B5EF4-FFF2-40B4-BE49-F238E27FC236}">
                      <a16:creationId xmlns:a16="http://schemas.microsoft.com/office/drawing/2014/main" id="{024331FB-F8DE-493F-83FA-9B0D5384EDEF}"/>
                    </a:ext>
                  </a:extLst>
                </p14:cNvPr>
                <p14:cNvContentPartPr/>
                <p14:nvPr/>
              </p14:nvContentPartPr>
              <p14:xfrm>
                <a:off x="10617477" y="4228216"/>
                <a:ext cx="667440" cy="180720"/>
              </p14:xfrm>
            </p:contentPart>
          </mc:Choice>
          <mc:Fallback xmlns="">
            <p:pic>
              <p:nvPicPr>
                <p:cNvPr id="114761" name="Freihand 114760">
                  <a:extLst>
                    <a:ext uri="{FF2B5EF4-FFF2-40B4-BE49-F238E27FC236}">
                      <a16:creationId xmlns:a16="http://schemas.microsoft.com/office/drawing/2014/main" id="{024331FB-F8DE-493F-83FA-9B0D5384EDEF}"/>
                    </a:ext>
                  </a:extLst>
                </p:cNvPr>
                <p:cNvPicPr/>
                <p:nvPr/>
              </p:nvPicPr>
              <p:blipFill>
                <a:blip r:embed="rId331"/>
                <a:stretch>
                  <a:fillRect/>
                </a:stretch>
              </p:blipFill>
              <p:spPr>
                <a:xfrm>
                  <a:off x="10608477" y="4219216"/>
                  <a:ext cx="685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4762" name="Freihand 114761">
                  <a:extLst>
                    <a:ext uri="{FF2B5EF4-FFF2-40B4-BE49-F238E27FC236}">
                      <a16:creationId xmlns:a16="http://schemas.microsoft.com/office/drawing/2014/main" id="{D6C99870-2DC2-4D83-A91D-DF85E6B35848}"/>
                    </a:ext>
                  </a:extLst>
                </p14:cNvPr>
                <p14:cNvContentPartPr/>
                <p14:nvPr/>
              </p14:nvContentPartPr>
              <p14:xfrm>
                <a:off x="10297797" y="3976216"/>
                <a:ext cx="1068480" cy="270720"/>
              </p14:xfrm>
            </p:contentPart>
          </mc:Choice>
          <mc:Fallback xmlns="">
            <p:pic>
              <p:nvPicPr>
                <p:cNvPr id="114762" name="Freihand 114761">
                  <a:extLst>
                    <a:ext uri="{FF2B5EF4-FFF2-40B4-BE49-F238E27FC236}">
                      <a16:creationId xmlns:a16="http://schemas.microsoft.com/office/drawing/2014/main" id="{D6C99870-2DC2-4D83-A91D-DF85E6B35848}"/>
                    </a:ext>
                  </a:extLst>
                </p:cNvPr>
                <p:cNvPicPr/>
                <p:nvPr/>
              </p:nvPicPr>
              <p:blipFill>
                <a:blip r:embed="rId333"/>
                <a:stretch>
                  <a:fillRect/>
                </a:stretch>
              </p:blipFill>
              <p:spPr>
                <a:xfrm>
                  <a:off x="10289157" y="3967216"/>
                  <a:ext cx="10861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4764" name="Freihand 114763">
                  <a:extLst>
                    <a:ext uri="{FF2B5EF4-FFF2-40B4-BE49-F238E27FC236}">
                      <a16:creationId xmlns:a16="http://schemas.microsoft.com/office/drawing/2014/main" id="{3BD37599-A001-460B-990F-337D8F906947}"/>
                    </a:ext>
                  </a:extLst>
                </p14:cNvPr>
                <p14:cNvContentPartPr/>
                <p14:nvPr/>
              </p14:nvContentPartPr>
              <p14:xfrm>
                <a:off x="10569597" y="5041456"/>
                <a:ext cx="48600" cy="181440"/>
              </p14:xfrm>
            </p:contentPart>
          </mc:Choice>
          <mc:Fallback xmlns="">
            <p:pic>
              <p:nvPicPr>
                <p:cNvPr id="114764" name="Freihand 114763">
                  <a:extLst>
                    <a:ext uri="{FF2B5EF4-FFF2-40B4-BE49-F238E27FC236}">
                      <a16:creationId xmlns:a16="http://schemas.microsoft.com/office/drawing/2014/main" id="{3BD37599-A001-460B-990F-337D8F906947}"/>
                    </a:ext>
                  </a:extLst>
                </p:cNvPr>
                <p:cNvPicPr/>
                <p:nvPr/>
              </p:nvPicPr>
              <p:blipFill>
                <a:blip r:embed="rId335"/>
                <a:stretch>
                  <a:fillRect/>
                </a:stretch>
              </p:blipFill>
              <p:spPr>
                <a:xfrm>
                  <a:off x="10560597" y="5032816"/>
                  <a:ext cx="66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4765" name="Freihand 114764">
                  <a:extLst>
                    <a:ext uri="{FF2B5EF4-FFF2-40B4-BE49-F238E27FC236}">
                      <a16:creationId xmlns:a16="http://schemas.microsoft.com/office/drawing/2014/main" id="{D4A779B6-AE7F-4E75-89F1-AB8A0963D3BA}"/>
                    </a:ext>
                  </a:extLst>
                </p14:cNvPr>
                <p14:cNvContentPartPr/>
                <p14:nvPr/>
              </p14:nvContentPartPr>
              <p14:xfrm>
                <a:off x="10408677" y="4961896"/>
                <a:ext cx="240120" cy="142200"/>
              </p14:xfrm>
            </p:contentPart>
          </mc:Choice>
          <mc:Fallback xmlns="">
            <p:pic>
              <p:nvPicPr>
                <p:cNvPr id="114765" name="Freihand 114764">
                  <a:extLst>
                    <a:ext uri="{FF2B5EF4-FFF2-40B4-BE49-F238E27FC236}">
                      <a16:creationId xmlns:a16="http://schemas.microsoft.com/office/drawing/2014/main" id="{D4A779B6-AE7F-4E75-89F1-AB8A0963D3BA}"/>
                    </a:ext>
                  </a:extLst>
                </p:cNvPr>
                <p:cNvPicPr/>
                <p:nvPr/>
              </p:nvPicPr>
              <p:blipFill>
                <a:blip r:embed="rId337"/>
                <a:stretch>
                  <a:fillRect/>
                </a:stretch>
              </p:blipFill>
              <p:spPr>
                <a:xfrm>
                  <a:off x="10400037" y="4953256"/>
                  <a:ext cx="25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4766" name="Freihand 114765">
                  <a:extLst>
                    <a:ext uri="{FF2B5EF4-FFF2-40B4-BE49-F238E27FC236}">
                      <a16:creationId xmlns:a16="http://schemas.microsoft.com/office/drawing/2014/main" id="{F10BCBD1-A4A5-4826-85CD-AA3B127BAB1E}"/>
                    </a:ext>
                  </a:extLst>
                </p14:cNvPr>
                <p14:cNvContentPartPr/>
                <p14:nvPr/>
              </p14:nvContentPartPr>
              <p14:xfrm>
                <a:off x="10622157" y="5049376"/>
                <a:ext cx="106200" cy="99360"/>
              </p14:xfrm>
            </p:contentPart>
          </mc:Choice>
          <mc:Fallback xmlns="">
            <p:pic>
              <p:nvPicPr>
                <p:cNvPr id="114766" name="Freihand 114765">
                  <a:extLst>
                    <a:ext uri="{FF2B5EF4-FFF2-40B4-BE49-F238E27FC236}">
                      <a16:creationId xmlns:a16="http://schemas.microsoft.com/office/drawing/2014/main" id="{F10BCBD1-A4A5-4826-85CD-AA3B127BAB1E}"/>
                    </a:ext>
                  </a:extLst>
                </p:cNvPr>
                <p:cNvPicPr/>
                <p:nvPr/>
              </p:nvPicPr>
              <p:blipFill>
                <a:blip r:embed="rId339"/>
                <a:stretch>
                  <a:fillRect/>
                </a:stretch>
              </p:blipFill>
              <p:spPr>
                <a:xfrm>
                  <a:off x="10613517" y="5040736"/>
                  <a:ext cx="12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4767" name="Freihand 114766">
                  <a:extLst>
                    <a:ext uri="{FF2B5EF4-FFF2-40B4-BE49-F238E27FC236}">
                      <a16:creationId xmlns:a16="http://schemas.microsoft.com/office/drawing/2014/main" id="{6FD6DAB3-F84C-4673-A650-EE1EA6D331A4}"/>
                    </a:ext>
                  </a:extLst>
                </p14:cNvPr>
                <p14:cNvContentPartPr/>
                <p14:nvPr/>
              </p14:nvContentPartPr>
              <p14:xfrm>
                <a:off x="10706037" y="4987456"/>
                <a:ext cx="272520" cy="120240"/>
              </p14:xfrm>
            </p:contentPart>
          </mc:Choice>
          <mc:Fallback xmlns="">
            <p:pic>
              <p:nvPicPr>
                <p:cNvPr id="114767" name="Freihand 114766">
                  <a:extLst>
                    <a:ext uri="{FF2B5EF4-FFF2-40B4-BE49-F238E27FC236}">
                      <a16:creationId xmlns:a16="http://schemas.microsoft.com/office/drawing/2014/main" id="{6FD6DAB3-F84C-4673-A650-EE1EA6D331A4}"/>
                    </a:ext>
                  </a:extLst>
                </p:cNvPr>
                <p:cNvPicPr/>
                <p:nvPr/>
              </p:nvPicPr>
              <p:blipFill>
                <a:blip r:embed="rId341"/>
                <a:stretch>
                  <a:fillRect/>
                </a:stretch>
              </p:blipFill>
              <p:spPr>
                <a:xfrm>
                  <a:off x="10697397" y="4978456"/>
                  <a:ext cx="290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4768" name="Freihand 114767">
                  <a:extLst>
                    <a:ext uri="{FF2B5EF4-FFF2-40B4-BE49-F238E27FC236}">
                      <a16:creationId xmlns:a16="http://schemas.microsoft.com/office/drawing/2014/main" id="{82965B0D-8215-45EB-AEC3-68F4775CD82E}"/>
                    </a:ext>
                  </a:extLst>
                </p14:cNvPr>
                <p14:cNvContentPartPr/>
                <p14:nvPr/>
              </p14:nvContentPartPr>
              <p14:xfrm>
                <a:off x="10997637" y="4938496"/>
                <a:ext cx="90360" cy="74520"/>
              </p14:xfrm>
            </p:contentPart>
          </mc:Choice>
          <mc:Fallback xmlns="">
            <p:pic>
              <p:nvPicPr>
                <p:cNvPr id="114768" name="Freihand 114767">
                  <a:extLst>
                    <a:ext uri="{FF2B5EF4-FFF2-40B4-BE49-F238E27FC236}">
                      <a16:creationId xmlns:a16="http://schemas.microsoft.com/office/drawing/2014/main" id="{82965B0D-8215-45EB-AEC3-68F4775CD82E}"/>
                    </a:ext>
                  </a:extLst>
                </p:cNvPr>
                <p:cNvPicPr/>
                <p:nvPr/>
              </p:nvPicPr>
              <p:blipFill>
                <a:blip r:embed="rId343"/>
                <a:stretch>
                  <a:fillRect/>
                </a:stretch>
              </p:blipFill>
              <p:spPr>
                <a:xfrm>
                  <a:off x="10988637" y="4929856"/>
                  <a:ext cx="108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4769" name="Freihand 114768">
                  <a:extLst>
                    <a:ext uri="{FF2B5EF4-FFF2-40B4-BE49-F238E27FC236}">
                      <a16:creationId xmlns:a16="http://schemas.microsoft.com/office/drawing/2014/main" id="{1609AC08-602F-46B1-84E9-CF27E5837478}"/>
                    </a:ext>
                  </a:extLst>
                </p14:cNvPr>
                <p14:cNvContentPartPr/>
                <p14:nvPr/>
              </p14:nvContentPartPr>
              <p14:xfrm>
                <a:off x="11046237" y="4808896"/>
                <a:ext cx="109440" cy="217440"/>
              </p14:xfrm>
            </p:contentPart>
          </mc:Choice>
          <mc:Fallback xmlns="">
            <p:pic>
              <p:nvPicPr>
                <p:cNvPr id="114769" name="Freihand 114768">
                  <a:extLst>
                    <a:ext uri="{FF2B5EF4-FFF2-40B4-BE49-F238E27FC236}">
                      <a16:creationId xmlns:a16="http://schemas.microsoft.com/office/drawing/2014/main" id="{1609AC08-602F-46B1-84E9-CF27E5837478}"/>
                    </a:ext>
                  </a:extLst>
                </p:cNvPr>
                <p:cNvPicPr/>
                <p:nvPr/>
              </p:nvPicPr>
              <p:blipFill>
                <a:blip r:embed="rId345"/>
                <a:stretch>
                  <a:fillRect/>
                </a:stretch>
              </p:blipFill>
              <p:spPr>
                <a:xfrm>
                  <a:off x="11037237" y="4799896"/>
                  <a:ext cx="127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4770" name="Freihand 114769">
                  <a:extLst>
                    <a:ext uri="{FF2B5EF4-FFF2-40B4-BE49-F238E27FC236}">
                      <a16:creationId xmlns:a16="http://schemas.microsoft.com/office/drawing/2014/main" id="{9945876A-2B44-4601-9599-353FD7DCB0DF}"/>
                    </a:ext>
                  </a:extLst>
                </p14:cNvPr>
                <p14:cNvContentPartPr/>
                <p14:nvPr/>
              </p14:nvContentPartPr>
              <p14:xfrm>
                <a:off x="11163237" y="4786936"/>
                <a:ext cx="281520" cy="146160"/>
              </p14:xfrm>
            </p:contentPart>
          </mc:Choice>
          <mc:Fallback xmlns="">
            <p:pic>
              <p:nvPicPr>
                <p:cNvPr id="114770" name="Freihand 114769">
                  <a:extLst>
                    <a:ext uri="{FF2B5EF4-FFF2-40B4-BE49-F238E27FC236}">
                      <a16:creationId xmlns:a16="http://schemas.microsoft.com/office/drawing/2014/main" id="{9945876A-2B44-4601-9599-353FD7DCB0DF}"/>
                    </a:ext>
                  </a:extLst>
                </p:cNvPr>
                <p:cNvPicPr/>
                <p:nvPr/>
              </p:nvPicPr>
              <p:blipFill>
                <a:blip r:embed="rId347"/>
                <a:stretch>
                  <a:fillRect/>
                </a:stretch>
              </p:blipFill>
              <p:spPr>
                <a:xfrm>
                  <a:off x="11154237" y="4777936"/>
                  <a:ext cx="299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4771" name="Freihand 114770">
                  <a:extLst>
                    <a:ext uri="{FF2B5EF4-FFF2-40B4-BE49-F238E27FC236}">
                      <a16:creationId xmlns:a16="http://schemas.microsoft.com/office/drawing/2014/main" id="{0AFE6E8E-2F9B-4AE0-BF9F-84B21E4DA423}"/>
                    </a:ext>
                  </a:extLst>
                </p14:cNvPr>
                <p14:cNvContentPartPr/>
                <p14:nvPr/>
              </p14:nvContentPartPr>
              <p14:xfrm>
                <a:off x="11459157" y="4598296"/>
                <a:ext cx="263160" cy="193320"/>
              </p14:xfrm>
            </p:contentPart>
          </mc:Choice>
          <mc:Fallback xmlns="">
            <p:pic>
              <p:nvPicPr>
                <p:cNvPr id="114771" name="Freihand 114770">
                  <a:extLst>
                    <a:ext uri="{FF2B5EF4-FFF2-40B4-BE49-F238E27FC236}">
                      <a16:creationId xmlns:a16="http://schemas.microsoft.com/office/drawing/2014/main" id="{0AFE6E8E-2F9B-4AE0-BF9F-84B21E4DA423}"/>
                    </a:ext>
                  </a:extLst>
                </p:cNvPr>
                <p:cNvPicPr/>
                <p:nvPr/>
              </p:nvPicPr>
              <p:blipFill>
                <a:blip r:embed="rId349"/>
                <a:stretch>
                  <a:fillRect/>
                </a:stretch>
              </p:blipFill>
              <p:spPr>
                <a:xfrm>
                  <a:off x="11450517" y="4589656"/>
                  <a:ext cx="280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4772" name="Freihand 114771">
                  <a:extLst>
                    <a:ext uri="{FF2B5EF4-FFF2-40B4-BE49-F238E27FC236}">
                      <a16:creationId xmlns:a16="http://schemas.microsoft.com/office/drawing/2014/main" id="{A7189FE2-3EA3-4B5B-BF30-3DC9305DB95F}"/>
                    </a:ext>
                  </a:extLst>
                </p14:cNvPr>
                <p14:cNvContentPartPr/>
                <p14:nvPr/>
              </p14:nvContentPartPr>
              <p14:xfrm>
                <a:off x="11715837" y="4613056"/>
                <a:ext cx="181800" cy="76320"/>
              </p14:xfrm>
            </p:contentPart>
          </mc:Choice>
          <mc:Fallback xmlns="">
            <p:pic>
              <p:nvPicPr>
                <p:cNvPr id="114772" name="Freihand 114771">
                  <a:extLst>
                    <a:ext uri="{FF2B5EF4-FFF2-40B4-BE49-F238E27FC236}">
                      <a16:creationId xmlns:a16="http://schemas.microsoft.com/office/drawing/2014/main" id="{A7189FE2-3EA3-4B5B-BF30-3DC9305DB95F}"/>
                    </a:ext>
                  </a:extLst>
                </p:cNvPr>
                <p:cNvPicPr/>
                <p:nvPr/>
              </p:nvPicPr>
              <p:blipFill>
                <a:blip r:embed="rId351"/>
                <a:stretch>
                  <a:fillRect/>
                </a:stretch>
              </p:blipFill>
              <p:spPr>
                <a:xfrm>
                  <a:off x="11706837" y="4604056"/>
                  <a:ext cx="19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4773" name="Freihand 114772">
                  <a:extLst>
                    <a:ext uri="{FF2B5EF4-FFF2-40B4-BE49-F238E27FC236}">
                      <a16:creationId xmlns:a16="http://schemas.microsoft.com/office/drawing/2014/main" id="{5B3EBED4-1691-40AC-A9C4-8DF6BB61A2F4}"/>
                    </a:ext>
                  </a:extLst>
                </p14:cNvPr>
                <p14:cNvContentPartPr/>
                <p14:nvPr/>
              </p14:nvContentPartPr>
              <p14:xfrm>
                <a:off x="11829237" y="4499656"/>
                <a:ext cx="21600" cy="13320"/>
              </p14:xfrm>
            </p:contentPart>
          </mc:Choice>
          <mc:Fallback xmlns="">
            <p:pic>
              <p:nvPicPr>
                <p:cNvPr id="114773" name="Freihand 114772">
                  <a:extLst>
                    <a:ext uri="{FF2B5EF4-FFF2-40B4-BE49-F238E27FC236}">
                      <a16:creationId xmlns:a16="http://schemas.microsoft.com/office/drawing/2014/main" id="{5B3EBED4-1691-40AC-A9C4-8DF6BB61A2F4}"/>
                    </a:ext>
                  </a:extLst>
                </p:cNvPr>
                <p:cNvPicPr/>
                <p:nvPr/>
              </p:nvPicPr>
              <p:blipFill>
                <a:blip r:embed="rId353"/>
                <a:stretch>
                  <a:fillRect/>
                </a:stretch>
              </p:blipFill>
              <p:spPr>
                <a:xfrm>
                  <a:off x="11820597" y="4490656"/>
                  <a:ext cx="39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4774" name="Freihand 114773">
                  <a:extLst>
                    <a:ext uri="{FF2B5EF4-FFF2-40B4-BE49-F238E27FC236}">
                      <a16:creationId xmlns:a16="http://schemas.microsoft.com/office/drawing/2014/main" id="{E0280007-2584-436C-9626-EFE4AE1FB7E0}"/>
                    </a:ext>
                  </a:extLst>
                </p14:cNvPr>
                <p14:cNvContentPartPr/>
                <p14:nvPr/>
              </p14:nvContentPartPr>
              <p14:xfrm>
                <a:off x="11205717" y="5098336"/>
                <a:ext cx="70560" cy="114840"/>
              </p14:xfrm>
            </p:contentPart>
          </mc:Choice>
          <mc:Fallback xmlns="">
            <p:pic>
              <p:nvPicPr>
                <p:cNvPr id="114774" name="Freihand 114773">
                  <a:extLst>
                    <a:ext uri="{FF2B5EF4-FFF2-40B4-BE49-F238E27FC236}">
                      <a16:creationId xmlns:a16="http://schemas.microsoft.com/office/drawing/2014/main" id="{E0280007-2584-436C-9626-EFE4AE1FB7E0}"/>
                    </a:ext>
                  </a:extLst>
                </p:cNvPr>
                <p:cNvPicPr/>
                <p:nvPr/>
              </p:nvPicPr>
              <p:blipFill>
                <a:blip r:embed="rId355"/>
                <a:stretch>
                  <a:fillRect/>
                </a:stretch>
              </p:blipFill>
              <p:spPr>
                <a:xfrm>
                  <a:off x="11197077" y="5089336"/>
                  <a:ext cx="88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4776" name="Freihand 114775">
                  <a:extLst>
                    <a:ext uri="{FF2B5EF4-FFF2-40B4-BE49-F238E27FC236}">
                      <a16:creationId xmlns:a16="http://schemas.microsoft.com/office/drawing/2014/main" id="{A24D9B2B-8643-4A65-91AD-6F25DEEA2F02}"/>
                    </a:ext>
                  </a:extLst>
                </p14:cNvPr>
                <p14:cNvContentPartPr/>
                <p14:nvPr/>
              </p14:nvContentPartPr>
              <p14:xfrm>
                <a:off x="11303277" y="4948576"/>
                <a:ext cx="434880" cy="203760"/>
              </p14:xfrm>
            </p:contentPart>
          </mc:Choice>
          <mc:Fallback xmlns="">
            <p:pic>
              <p:nvPicPr>
                <p:cNvPr id="114776" name="Freihand 114775">
                  <a:extLst>
                    <a:ext uri="{FF2B5EF4-FFF2-40B4-BE49-F238E27FC236}">
                      <a16:creationId xmlns:a16="http://schemas.microsoft.com/office/drawing/2014/main" id="{A24D9B2B-8643-4A65-91AD-6F25DEEA2F02}"/>
                    </a:ext>
                  </a:extLst>
                </p:cNvPr>
                <p:cNvPicPr/>
                <p:nvPr/>
              </p:nvPicPr>
              <p:blipFill>
                <a:blip r:embed="rId357"/>
                <a:stretch>
                  <a:fillRect/>
                </a:stretch>
              </p:blipFill>
              <p:spPr>
                <a:xfrm>
                  <a:off x="11294277" y="4939576"/>
                  <a:ext cx="452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3" name="Freihand 52">
                  <a:extLst>
                    <a:ext uri="{FF2B5EF4-FFF2-40B4-BE49-F238E27FC236}">
                      <a16:creationId xmlns:a16="http://schemas.microsoft.com/office/drawing/2014/main" id="{D5268D00-6024-412F-A4CA-EE73ACB298F5}"/>
                    </a:ext>
                  </a:extLst>
                </p14:cNvPr>
                <p14:cNvContentPartPr/>
                <p14:nvPr/>
              </p14:nvContentPartPr>
              <p14:xfrm>
                <a:off x="10504077" y="2023936"/>
                <a:ext cx="18000" cy="21600"/>
              </p14:xfrm>
            </p:contentPart>
          </mc:Choice>
          <mc:Fallback xmlns="">
            <p:pic>
              <p:nvPicPr>
                <p:cNvPr id="53" name="Freihand 52">
                  <a:extLst>
                    <a:ext uri="{FF2B5EF4-FFF2-40B4-BE49-F238E27FC236}">
                      <a16:creationId xmlns:a16="http://schemas.microsoft.com/office/drawing/2014/main" id="{D5268D00-6024-412F-A4CA-EE73ACB298F5}"/>
                    </a:ext>
                  </a:extLst>
                </p:cNvPr>
                <p:cNvPicPr/>
                <p:nvPr/>
              </p:nvPicPr>
              <p:blipFill>
                <a:blip r:embed="rId359"/>
                <a:stretch>
                  <a:fillRect/>
                </a:stretch>
              </p:blipFill>
              <p:spPr>
                <a:xfrm>
                  <a:off x="10495077" y="2015296"/>
                  <a:ext cx="35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4" name="Freihand 53">
                  <a:extLst>
                    <a:ext uri="{FF2B5EF4-FFF2-40B4-BE49-F238E27FC236}">
                      <a16:creationId xmlns:a16="http://schemas.microsoft.com/office/drawing/2014/main" id="{369BBD98-3E7C-41CE-8847-78165A4EDD8A}"/>
                    </a:ext>
                  </a:extLst>
                </p14:cNvPr>
                <p14:cNvContentPartPr/>
                <p14:nvPr/>
              </p14:nvContentPartPr>
              <p14:xfrm>
                <a:off x="10705677" y="2131576"/>
                <a:ext cx="57240" cy="47880"/>
              </p14:xfrm>
            </p:contentPart>
          </mc:Choice>
          <mc:Fallback xmlns="">
            <p:pic>
              <p:nvPicPr>
                <p:cNvPr id="54" name="Freihand 53">
                  <a:extLst>
                    <a:ext uri="{FF2B5EF4-FFF2-40B4-BE49-F238E27FC236}">
                      <a16:creationId xmlns:a16="http://schemas.microsoft.com/office/drawing/2014/main" id="{369BBD98-3E7C-41CE-8847-78165A4EDD8A}"/>
                    </a:ext>
                  </a:extLst>
                </p:cNvPr>
                <p:cNvPicPr/>
                <p:nvPr/>
              </p:nvPicPr>
              <p:blipFill>
                <a:blip r:embed="rId361"/>
                <a:stretch>
                  <a:fillRect/>
                </a:stretch>
              </p:blipFill>
              <p:spPr>
                <a:xfrm>
                  <a:off x="10696677" y="2122576"/>
                  <a:ext cx="74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9" name="Freihand 58">
                  <a:extLst>
                    <a:ext uri="{FF2B5EF4-FFF2-40B4-BE49-F238E27FC236}">
                      <a16:creationId xmlns:a16="http://schemas.microsoft.com/office/drawing/2014/main" id="{F99E8468-7EED-4A45-A8A6-B5166FFC51D0}"/>
                    </a:ext>
                  </a:extLst>
                </p14:cNvPr>
                <p14:cNvContentPartPr/>
                <p14:nvPr/>
              </p14:nvContentPartPr>
              <p14:xfrm>
                <a:off x="10565997" y="1772656"/>
                <a:ext cx="194400" cy="177120"/>
              </p14:xfrm>
            </p:contentPart>
          </mc:Choice>
          <mc:Fallback xmlns="">
            <p:pic>
              <p:nvPicPr>
                <p:cNvPr id="59" name="Freihand 58">
                  <a:extLst>
                    <a:ext uri="{FF2B5EF4-FFF2-40B4-BE49-F238E27FC236}">
                      <a16:creationId xmlns:a16="http://schemas.microsoft.com/office/drawing/2014/main" id="{F99E8468-7EED-4A45-A8A6-B5166FFC51D0}"/>
                    </a:ext>
                  </a:extLst>
                </p:cNvPr>
                <p:cNvPicPr/>
                <p:nvPr/>
              </p:nvPicPr>
              <p:blipFill>
                <a:blip r:embed="rId363"/>
                <a:stretch>
                  <a:fillRect/>
                </a:stretch>
              </p:blipFill>
              <p:spPr>
                <a:xfrm>
                  <a:off x="10556997" y="1764016"/>
                  <a:ext cx="212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60" name="Freihand 59">
                  <a:extLst>
                    <a:ext uri="{FF2B5EF4-FFF2-40B4-BE49-F238E27FC236}">
                      <a16:creationId xmlns:a16="http://schemas.microsoft.com/office/drawing/2014/main" id="{49FB3DA9-385C-4412-BFC1-38C5309D37D3}"/>
                    </a:ext>
                  </a:extLst>
                </p14:cNvPr>
                <p14:cNvContentPartPr/>
                <p14:nvPr/>
              </p14:nvContentPartPr>
              <p14:xfrm>
                <a:off x="10528917" y="1791376"/>
                <a:ext cx="169920" cy="174240"/>
              </p14:xfrm>
            </p:contentPart>
          </mc:Choice>
          <mc:Fallback xmlns="">
            <p:pic>
              <p:nvPicPr>
                <p:cNvPr id="60" name="Freihand 59">
                  <a:extLst>
                    <a:ext uri="{FF2B5EF4-FFF2-40B4-BE49-F238E27FC236}">
                      <a16:creationId xmlns:a16="http://schemas.microsoft.com/office/drawing/2014/main" id="{49FB3DA9-385C-4412-BFC1-38C5309D37D3}"/>
                    </a:ext>
                  </a:extLst>
                </p:cNvPr>
                <p:cNvPicPr/>
                <p:nvPr/>
              </p:nvPicPr>
              <p:blipFill>
                <a:blip r:embed="rId365"/>
                <a:stretch>
                  <a:fillRect/>
                </a:stretch>
              </p:blipFill>
              <p:spPr>
                <a:xfrm>
                  <a:off x="10519917" y="1782376"/>
                  <a:ext cx="187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4778" name="Freihand 114777">
                  <a:extLst>
                    <a:ext uri="{FF2B5EF4-FFF2-40B4-BE49-F238E27FC236}">
                      <a16:creationId xmlns:a16="http://schemas.microsoft.com/office/drawing/2014/main" id="{AC784898-FE63-4BF6-B802-EDFD4F640DE9}"/>
                    </a:ext>
                  </a:extLst>
                </p14:cNvPr>
                <p14:cNvContentPartPr/>
                <p14:nvPr/>
              </p14:nvContentPartPr>
              <p14:xfrm>
                <a:off x="10686957" y="2131576"/>
                <a:ext cx="39240" cy="51120"/>
              </p14:xfrm>
            </p:contentPart>
          </mc:Choice>
          <mc:Fallback xmlns="">
            <p:pic>
              <p:nvPicPr>
                <p:cNvPr id="114778" name="Freihand 114777">
                  <a:extLst>
                    <a:ext uri="{FF2B5EF4-FFF2-40B4-BE49-F238E27FC236}">
                      <a16:creationId xmlns:a16="http://schemas.microsoft.com/office/drawing/2014/main" id="{AC784898-FE63-4BF6-B802-EDFD4F640DE9}"/>
                    </a:ext>
                  </a:extLst>
                </p:cNvPr>
                <p:cNvPicPr/>
                <p:nvPr/>
              </p:nvPicPr>
              <p:blipFill>
                <a:blip r:embed="rId367"/>
                <a:stretch>
                  <a:fillRect/>
                </a:stretch>
              </p:blipFill>
              <p:spPr>
                <a:xfrm>
                  <a:off x="10677957" y="2122936"/>
                  <a:ext cx="56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4780" name="Freihand 114779">
                  <a:extLst>
                    <a:ext uri="{FF2B5EF4-FFF2-40B4-BE49-F238E27FC236}">
                      <a16:creationId xmlns:a16="http://schemas.microsoft.com/office/drawing/2014/main" id="{E19B4001-F96D-4549-B086-E93B1E3337B6}"/>
                    </a:ext>
                  </a:extLst>
                </p14:cNvPr>
                <p14:cNvContentPartPr/>
                <p14:nvPr/>
              </p14:nvContentPartPr>
              <p14:xfrm>
                <a:off x="10683357" y="2160376"/>
                <a:ext cx="14760" cy="34200"/>
              </p14:xfrm>
            </p:contentPart>
          </mc:Choice>
          <mc:Fallback xmlns="">
            <p:pic>
              <p:nvPicPr>
                <p:cNvPr id="114780" name="Freihand 114779">
                  <a:extLst>
                    <a:ext uri="{FF2B5EF4-FFF2-40B4-BE49-F238E27FC236}">
                      <a16:creationId xmlns:a16="http://schemas.microsoft.com/office/drawing/2014/main" id="{E19B4001-F96D-4549-B086-E93B1E3337B6}"/>
                    </a:ext>
                  </a:extLst>
                </p:cNvPr>
                <p:cNvPicPr/>
                <p:nvPr/>
              </p:nvPicPr>
              <p:blipFill>
                <a:blip r:embed="rId369"/>
                <a:stretch>
                  <a:fillRect/>
                </a:stretch>
              </p:blipFill>
              <p:spPr>
                <a:xfrm>
                  <a:off x="10674357" y="2151736"/>
                  <a:ext cx="32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4781" name="Freihand 114780">
                  <a:extLst>
                    <a:ext uri="{FF2B5EF4-FFF2-40B4-BE49-F238E27FC236}">
                      <a16:creationId xmlns:a16="http://schemas.microsoft.com/office/drawing/2014/main" id="{2C3DBDDD-7144-496F-8F32-0A9E22375A59}"/>
                    </a:ext>
                  </a:extLst>
                </p14:cNvPr>
                <p14:cNvContentPartPr/>
                <p14:nvPr/>
              </p14:nvContentPartPr>
              <p14:xfrm>
                <a:off x="10683357" y="2187376"/>
                <a:ext cx="11880" cy="7920"/>
              </p14:xfrm>
            </p:contentPart>
          </mc:Choice>
          <mc:Fallback xmlns="">
            <p:pic>
              <p:nvPicPr>
                <p:cNvPr id="114781" name="Freihand 114780">
                  <a:extLst>
                    <a:ext uri="{FF2B5EF4-FFF2-40B4-BE49-F238E27FC236}">
                      <a16:creationId xmlns:a16="http://schemas.microsoft.com/office/drawing/2014/main" id="{2C3DBDDD-7144-496F-8F32-0A9E22375A59}"/>
                    </a:ext>
                  </a:extLst>
                </p:cNvPr>
                <p:cNvPicPr/>
                <p:nvPr/>
              </p:nvPicPr>
              <p:blipFill>
                <a:blip r:embed="rId371"/>
                <a:stretch>
                  <a:fillRect/>
                </a:stretch>
              </p:blipFill>
              <p:spPr>
                <a:xfrm>
                  <a:off x="10674357" y="2178736"/>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4782" name="Freihand 114781">
                  <a:extLst>
                    <a:ext uri="{FF2B5EF4-FFF2-40B4-BE49-F238E27FC236}">
                      <a16:creationId xmlns:a16="http://schemas.microsoft.com/office/drawing/2014/main" id="{3B2833A8-419B-4A95-A278-1AE26D03C825}"/>
                    </a:ext>
                  </a:extLst>
                </p14:cNvPr>
                <p14:cNvContentPartPr/>
                <p14:nvPr/>
              </p14:nvContentPartPr>
              <p14:xfrm>
                <a:off x="10682997" y="2188096"/>
                <a:ext cx="3960" cy="7560"/>
              </p14:xfrm>
            </p:contentPart>
          </mc:Choice>
          <mc:Fallback xmlns="">
            <p:pic>
              <p:nvPicPr>
                <p:cNvPr id="114782" name="Freihand 114781">
                  <a:extLst>
                    <a:ext uri="{FF2B5EF4-FFF2-40B4-BE49-F238E27FC236}">
                      <a16:creationId xmlns:a16="http://schemas.microsoft.com/office/drawing/2014/main" id="{3B2833A8-419B-4A95-A278-1AE26D03C825}"/>
                    </a:ext>
                  </a:extLst>
                </p:cNvPr>
                <p:cNvPicPr/>
                <p:nvPr/>
              </p:nvPicPr>
              <p:blipFill>
                <a:blip r:embed="rId373"/>
                <a:stretch>
                  <a:fillRect/>
                </a:stretch>
              </p:blipFill>
              <p:spPr>
                <a:xfrm>
                  <a:off x="10674357" y="2179096"/>
                  <a:ext cx="21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14783" name="Freihand 114782">
                  <a:extLst>
                    <a:ext uri="{FF2B5EF4-FFF2-40B4-BE49-F238E27FC236}">
                      <a16:creationId xmlns:a16="http://schemas.microsoft.com/office/drawing/2014/main" id="{12B4E5AB-31D3-470B-98FD-1A783D76A2C2}"/>
                    </a:ext>
                  </a:extLst>
                </p14:cNvPr>
                <p14:cNvContentPartPr/>
                <p14:nvPr/>
              </p14:nvContentPartPr>
              <p14:xfrm>
                <a:off x="10679397" y="2181976"/>
                <a:ext cx="7560" cy="7920"/>
              </p14:xfrm>
            </p:contentPart>
          </mc:Choice>
          <mc:Fallback xmlns="">
            <p:pic>
              <p:nvPicPr>
                <p:cNvPr id="114783" name="Freihand 114782">
                  <a:extLst>
                    <a:ext uri="{FF2B5EF4-FFF2-40B4-BE49-F238E27FC236}">
                      <a16:creationId xmlns:a16="http://schemas.microsoft.com/office/drawing/2014/main" id="{12B4E5AB-31D3-470B-98FD-1A783D76A2C2}"/>
                    </a:ext>
                  </a:extLst>
                </p:cNvPr>
                <p:cNvPicPr/>
                <p:nvPr/>
              </p:nvPicPr>
              <p:blipFill>
                <a:blip r:embed="rId371"/>
                <a:stretch>
                  <a:fillRect/>
                </a:stretch>
              </p:blipFill>
              <p:spPr>
                <a:xfrm>
                  <a:off x="10670757" y="2172976"/>
                  <a:ext cx="25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14784" name="Freihand 114783">
                  <a:extLst>
                    <a:ext uri="{FF2B5EF4-FFF2-40B4-BE49-F238E27FC236}">
                      <a16:creationId xmlns:a16="http://schemas.microsoft.com/office/drawing/2014/main" id="{7649C28A-A7D6-40B3-B211-78E4A5168ADB}"/>
                    </a:ext>
                  </a:extLst>
                </p14:cNvPr>
                <p14:cNvContentPartPr/>
                <p14:nvPr/>
              </p14:nvContentPartPr>
              <p14:xfrm>
                <a:off x="10484277" y="2037616"/>
                <a:ext cx="197640" cy="140040"/>
              </p14:xfrm>
            </p:contentPart>
          </mc:Choice>
          <mc:Fallback xmlns="">
            <p:pic>
              <p:nvPicPr>
                <p:cNvPr id="114784" name="Freihand 114783">
                  <a:extLst>
                    <a:ext uri="{FF2B5EF4-FFF2-40B4-BE49-F238E27FC236}">
                      <a16:creationId xmlns:a16="http://schemas.microsoft.com/office/drawing/2014/main" id="{7649C28A-A7D6-40B3-B211-78E4A5168ADB}"/>
                    </a:ext>
                  </a:extLst>
                </p:cNvPr>
                <p:cNvPicPr/>
                <p:nvPr/>
              </p:nvPicPr>
              <p:blipFill>
                <a:blip r:embed="rId376"/>
                <a:stretch>
                  <a:fillRect/>
                </a:stretch>
              </p:blipFill>
              <p:spPr>
                <a:xfrm>
                  <a:off x="10475277" y="2028616"/>
                  <a:ext cx="215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14785" name="Freihand 114784">
                  <a:extLst>
                    <a:ext uri="{FF2B5EF4-FFF2-40B4-BE49-F238E27FC236}">
                      <a16:creationId xmlns:a16="http://schemas.microsoft.com/office/drawing/2014/main" id="{35096F1D-9711-4127-B782-6611FB4CF51B}"/>
                    </a:ext>
                  </a:extLst>
                </p14:cNvPr>
                <p14:cNvContentPartPr/>
                <p14:nvPr/>
              </p14:nvContentPartPr>
              <p14:xfrm>
                <a:off x="10478517" y="2009536"/>
                <a:ext cx="93600" cy="97920"/>
              </p14:xfrm>
            </p:contentPart>
          </mc:Choice>
          <mc:Fallback xmlns="">
            <p:pic>
              <p:nvPicPr>
                <p:cNvPr id="114785" name="Freihand 114784">
                  <a:extLst>
                    <a:ext uri="{FF2B5EF4-FFF2-40B4-BE49-F238E27FC236}">
                      <a16:creationId xmlns:a16="http://schemas.microsoft.com/office/drawing/2014/main" id="{35096F1D-9711-4127-B782-6611FB4CF51B}"/>
                    </a:ext>
                  </a:extLst>
                </p:cNvPr>
                <p:cNvPicPr/>
                <p:nvPr/>
              </p:nvPicPr>
              <p:blipFill>
                <a:blip r:embed="rId378"/>
                <a:stretch>
                  <a:fillRect/>
                </a:stretch>
              </p:blipFill>
              <p:spPr>
                <a:xfrm>
                  <a:off x="10469877" y="2000896"/>
                  <a:ext cx="111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14787" name="Freihand 114786">
                  <a:extLst>
                    <a:ext uri="{FF2B5EF4-FFF2-40B4-BE49-F238E27FC236}">
                      <a16:creationId xmlns:a16="http://schemas.microsoft.com/office/drawing/2014/main" id="{A47357B0-8AF1-4143-A6BB-0916A49CD857}"/>
                    </a:ext>
                  </a:extLst>
                </p14:cNvPr>
                <p14:cNvContentPartPr/>
                <p14:nvPr/>
              </p14:nvContentPartPr>
              <p14:xfrm>
                <a:off x="10184397" y="2170816"/>
                <a:ext cx="34200" cy="2880"/>
              </p14:xfrm>
            </p:contentPart>
          </mc:Choice>
          <mc:Fallback xmlns="">
            <p:pic>
              <p:nvPicPr>
                <p:cNvPr id="114787" name="Freihand 114786">
                  <a:extLst>
                    <a:ext uri="{FF2B5EF4-FFF2-40B4-BE49-F238E27FC236}">
                      <a16:creationId xmlns:a16="http://schemas.microsoft.com/office/drawing/2014/main" id="{A47357B0-8AF1-4143-A6BB-0916A49CD857}"/>
                    </a:ext>
                  </a:extLst>
                </p:cNvPr>
                <p:cNvPicPr/>
                <p:nvPr/>
              </p:nvPicPr>
              <p:blipFill>
                <a:blip r:embed="rId380"/>
                <a:stretch>
                  <a:fillRect/>
                </a:stretch>
              </p:blipFill>
              <p:spPr>
                <a:xfrm>
                  <a:off x="10175397" y="2161816"/>
                  <a:ext cx="51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4788" name="Freihand 114787">
                  <a:extLst>
                    <a:ext uri="{FF2B5EF4-FFF2-40B4-BE49-F238E27FC236}">
                      <a16:creationId xmlns:a16="http://schemas.microsoft.com/office/drawing/2014/main" id="{66D61634-F3F0-452D-9598-77A14C0EA267}"/>
                    </a:ext>
                  </a:extLst>
                </p14:cNvPr>
                <p14:cNvContentPartPr/>
                <p14:nvPr/>
              </p14:nvContentPartPr>
              <p14:xfrm>
                <a:off x="10324077" y="2325256"/>
                <a:ext cx="23400" cy="30240"/>
              </p14:xfrm>
            </p:contentPart>
          </mc:Choice>
          <mc:Fallback xmlns="">
            <p:pic>
              <p:nvPicPr>
                <p:cNvPr id="114788" name="Freihand 114787">
                  <a:extLst>
                    <a:ext uri="{FF2B5EF4-FFF2-40B4-BE49-F238E27FC236}">
                      <a16:creationId xmlns:a16="http://schemas.microsoft.com/office/drawing/2014/main" id="{66D61634-F3F0-452D-9598-77A14C0EA267}"/>
                    </a:ext>
                  </a:extLst>
                </p:cNvPr>
                <p:cNvPicPr/>
                <p:nvPr/>
              </p:nvPicPr>
              <p:blipFill>
                <a:blip r:embed="rId382"/>
                <a:stretch>
                  <a:fillRect/>
                </a:stretch>
              </p:blipFill>
              <p:spPr>
                <a:xfrm>
                  <a:off x="10315437" y="2316256"/>
                  <a:ext cx="41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4789" name="Freihand 114788">
                  <a:extLst>
                    <a:ext uri="{FF2B5EF4-FFF2-40B4-BE49-F238E27FC236}">
                      <a16:creationId xmlns:a16="http://schemas.microsoft.com/office/drawing/2014/main" id="{BDB9E37C-7DBF-4281-8D1B-8C0358B6AF2E}"/>
                    </a:ext>
                  </a:extLst>
                </p14:cNvPr>
                <p14:cNvContentPartPr/>
                <p14:nvPr/>
              </p14:nvContentPartPr>
              <p14:xfrm>
                <a:off x="10105197" y="2504896"/>
                <a:ext cx="27360" cy="12960"/>
              </p14:xfrm>
            </p:contentPart>
          </mc:Choice>
          <mc:Fallback xmlns="">
            <p:pic>
              <p:nvPicPr>
                <p:cNvPr id="114789" name="Freihand 114788">
                  <a:extLst>
                    <a:ext uri="{FF2B5EF4-FFF2-40B4-BE49-F238E27FC236}">
                      <a16:creationId xmlns:a16="http://schemas.microsoft.com/office/drawing/2014/main" id="{BDB9E37C-7DBF-4281-8D1B-8C0358B6AF2E}"/>
                    </a:ext>
                  </a:extLst>
                </p:cNvPr>
                <p:cNvPicPr/>
                <p:nvPr/>
              </p:nvPicPr>
              <p:blipFill>
                <a:blip r:embed="rId384"/>
                <a:stretch>
                  <a:fillRect/>
                </a:stretch>
              </p:blipFill>
              <p:spPr>
                <a:xfrm>
                  <a:off x="10096197" y="2495896"/>
                  <a:ext cx="45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4790" name="Freihand 114789">
                  <a:extLst>
                    <a:ext uri="{FF2B5EF4-FFF2-40B4-BE49-F238E27FC236}">
                      <a16:creationId xmlns:a16="http://schemas.microsoft.com/office/drawing/2014/main" id="{4B7F296D-78E8-4401-88F3-688AD512F9A6}"/>
                    </a:ext>
                  </a:extLst>
                </p14:cNvPr>
                <p14:cNvContentPartPr/>
                <p14:nvPr/>
              </p14:nvContentPartPr>
              <p14:xfrm>
                <a:off x="10076037" y="2328856"/>
                <a:ext cx="6480" cy="5040"/>
              </p14:xfrm>
            </p:contentPart>
          </mc:Choice>
          <mc:Fallback xmlns="">
            <p:pic>
              <p:nvPicPr>
                <p:cNvPr id="114790" name="Freihand 114789">
                  <a:extLst>
                    <a:ext uri="{FF2B5EF4-FFF2-40B4-BE49-F238E27FC236}">
                      <a16:creationId xmlns:a16="http://schemas.microsoft.com/office/drawing/2014/main" id="{4B7F296D-78E8-4401-88F3-688AD512F9A6}"/>
                    </a:ext>
                  </a:extLst>
                </p:cNvPr>
                <p:cNvPicPr/>
                <p:nvPr/>
              </p:nvPicPr>
              <p:blipFill>
                <a:blip r:embed="rId386"/>
                <a:stretch>
                  <a:fillRect/>
                </a:stretch>
              </p:blipFill>
              <p:spPr>
                <a:xfrm>
                  <a:off x="10067037" y="2319856"/>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4791" name="Freihand 114790">
                  <a:extLst>
                    <a:ext uri="{FF2B5EF4-FFF2-40B4-BE49-F238E27FC236}">
                      <a16:creationId xmlns:a16="http://schemas.microsoft.com/office/drawing/2014/main" id="{8FF3AD4B-84F0-4E4B-9B42-9D53FE343CD9}"/>
                    </a:ext>
                  </a:extLst>
                </p14:cNvPr>
                <p14:cNvContentPartPr/>
                <p14:nvPr/>
              </p14:nvContentPartPr>
              <p14:xfrm>
                <a:off x="10244877" y="2578336"/>
                <a:ext cx="17640" cy="6480"/>
              </p14:xfrm>
            </p:contentPart>
          </mc:Choice>
          <mc:Fallback xmlns="">
            <p:pic>
              <p:nvPicPr>
                <p:cNvPr id="114791" name="Freihand 114790">
                  <a:extLst>
                    <a:ext uri="{FF2B5EF4-FFF2-40B4-BE49-F238E27FC236}">
                      <a16:creationId xmlns:a16="http://schemas.microsoft.com/office/drawing/2014/main" id="{8FF3AD4B-84F0-4E4B-9B42-9D53FE343CD9}"/>
                    </a:ext>
                  </a:extLst>
                </p:cNvPr>
                <p:cNvPicPr/>
                <p:nvPr/>
              </p:nvPicPr>
              <p:blipFill>
                <a:blip r:embed="rId388"/>
                <a:stretch>
                  <a:fillRect/>
                </a:stretch>
              </p:blipFill>
              <p:spPr>
                <a:xfrm>
                  <a:off x="10236237" y="2569336"/>
                  <a:ext cx="3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4792" name="Freihand 114791">
                  <a:extLst>
                    <a:ext uri="{FF2B5EF4-FFF2-40B4-BE49-F238E27FC236}">
                      <a16:creationId xmlns:a16="http://schemas.microsoft.com/office/drawing/2014/main" id="{ACBDFC9D-BAA1-47BA-B0F3-6936D74269F0}"/>
                    </a:ext>
                  </a:extLst>
                </p14:cNvPr>
                <p14:cNvContentPartPr/>
                <p14:nvPr/>
              </p14:nvContentPartPr>
              <p14:xfrm>
                <a:off x="10441077" y="2550976"/>
                <a:ext cx="360" cy="360"/>
              </p14:xfrm>
            </p:contentPart>
          </mc:Choice>
          <mc:Fallback xmlns="">
            <p:pic>
              <p:nvPicPr>
                <p:cNvPr id="114792" name="Freihand 114791">
                  <a:extLst>
                    <a:ext uri="{FF2B5EF4-FFF2-40B4-BE49-F238E27FC236}">
                      <a16:creationId xmlns:a16="http://schemas.microsoft.com/office/drawing/2014/main" id="{ACBDFC9D-BAA1-47BA-B0F3-6936D74269F0}"/>
                    </a:ext>
                  </a:extLst>
                </p:cNvPr>
                <p:cNvPicPr/>
                <p:nvPr/>
              </p:nvPicPr>
              <p:blipFill>
                <a:blip r:embed="rId220"/>
                <a:stretch>
                  <a:fillRect/>
                </a:stretch>
              </p:blipFill>
              <p:spPr>
                <a:xfrm>
                  <a:off x="10432077" y="2542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14793" name="Freihand 114792">
                  <a:extLst>
                    <a:ext uri="{FF2B5EF4-FFF2-40B4-BE49-F238E27FC236}">
                      <a16:creationId xmlns:a16="http://schemas.microsoft.com/office/drawing/2014/main" id="{84C6F154-7578-45C9-A6BA-24B375BD0D18}"/>
                    </a:ext>
                  </a:extLst>
                </p14:cNvPr>
                <p14:cNvContentPartPr/>
                <p14:nvPr/>
              </p14:nvContentPartPr>
              <p14:xfrm>
                <a:off x="10489317" y="2307256"/>
                <a:ext cx="106560" cy="191520"/>
              </p14:xfrm>
            </p:contentPart>
          </mc:Choice>
          <mc:Fallback xmlns="">
            <p:pic>
              <p:nvPicPr>
                <p:cNvPr id="114793" name="Freihand 114792">
                  <a:extLst>
                    <a:ext uri="{FF2B5EF4-FFF2-40B4-BE49-F238E27FC236}">
                      <a16:creationId xmlns:a16="http://schemas.microsoft.com/office/drawing/2014/main" id="{84C6F154-7578-45C9-A6BA-24B375BD0D18}"/>
                    </a:ext>
                  </a:extLst>
                </p:cNvPr>
                <p:cNvPicPr/>
                <p:nvPr/>
              </p:nvPicPr>
              <p:blipFill>
                <a:blip r:embed="rId391"/>
                <a:stretch>
                  <a:fillRect/>
                </a:stretch>
              </p:blipFill>
              <p:spPr>
                <a:xfrm>
                  <a:off x="10480317" y="2298616"/>
                  <a:ext cx="124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14794" name="Freihand 114793">
                  <a:extLst>
                    <a:ext uri="{FF2B5EF4-FFF2-40B4-BE49-F238E27FC236}">
                      <a16:creationId xmlns:a16="http://schemas.microsoft.com/office/drawing/2014/main" id="{88F7F8F5-6A91-4DC3-8F55-7D4DF58BC0E8}"/>
                    </a:ext>
                  </a:extLst>
                </p14:cNvPr>
                <p14:cNvContentPartPr/>
                <p14:nvPr/>
              </p14:nvContentPartPr>
              <p14:xfrm>
                <a:off x="10525677" y="2314456"/>
                <a:ext cx="360" cy="360"/>
              </p14:xfrm>
            </p:contentPart>
          </mc:Choice>
          <mc:Fallback xmlns="">
            <p:pic>
              <p:nvPicPr>
                <p:cNvPr id="114794" name="Freihand 114793">
                  <a:extLst>
                    <a:ext uri="{FF2B5EF4-FFF2-40B4-BE49-F238E27FC236}">
                      <a16:creationId xmlns:a16="http://schemas.microsoft.com/office/drawing/2014/main" id="{88F7F8F5-6A91-4DC3-8F55-7D4DF58BC0E8}"/>
                    </a:ext>
                  </a:extLst>
                </p:cNvPr>
                <p:cNvPicPr/>
                <p:nvPr/>
              </p:nvPicPr>
              <p:blipFill>
                <a:blip r:embed="rId220"/>
                <a:stretch>
                  <a:fillRect/>
                </a:stretch>
              </p:blipFill>
              <p:spPr>
                <a:xfrm>
                  <a:off x="10516677" y="23058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4795" name="Freihand 114794">
                  <a:extLst>
                    <a:ext uri="{FF2B5EF4-FFF2-40B4-BE49-F238E27FC236}">
                      <a16:creationId xmlns:a16="http://schemas.microsoft.com/office/drawing/2014/main" id="{66B5436A-B438-4906-BF33-3C273E0109E8}"/>
                    </a:ext>
                  </a:extLst>
                </p14:cNvPr>
                <p14:cNvContentPartPr/>
                <p14:nvPr/>
              </p14:nvContentPartPr>
              <p14:xfrm>
                <a:off x="10635837" y="2593816"/>
                <a:ext cx="16920" cy="28080"/>
              </p14:xfrm>
            </p:contentPart>
          </mc:Choice>
          <mc:Fallback xmlns="">
            <p:pic>
              <p:nvPicPr>
                <p:cNvPr id="114795" name="Freihand 114794">
                  <a:extLst>
                    <a:ext uri="{FF2B5EF4-FFF2-40B4-BE49-F238E27FC236}">
                      <a16:creationId xmlns:a16="http://schemas.microsoft.com/office/drawing/2014/main" id="{66B5436A-B438-4906-BF33-3C273E0109E8}"/>
                    </a:ext>
                  </a:extLst>
                </p:cNvPr>
                <p:cNvPicPr/>
                <p:nvPr/>
              </p:nvPicPr>
              <p:blipFill>
                <a:blip r:embed="rId394"/>
                <a:stretch>
                  <a:fillRect/>
                </a:stretch>
              </p:blipFill>
              <p:spPr>
                <a:xfrm>
                  <a:off x="10626837" y="2584816"/>
                  <a:ext cx="34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4798" name="Freihand 114797">
                  <a:extLst>
                    <a:ext uri="{FF2B5EF4-FFF2-40B4-BE49-F238E27FC236}">
                      <a16:creationId xmlns:a16="http://schemas.microsoft.com/office/drawing/2014/main" id="{F14338D1-55EE-4FF1-9230-15F7853082B4}"/>
                    </a:ext>
                  </a:extLst>
                </p14:cNvPr>
                <p14:cNvContentPartPr/>
                <p14:nvPr/>
              </p14:nvContentPartPr>
              <p14:xfrm>
                <a:off x="10482117" y="2023576"/>
                <a:ext cx="57600" cy="31320"/>
              </p14:xfrm>
            </p:contentPart>
          </mc:Choice>
          <mc:Fallback xmlns="">
            <p:pic>
              <p:nvPicPr>
                <p:cNvPr id="114798" name="Freihand 114797">
                  <a:extLst>
                    <a:ext uri="{FF2B5EF4-FFF2-40B4-BE49-F238E27FC236}">
                      <a16:creationId xmlns:a16="http://schemas.microsoft.com/office/drawing/2014/main" id="{F14338D1-55EE-4FF1-9230-15F7853082B4}"/>
                    </a:ext>
                  </a:extLst>
                </p:cNvPr>
                <p:cNvPicPr/>
                <p:nvPr/>
              </p:nvPicPr>
              <p:blipFill>
                <a:blip r:embed="rId396"/>
                <a:stretch>
                  <a:fillRect/>
                </a:stretch>
              </p:blipFill>
              <p:spPr>
                <a:xfrm>
                  <a:off x="10473117" y="2014936"/>
                  <a:ext cx="75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4799" name="Freihand 114798">
                  <a:extLst>
                    <a:ext uri="{FF2B5EF4-FFF2-40B4-BE49-F238E27FC236}">
                      <a16:creationId xmlns:a16="http://schemas.microsoft.com/office/drawing/2014/main" id="{EED928B7-DED1-44C8-AC6E-7328A00351CB}"/>
                    </a:ext>
                  </a:extLst>
                </p14:cNvPr>
                <p14:cNvContentPartPr/>
                <p14:nvPr/>
              </p14:nvContentPartPr>
              <p14:xfrm>
                <a:off x="10205277" y="1888216"/>
                <a:ext cx="47520" cy="39600"/>
              </p14:xfrm>
            </p:contentPart>
          </mc:Choice>
          <mc:Fallback xmlns="">
            <p:pic>
              <p:nvPicPr>
                <p:cNvPr id="114799" name="Freihand 114798">
                  <a:extLst>
                    <a:ext uri="{FF2B5EF4-FFF2-40B4-BE49-F238E27FC236}">
                      <a16:creationId xmlns:a16="http://schemas.microsoft.com/office/drawing/2014/main" id="{EED928B7-DED1-44C8-AC6E-7328A00351CB}"/>
                    </a:ext>
                  </a:extLst>
                </p:cNvPr>
                <p:cNvPicPr/>
                <p:nvPr/>
              </p:nvPicPr>
              <p:blipFill>
                <a:blip r:embed="rId398"/>
                <a:stretch>
                  <a:fillRect/>
                </a:stretch>
              </p:blipFill>
              <p:spPr>
                <a:xfrm>
                  <a:off x="10196637" y="1879576"/>
                  <a:ext cx="6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4800" name="Freihand 114799">
                  <a:extLst>
                    <a:ext uri="{FF2B5EF4-FFF2-40B4-BE49-F238E27FC236}">
                      <a16:creationId xmlns:a16="http://schemas.microsoft.com/office/drawing/2014/main" id="{48A22D94-FD7F-4F3A-8639-631E151EF7CC}"/>
                    </a:ext>
                  </a:extLst>
                </p14:cNvPr>
                <p14:cNvContentPartPr/>
                <p14:nvPr/>
              </p14:nvContentPartPr>
              <p14:xfrm>
                <a:off x="10677957" y="2189536"/>
                <a:ext cx="28800" cy="6480"/>
              </p14:xfrm>
            </p:contentPart>
          </mc:Choice>
          <mc:Fallback xmlns="">
            <p:pic>
              <p:nvPicPr>
                <p:cNvPr id="114800" name="Freihand 114799">
                  <a:extLst>
                    <a:ext uri="{FF2B5EF4-FFF2-40B4-BE49-F238E27FC236}">
                      <a16:creationId xmlns:a16="http://schemas.microsoft.com/office/drawing/2014/main" id="{48A22D94-FD7F-4F3A-8639-631E151EF7CC}"/>
                    </a:ext>
                  </a:extLst>
                </p:cNvPr>
                <p:cNvPicPr/>
                <p:nvPr/>
              </p:nvPicPr>
              <p:blipFill>
                <a:blip r:embed="rId400"/>
                <a:stretch>
                  <a:fillRect/>
                </a:stretch>
              </p:blipFill>
              <p:spPr>
                <a:xfrm>
                  <a:off x="10669317" y="2180896"/>
                  <a:ext cx="46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4801" name="Freihand 114800">
                  <a:extLst>
                    <a:ext uri="{FF2B5EF4-FFF2-40B4-BE49-F238E27FC236}">
                      <a16:creationId xmlns:a16="http://schemas.microsoft.com/office/drawing/2014/main" id="{61593D60-13DD-44BA-B06D-2F345072E77B}"/>
                    </a:ext>
                  </a:extLst>
                </p14:cNvPr>
                <p14:cNvContentPartPr/>
                <p14:nvPr/>
              </p14:nvContentPartPr>
              <p14:xfrm>
                <a:off x="10886037" y="2369536"/>
                <a:ext cx="34200" cy="24120"/>
              </p14:xfrm>
            </p:contentPart>
          </mc:Choice>
          <mc:Fallback xmlns="">
            <p:pic>
              <p:nvPicPr>
                <p:cNvPr id="114801" name="Freihand 114800">
                  <a:extLst>
                    <a:ext uri="{FF2B5EF4-FFF2-40B4-BE49-F238E27FC236}">
                      <a16:creationId xmlns:a16="http://schemas.microsoft.com/office/drawing/2014/main" id="{61593D60-13DD-44BA-B06D-2F345072E77B}"/>
                    </a:ext>
                  </a:extLst>
                </p:cNvPr>
                <p:cNvPicPr/>
                <p:nvPr/>
              </p:nvPicPr>
              <p:blipFill>
                <a:blip r:embed="rId402"/>
                <a:stretch>
                  <a:fillRect/>
                </a:stretch>
              </p:blipFill>
              <p:spPr>
                <a:xfrm>
                  <a:off x="10877037" y="2360896"/>
                  <a:ext cx="51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4802" name="Freihand 114801">
                  <a:extLst>
                    <a:ext uri="{FF2B5EF4-FFF2-40B4-BE49-F238E27FC236}">
                      <a16:creationId xmlns:a16="http://schemas.microsoft.com/office/drawing/2014/main" id="{4719035D-47D2-4A4A-94BF-FA29B23A5DB1}"/>
                    </a:ext>
                  </a:extLst>
                </p14:cNvPr>
                <p14:cNvContentPartPr/>
                <p14:nvPr/>
              </p14:nvContentPartPr>
              <p14:xfrm>
                <a:off x="11092677" y="2625496"/>
                <a:ext cx="10800" cy="23400"/>
              </p14:xfrm>
            </p:contentPart>
          </mc:Choice>
          <mc:Fallback xmlns="">
            <p:pic>
              <p:nvPicPr>
                <p:cNvPr id="114802" name="Freihand 114801">
                  <a:extLst>
                    <a:ext uri="{FF2B5EF4-FFF2-40B4-BE49-F238E27FC236}">
                      <a16:creationId xmlns:a16="http://schemas.microsoft.com/office/drawing/2014/main" id="{4719035D-47D2-4A4A-94BF-FA29B23A5DB1}"/>
                    </a:ext>
                  </a:extLst>
                </p:cNvPr>
                <p:cNvPicPr/>
                <p:nvPr/>
              </p:nvPicPr>
              <p:blipFill>
                <a:blip r:embed="rId404"/>
                <a:stretch>
                  <a:fillRect/>
                </a:stretch>
              </p:blipFill>
              <p:spPr>
                <a:xfrm>
                  <a:off x="11083677" y="2616496"/>
                  <a:ext cx="28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4803" name="Freihand 114802">
                  <a:extLst>
                    <a:ext uri="{FF2B5EF4-FFF2-40B4-BE49-F238E27FC236}">
                      <a16:creationId xmlns:a16="http://schemas.microsoft.com/office/drawing/2014/main" id="{8C2330FE-8E45-484D-A00D-BFADBDFE2185}"/>
                    </a:ext>
                  </a:extLst>
                </p14:cNvPr>
                <p14:cNvContentPartPr/>
                <p14:nvPr/>
              </p14:nvContentPartPr>
              <p14:xfrm>
                <a:off x="11103117" y="2693896"/>
                <a:ext cx="29520" cy="23040"/>
              </p14:xfrm>
            </p:contentPart>
          </mc:Choice>
          <mc:Fallback xmlns="">
            <p:pic>
              <p:nvPicPr>
                <p:cNvPr id="114803" name="Freihand 114802">
                  <a:extLst>
                    <a:ext uri="{FF2B5EF4-FFF2-40B4-BE49-F238E27FC236}">
                      <a16:creationId xmlns:a16="http://schemas.microsoft.com/office/drawing/2014/main" id="{8C2330FE-8E45-484D-A00D-BFADBDFE2185}"/>
                    </a:ext>
                  </a:extLst>
                </p:cNvPr>
                <p:cNvPicPr/>
                <p:nvPr/>
              </p:nvPicPr>
              <p:blipFill>
                <a:blip r:embed="rId406"/>
                <a:stretch>
                  <a:fillRect/>
                </a:stretch>
              </p:blipFill>
              <p:spPr>
                <a:xfrm>
                  <a:off x="11094477" y="2685256"/>
                  <a:ext cx="47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4876" name="Freihand 114875">
                  <a:extLst>
                    <a:ext uri="{FF2B5EF4-FFF2-40B4-BE49-F238E27FC236}">
                      <a16:creationId xmlns:a16="http://schemas.microsoft.com/office/drawing/2014/main" id="{AE8F1E18-82D2-4149-BB70-7F0D8989BB3C}"/>
                    </a:ext>
                  </a:extLst>
                </p14:cNvPr>
                <p14:cNvContentPartPr/>
                <p14:nvPr/>
              </p14:nvContentPartPr>
              <p14:xfrm>
                <a:off x="9473037" y="1340296"/>
                <a:ext cx="314280" cy="446400"/>
              </p14:xfrm>
            </p:contentPart>
          </mc:Choice>
          <mc:Fallback xmlns="">
            <p:pic>
              <p:nvPicPr>
                <p:cNvPr id="114876" name="Freihand 114875">
                  <a:extLst>
                    <a:ext uri="{FF2B5EF4-FFF2-40B4-BE49-F238E27FC236}">
                      <a16:creationId xmlns:a16="http://schemas.microsoft.com/office/drawing/2014/main" id="{AE8F1E18-82D2-4149-BB70-7F0D8989BB3C}"/>
                    </a:ext>
                  </a:extLst>
                </p:cNvPr>
                <p:cNvPicPr/>
                <p:nvPr/>
              </p:nvPicPr>
              <p:blipFill>
                <a:blip r:embed="rId408"/>
                <a:stretch>
                  <a:fillRect/>
                </a:stretch>
              </p:blipFill>
              <p:spPr>
                <a:xfrm>
                  <a:off x="9464037" y="1331656"/>
                  <a:ext cx="3319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4878" name="Freihand 114877">
                  <a:extLst>
                    <a:ext uri="{FF2B5EF4-FFF2-40B4-BE49-F238E27FC236}">
                      <a16:creationId xmlns:a16="http://schemas.microsoft.com/office/drawing/2014/main" id="{7D0ED744-4CFF-4015-9549-5182AB636031}"/>
                    </a:ext>
                  </a:extLst>
                </p14:cNvPr>
                <p14:cNvContentPartPr/>
                <p14:nvPr/>
              </p14:nvContentPartPr>
              <p14:xfrm>
                <a:off x="11462757" y="2877856"/>
                <a:ext cx="294120" cy="411840"/>
              </p14:xfrm>
            </p:contentPart>
          </mc:Choice>
          <mc:Fallback xmlns="">
            <p:pic>
              <p:nvPicPr>
                <p:cNvPr id="114878" name="Freihand 114877">
                  <a:extLst>
                    <a:ext uri="{FF2B5EF4-FFF2-40B4-BE49-F238E27FC236}">
                      <a16:creationId xmlns:a16="http://schemas.microsoft.com/office/drawing/2014/main" id="{7D0ED744-4CFF-4015-9549-5182AB636031}"/>
                    </a:ext>
                  </a:extLst>
                </p:cNvPr>
                <p:cNvPicPr/>
                <p:nvPr/>
              </p:nvPicPr>
              <p:blipFill>
                <a:blip r:embed="rId410"/>
                <a:stretch>
                  <a:fillRect/>
                </a:stretch>
              </p:blipFill>
              <p:spPr>
                <a:xfrm>
                  <a:off x="11454117" y="2869216"/>
                  <a:ext cx="3117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4880" name="Freihand 114879">
                  <a:extLst>
                    <a:ext uri="{FF2B5EF4-FFF2-40B4-BE49-F238E27FC236}">
                      <a16:creationId xmlns:a16="http://schemas.microsoft.com/office/drawing/2014/main" id="{39C72A35-699D-4C24-B7AB-B573985AA7D8}"/>
                    </a:ext>
                  </a:extLst>
                </p14:cNvPr>
                <p14:cNvContentPartPr/>
                <p14:nvPr/>
              </p14:nvContentPartPr>
              <p14:xfrm>
                <a:off x="10004757" y="1331296"/>
                <a:ext cx="1403280" cy="1282320"/>
              </p14:xfrm>
            </p:contentPart>
          </mc:Choice>
          <mc:Fallback xmlns="">
            <p:pic>
              <p:nvPicPr>
                <p:cNvPr id="114880" name="Freihand 114879">
                  <a:extLst>
                    <a:ext uri="{FF2B5EF4-FFF2-40B4-BE49-F238E27FC236}">
                      <a16:creationId xmlns:a16="http://schemas.microsoft.com/office/drawing/2014/main" id="{39C72A35-699D-4C24-B7AB-B573985AA7D8}"/>
                    </a:ext>
                  </a:extLst>
                </p:cNvPr>
                <p:cNvPicPr/>
                <p:nvPr/>
              </p:nvPicPr>
              <p:blipFill>
                <a:blip r:embed="rId412"/>
                <a:stretch>
                  <a:fillRect/>
                </a:stretch>
              </p:blipFill>
              <p:spPr>
                <a:xfrm>
                  <a:off x="9996117" y="1322296"/>
                  <a:ext cx="1420920" cy="1299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4881" name="Freihand 114880">
                  <a:extLst>
                    <a:ext uri="{FF2B5EF4-FFF2-40B4-BE49-F238E27FC236}">
                      <a16:creationId xmlns:a16="http://schemas.microsoft.com/office/drawing/2014/main" id="{77599D5C-7A5B-495F-9963-DFF12CD5A8AF}"/>
                    </a:ext>
                  </a:extLst>
                </p14:cNvPr>
                <p14:cNvContentPartPr/>
                <p14:nvPr/>
              </p14:nvContentPartPr>
              <p14:xfrm>
                <a:off x="10153437" y="1380256"/>
                <a:ext cx="1269360" cy="926640"/>
              </p14:xfrm>
            </p:contentPart>
          </mc:Choice>
          <mc:Fallback xmlns="">
            <p:pic>
              <p:nvPicPr>
                <p:cNvPr id="114881" name="Freihand 114880">
                  <a:extLst>
                    <a:ext uri="{FF2B5EF4-FFF2-40B4-BE49-F238E27FC236}">
                      <a16:creationId xmlns:a16="http://schemas.microsoft.com/office/drawing/2014/main" id="{77599D5C-7A5B-495F-9963-DFF12CD5A8AF}"/>
                    </a:ext>
                  </a:extLst>
                </p:cNvPr>
                <p:cNvPicPr/>
                <p:nvPr/>
              </p:nvPicPr>
              <p:blipFill>
                <a:blip r:embed="rId414"/>
                <a:stretch>
                  <a:fillRect/>
                </a:stretch>
              </p:blipFill>
              <p:spPr>
                <a:xfrm>
                  <a:off x="10144797" y="1371616"/>
                  <a:ext cx="128700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4883" name="Freihand 114882">
                  <a:extLst>
                    <a:ext uri="{FF2B5EF4-FFF2-40B4-BE49-F238E27FC236}">
                      <a16:creationId xmlns:a16="http://schemas.microsoft.com/office/drawing/2014/main" id="{78BFF7FB-E481-42A0-B629-AC08D2DDB944}"/>
                    </a:ext>
                  </a:extLst>
                </p14:cNvPr>
                <p14:cNvContentPartPr/>
                <p14:nvPr/>
              </p14:nvContentPartPr>
              <p14:xfrm>
                <a:off x="10541517" y="1609216"/>
                <a:ext cx="743040" cy="740880"/>
              </p14:xfrm>
            </p:contentPart>
          </mc:Choice>
          <mc:Fallback xmlns="">
            <p:pic>
              <p:nvPicPr>
                <p:cNvPr id="114883" name="Freihand 114882">
                  <a:extLst>
                    <a:ext uri="{FF2B5EF4-FFF2-40B4-BE49-F238E27FC236}">
                      <a16:creationId xmlns:a16="http://schemas.microsoft.com/office/drawing/2014/main" id="{78BFF7FB-E481-42A0-B629-AC08D2DDB944}"/>
                    </a:ext>
                  </a:extLst>
                </p:cNvPr>
                <p:cNvPicPr/>
                <p:nvPr/>
              </p:nvPicPr>
              <p:blipFill>
                <a:blip r:embed="rId416"/>
                <a:stretch>
                  <a:fillRect/>
                </a:stretch>
              </p:blipFill>
              <p:spPr>
                <a:xfrm>
                  <a:off x="10532517" y="1600216"/>
                  <a:ext cx="76068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4884" name="Freihand 114883">
                  <a:extLst>
                    <a:ext uri="{FF2B5EF4-FFF2-40B4-BE49-F238E27FC236}">
                      <a16:creationId xmlns:a16="http://schemas.microsoft.com/office/drawing/2014/main" id="{FAC402CE-C623-4359-B8A9-1248BB458B05}"/>
                    </a:ext>
                  </a:extLst>
                </p14:cNvPr>
                <p14:cNvContentPartPr/>
                <p14:nvPr/>
              </p14:nvContentPartPr>
              <p14:xfrm>
                <a:off x="11071437" y="1427776"/>
                <a:ext cx="356400" cy="332280"/>
              </p14:xfrm>
            </p:contentPart>
          </mc:Choice>
          <mc:Fallback xmlns="">
            <p:pic>
              <p:nvPicPr>
                <p:cNvPr id="114884" name="Freihand 114883">
                  <a:extLst>
                    <a:ext uri="{FF2B5EF4-FFF2-40B4-BE49-F238E27FC236}">
                      <a16:creationId xmlns:a16="http://schemas.microsoft.com/office/drawing/2014/main" id="{FAC402CE-C623-4359-B8A9-1248BB458B05}"/>
                    </a:ext>
                  </a:extLst>
                </p:cNvPr>
                <p:cNvPicPr/>
                <p:nvPr/>
              </p:nvPicPr>
              <p:blipFill>
                <a:blip r:embed="rId418"/>
                <a:stretch>
                  <a:fillRect/>
                </a:stretch>
              </p:blipFill>
              <p:spPr>
                <a:xfrm>
                  <a:off x="11062797" y="1419136"/>
                  <a:ext cx="3740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14890" name="Freihand 114889">
                  <a:extLst>
                    <a:ext uri="{FF2B5EF4-FFF2-40B4-BE49-F238E27FC236}">
                      <a16:creationId xmlns:a16="http://schemas.microsoft.com/office/drawing/2014/main" id="{DB928061-D8D8-42B5-A45B-6151E2B335D4}"/>
                    </a:ext>
                  </a:extLst>
                </p14:cNvPr>
                <p14:cNvContentPartPr/>
                <p14:nvPr/>
              </p14:nvContentPartPr>
              <p14:xfrm>
                <a:off x="10105197" y="1327696"/>
                <a:ext cx="152280" cy="264240"/>
              </p14:xfrm>
            </p:contentPart>
          </mc:Choice>
          <mc:Fallback xmlns="">
            <p:pic>
              <p:nvPicPr>
                <p:cNvPr id="114890" name="Freihand 114889">
                  <a:extLst>
                    <a:ext uri="{FF2B5EF4-FFF2-40B4-BE49-F238E27FC236}">
                      <a16:creationId xmlns:a16="http://schemas.microsoft.com/office/drawing/2014/main" id="{DB928061-D8D8-42B5-A45B-6151E2B335D4}"/>
                    </a:ext>
                  </a:extLst>
                </p:cNvPr>
                <p:cNvPicPr/>
                <p:nvPr/>
              </p:nvPicPr>
              <p:blipFill>
                <a:blip r:embed="rId420"/>
                <a:stretch>
                  <a:fillRect/>
                </a:stretch>
              </p:blipFill>
              <p:spPr>
                <a:xfrm>
                  <a:off x="10096557" y="1318696"/>
                  <a:ext cx="169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4892" name="Freihand 114891">
                  <a:extLst>
                    <a:ext uri="{FF2B5EF4-FFF2-40B4-BE49-F238E27FC236}">
                      <a16:creationId xmlns:a16="http://schemas.microsoft.com/office/drawing/2014/main" id="{8B70ADCE-5433-44AC-8AAC-5DD236E19EB8}"/>
                    </a:ext>
                  </a:extLst>
                </p14:cNvPr>
                <p14:cNvContentPartPr/>
                <p14:nvPr/>
              </p14:nvContentPartPr>
              <p14:xfrm>
                <a:off x="10676157" y="2134456"/>
                <a:ext cx="72360" cy="43560"/>
              </p14:xfrm>
            </p:contentPart>
          </mc:Choice>
          <mc:Fallback xmlns="">
            <p:pic>
              <p:nvPicPr>
                <p:cNvPr id="114892" name="Freihand 114891">
                  <a:extLst>
                    <a:ext uri="{FF2B5EF4-FFF2-40B4-BE49-F238E27FC236}">
                      <a16:creationId xmlns:a16="http://schemas.microsoft.com/office/drawing/2014/main" id="{8B70ADCE-5433-44AC-8AAC-5DD236E19EB8}"/>
                    </a:ext>
                  </a:extLst>
                </p:cNvPr>
                <p:cNvPicPr/>
                <p:nvPr/>
              </p:nvPicPr>
              <p:blipFill>
                <a:blip r:embed="rId422"/>
                <a:stretch>
                  <a:fillRect/>
                </a:stretch>
              </p:blipFill>
              <p:spPr>
                <a:xfrm>
                  <a:off x="10667157" y="2125816"/>
                  <a:ext cx="90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4893" name="Freihand 114892">
                  <a:extLst>
                    <a:ext uri="{FF2B5EF4-FFF2-40B4-BE49-F238E27FC236}">
                      <a16:creationId xmlns:a16="http://schemas.microsoft.com/office/drawing/2014/main" id="{F12C20CE-82EF-4863-9D97-646B25F36286}"/>
                    </a:ext>
                  </a:extLst>
                </p14:cNvPr>
                <p14:cNvContentPartPr/>
                <p14:nvPr/>
              </p14:nvContentPartPr>
              <p14:xfrm>
                <a:off x="10690557" y="419056"/>
                <a:ext cx="872640" cy="1703520"/>
              </p14:xfrm>
            </p:contentPart>
          </mc:Choice>
          <mc:Fallback xmlns="">
            <p:pic>
              <p:nvPicPr>
                <p:cNvPr id="114893" name="Freihand 114892">
                  <a:extLst>
                    <a:ext uri="{FF2B5EF4-FFF2-40B4-BE49-F238E27FC236}">
                      <a16:creationId xmlns:a16="http://schemas.microsoft.com/office/drawing/2014/main" id="{F12C20CE-82EF-4863-9D97-646B25F36286}"/>
                    </a:ext>
                  </a:extLst>
                </p:cNvPr>
                <p:cNvPicPr/>
                <p:nvPr/>
              </p:nvPicPr>
              <p:blipFill>
                <a:blip r:embed="rId424"/>
                <a:stretch>
                  <a:fillRect/>
                </a:stretch>
              </p:blipFill>
              <p:spPr>
                <a:xfrm>
                  <a:off x="10681917" y="410056"/>
                  <a:ext cx="89028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14894" name="Freihand 114893">
                  <a:extLst>
                    <a:ext uri="{FF2B5EF4-FFF2-40B4-BE49-F238E27FC236}">
                      <a16:creationId xmlns:a16="http://schemas.microsoft.com/office/drawing/2014/main" id="{8EA891CD-2048-4500-BAFC-43A77D994541}"/>
                    </a:ext>
                  </a:extLst>
                </p14:cNvPr>
                <p14:cNvContentPartPr/>
                <p14:nvPr/>
              </p14:nvContentPartPr>
              <p14:xfrm>
                <a:off x="10833837" y="1916296"/>
                <a:ext cx="284040" cy="241200"/>
              </p14:xfrm>
            </p:contentPart>
          </mc:Choice>
          <mc:Fallback xmlns="">
            <p:pic>
              <p:nvPicPr>
                <p:cNvPr id="114894" name="Freihand 114893">
                  <a:extLst>
                    <a:ext uri="{FF2B5EF4-FFF2-40B4-BE49-F238E27FC236}">
                      <a16:creationId xmlns:a16="http://schemas.microsoft.com/office/drawing/2014/main" id="{8EA891CD-2048-4500-BAFC-43A77D994541}"/>
                    </a:ext>
                  </a:extLst>
                </p:cNvPr>
                <p:cNvPicPr/>
                <p:nvPr/>
              </p:nvPicPr>
              <p:blipFill>
                <a:blip r:embed="rId426"/>
                <a:stretch>
                  <a:fillRect/>
                </a:stretch>
              </p:blipFill>
              <p:spPr>
                <a:xfrm>
                  <a:off x="10824837" y="1907296"/>
                  <a:ext cx="301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14895" name="Freihand 114894">
                  <a:extLst>
                    <a:ext uri="{FF2B5EF4-FFF2-40B4-BE49-F238E27FC236}">
                      <a16:creationId xmlns:a16="http://schemas.microsoft.com/office/drawing/2014/main" id="{91EA5113-17D4-4FC3-B2D0-EA90D7315346}"/>
                    </a:ext>
                  </a:extLst>
                </p14:cNvPr>
                <p14:cNvContentPartPr/>
                <p14:nvPr/>
              </p14:nvContentPartPr>
              <p14:xfrm>
                <a:off x="10141197" y="210976"/>
                <a:ext cx="193680" cy="257400"/>
              </p14:xfrm>
            </p:contentPart>
          </mc:Choice>
          <mc:Fallback xmlns="">
            <p:pic>
              <p:nvPicPr>
                <p:cNvPr id="114895" name="Freihand 114894">
                  <a:extLst>
                    <a:ext uri="{FF2B5EF4-FFF2-40B4-BE49-F238E27FC236}">
                      <a16:creationId xmlns:a16="http://schemas.microsoft.com/office/drawing/2014/main" id="{91EA5113-17D4-4FC3-B2D0-EA90D7315346}"/>
                    </a:ext>
                  </a:extLst>
                </p:cNvPr>
                <p:cNvPicPr/>
                <p:nvPr/>
              </p:nvPicPr>
              <p:blipFill>
                <a:blip r:embed="rId428"/>
                <a:stretch>
                  <a:fillRect/>
                </a:stretch>
              </p:blipFill>
              <p:spPr>
                <a:xfrm>
                  <a:off x="10132557" y="202336"/>
                  <a:ext cx="2113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14896" name="Freihand 114895">
                  <a:extLst>
                    <a:ext uri="{FF2B5EF4-FFF2-40B4-BE49-F238E27FC236}">
                      <a16:creationId xmlns:a16="http://schemas.microsoft.com/office/drawing/2014/main" id="{C2888C22-742B-42FB-8555-7607EFCD4541}"/>
                    </a:ext>
                  </a:extLst>
                </p14:cNvPr>
                <p14:cNvContentPartPr/>
                <p14:nvPr/>
              </p14:nvContentPartPr>
              <p14:xfrm>
                <a:off x="10351437" y="280816"/>
                <a:ext cx="265680" cy="124560"/>
              </p14:xfrm>
            </p:contentPart>
          </mc:Choice>
          <mc:Fallback xmlns="">
            <p:pic>
              <p:nvPicPr>
                <p:cNvPr id="114896" name="Freihand 114895">
                  <a:extLst>
                    <a:ext uri="{FF2B5EF4-FFF2-40B4-BE49-F238E27FC236}">
                      <a16:creationId xmlns:a16="http://schemas.microsoft.com/office/drawing/2014/main" id="{C2888C22-742B-42FB-8555-7607EFCD4541}"/>
                    </a:ext>
                  </a:extLst>
                </p:cNvPr>
                <p:cNvPicPr/>
                <p:nvPr/>
              </p:nvPicPr>
              <p:blipFill>
                <a:blip r:embed="rId430"/>
                <a:stretch>
                  <a:fillRect/>
                </a:stretch>
              </p:blipFill>
              <p:spPr>
                <a:xfrm>
                  <a:off x="10342437" y="272176"/>
                  <a:ext cx="283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4897" name="Freihand 114896">
                  <a:extLst>
                    <a:ext uri="{FF2B5EF4-FFF2-40B4-BE49-F238E27FC236}">
                      <a16:creationId xmlns:a16="http://schemas.microsoft.com/office/drawing/2014/main" id="{FAA67832-DABF-406A-9EBC-69358B249554}"/>
                    </a:ext>
                  </a:extLst>
                </p14:cNvPr>
                <p14:cNvContentPartPr/>
                <p14:nvPr/>
              </p14:nvContentPartPr>
              <p14:xfrm>
                <a:off x="10640157" y="241216"/>
                <a:ext cx="174960" cy="75240"/>
              </p14:xfrm>
            </p:contentPart>
          </mc:Choice>
          <mc:Fallback xmlns="">
            <p:pic>
              <p:nvPicPr>
                <p:cNvPr id="114897" name="Freihand 114896">
                  <a:extLst>
                    <a:ext uri="{FF2B5EF4-FFF2-40B4-BE49-F238E27FC236}">
                      <a16:creationId xmlns:a16="http://schemas.microsoft.com/office/drawing/2014/main" id="{FAA67832-DABF-406A-9EBC-69358B249554}"/>
                    </a:ext>
                  </a:extLst>
                </p:cNvPr>
                <p:cNvPicPr/>
                <p:nvPr/>
              </p:nvPicPr>
              <p:blipFill>
                <a:blip r:embed="rId432"/>
                <a:stretch>
                  <a:fillRect/>
                </a:stretch>
              </p:blipFill>
              <p:spPr>
                <a:xfrm>
                  <a:off x="10631157" y="232216"/>
                  <a:ext cx="192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4898" name="Freihand 114897">
                  <a:extLst>
                    <a:ext uri="{FF2B5EF4-FFF2-40B4-BE49-F238E27FC236}">
                      <a16:creationId xmlns:a16="http://schemas.microsoft.com/office/drawing/2014/main" id="{37C84D4B-EFC8-49F7-845A-1918B7F6713B}"/>
                    </a:ext>
                  </a:extLst>
                </p14:cNvPr>
                <p14:cNvContentPartPr/>
                <p14:nvPr/>
              </p14:nvContentPartPr>
              <p14:xfrm>
                <a:off x="10827357" y="150496"/>
                <a:ext cx="226080" cy="151200"/>
              </p14:xfrm>
            </p:contentPart>
          </mc:Choice>
          <mc:Fallback xmlns="">
            <p:pic>
              <p:nvPicPr>
                <p:cNvPr id="114898" name="Freihand 114897">
                  <a:extLst>
                    <a:ext uri="{FF2B5EF4-FFF2-40B4-BE49-F238E27FC236}">
                      <a16:creationId xmlns:a16="http://schemas.microsoft.com/office/drawing/2014/main" id="{37C84D4B-EFC8-49F7-845A-1918B7F6713B}"/>
                    </a:ext>
                  </a:extLst>
                </p:cNvPr>
                <p:cNvPicPr/>
                <p:nvPr/>
              </p:nvPicPr>
              <p:blipFill>
                <a:blip r:embed="rId434"/>
                <a:stretch>
                  <a:fillRect/>
                </a:stretch>
              </p:blipFill>
              <p:spPr>
                <a:xfrm>
                  <a:off x="10818357" y="141496"/>
                  <a:ext cx="243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4899" name="Freihand 114898">
                  <a:extLst>
                    <a:ext uri="{FF2B5EF4-FFF2-40B4-BE49-F238E27FC236}">
                      <a16:creationId xmlns:a16="http://schemas.microsoft.com/office/drawing/2014/main" id="{B47237B1-AE37-42AD-8D03-E394DEDC8156}"/>
                    </a:ext>
                  </a:extLst>
                </p14:cNvPr>
                <p14:cNvContentPartPr/>
                <p14:nvPr/>
              </p14:nvContentPartPr>
              <p14:xfrm>
                <a:off x="11052717" y="320056"/>
                <a:ext cx="88920" cy="117360"/>
              </p14:xfrm>
            </p:contentPart>
          </mc:Choice>
          <mc:Fallback xmlns="">
            <p:pic>
              <p:nvPicPr>
                <p:cNvPr id="114899" name="Freihand 114898">
                  <a:extLst>
                    <a:ext uri="{FF2B5EF4-FFF2-40B4-BE49-F238E27FC236}">
                      <a16:creationId xmlns:a16="http://schemas.microsoft.com/office/drawing/2014/main" id="{B47237B1-AE37-42AD-8D03-E394DEDC8156}"/>
                    </a:ext>
                  </a:extLst>
                </p:cNvPr>
                <p:cNvPicPr/>
                <p:nvPr/>
              </p:nvPicPr>
              <p:blipFill>
                <a:blip r:embed="rId436"/>
                <a:stretch>
                  <a:fillRect/>
                </a:stretch>
              </p:blipFill>
              <p:spPr>
                <a:xfrm>
                  <a:off x="11044077" y="311056"/>
                  <a:ext cx="106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4900" name="Freihand 114899">
                  <a:extLst>
                    <a:ext uri="{FF2B5EF4-FFF2-40B4-BE49-F238E27FC236}">
                      <a16:creationId xmlns:a16="http://schemas.microsoft.com/office/drawing/2014/main" id="{A02DAEF4-D2BD-4BF0-A079-8B30E845C3C2}"/>
                    </a:ext>
                  </a:extLst>
                </p14:cNvPr>
                <p14:cNvContentPartPr/>
                <p14:nvPr/>
              </p14:nvContentPartPr>
              <p14:xfrm>
                <a:off x="11170437" y="301696"/>
                <a:ext cx="240120" cy="249120"/>
              </p14:xfrm>
            </p:contentPart>
          </mc:Choice>
          <mc:Fallback xmlns="">
            <p:pic>
              <p:nvPicPr>
                <p:cNvPr id="114900" name="Freihand 114899">
                  <a:extLst>
                    <a:ext uri="{FF2B5EF4-FFF2-40B4-BE49-F238E27FC236}">
                      <a16:creationId xmlns:a16="http://schemas.microsoft.com/office/drawing/2014/main" id="{A02DAEF4-D2BD-4BF0-A079-8B30E845C3C2}"/>
                    </a:ext>
                  </a:extLst>
                </p:cNvPr>
                <p:cNvPicPr/>
                <p:nvPr/>
              </p:nvPicPr>
              <p:blipFill>
                <a:blip r:embed="rId438"/>
                <a:stretch>
                  <a:fillRect/>
                </a:stretch>
              </p:blipFill>
              <p:spPr>
                <a:xfrm>
                  <a:off x="11161797" y="293056"/>
                  <a:ext cx="257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14901" name="Freihand 114900">
                  <a:extLst>
                    <a:ext uri="{FF2B5EF4-FFF2-40B4-BE49-F238E27FC236}">
                      <a16:creationId xmlns:a16="http://schemas.microsoft.com/office/drawing/2014/main" id="{F4615633-93C8-4FBA-9514-5F63AFE24782}"/>
                    </a:ext>
                  </a:extLst>
                </p14:cNvPr>
                <p14:cNvContentPartPr/>
                <p14:nvPr/>
              </p14:nvContentPartPr>
              <p14:xfrm>
                <a:off x="11453037" y="230776"/>
                <a:ext cx="101160" cy="184680"/>
              </p14:xfrm>
            </p:contentPart>
          </mc:Choice>
          <mc:Fallback xmlns="">
            <p:pic>
              <p:nvPicPr>
                <p:cNvPr id="114901" name="Freihand 114900">
                  <a:extLst>
                    <a:ext uri="{FF2B5EF4-FFF2-40B4-BE49-F238E27FC236}">
                      <a16:creationId xmlns:a16="http://schemas.microsoft.com/office/drawing/2014/main" id="{F4615633-93C8-4FBA-9514-5F63AFE24782}"/>
                    </a:ext>
                  </a:extLst>
                </p:cNvPr>
                <p:cNvPicPr/>
                <p:nvPr/>
              </p:nvPicPr>
              <p:blipFill>
                <a:blip r:embed="rId440"/>
                <a:stretch>
                  <a:fillRect/>
                </a:stretch>
              </p:blipFill>
              <p:spPr>
                <a:xfrm>
                  <a:off x="11444397" y="221776"/>
                  <a:ext cx="118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14902" name="Freihand 114901">
                  <a:extLst>
                    <a:ext uri="{FF2B5EF4-FFF2-40B4-BE49-F238E27FC236}">
                      <a16:creationId xmlns:a16="http://schemas.microsoft.com/office/drawing/2014/main" id="{6D80D25F-9FEF-41AD-BD4E-4C53FDFFC464}"/>
                    </a:ext>
                  </a:extLst>
                </p14:cNvPr>
                <p14:cNvContentPartPr/>
                <p14:nvPr/>
              </p14:nvContentPartPr>
              <p14:xfrm>
                <a:off x="11558517" y="251656"/>
                <a:ext cx="360" cy="360"/>
              </p14:xfrm>
            </p:contentPart>
          </mc:Choice>
          <mc:Fallback xmlns="">
            <p:pic>
              <p:nvPicPr>
                <p:cNvPr id="114902" name="Freihand 114901">
                  <a:extLst>
                    <a:ext uri="{FF2B5EF4-FFF2-40B4-BE49-F238E27FC236}">
                      <a16:creationId xmlns:a16="http://schemas.microsoft.com/office/drawing/2014/main" id="{6D80D25F-9FEF-41AD-BD4E-4C53FDFFC464}"/>
                    </a:ext>
                  </a:extLst>
                </p:cNvPr>
                <p:cNvPicPr/>
                <p:nvPr/>
              </p:nvPicPr>
              <p:blipFill>
                <a:blip r:embed="rId220"/>
                <a:stretch>
                  <a:fillRect/>
                </a:stretch>
              </p:blipFill>
              <p:spPr>
                <a:xfrm>
                  <a:off x="11549877" y="2426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14903" name="Freihand 114902">
                  <a:extLst>
                    <a:ext uri="{FF2B5EF4-FFF2-40B4-BE49-F238E27FC236}">
                      <a16:creationId xmlns:a16="http://schemas.microsoft.com/office/drawing/2014/main" id="{1A8E4A3B-B4F4-4062-B089-D9F19F8EFC92}"/>
                    </a:ext>
                  </a:extLst>
                </p14:cNvPr>
                <p14:cNvContentPartPr/>
                <p14:nvPr/>
              </p14:nvContentPartPr>
              <p14:xfrm>
                <a:off x="11597757" y="279016"/>
                <a:ext cx="55800" cy="142560"/>
              </p14:xfrm>
            </p:contentPart>
          </mc:Choice>
          <mc:Fallback xmlns="">
            <p:pic>
              <p:nvPicPr>
                <p:cNvPr id="114903" name="Freihand 114902">
                  <a:extLst>
                    <a:ext uri="{FF2B5EF4-FFF2-40B4-BE49-F238E27FC236}">
                      <a16:creationId xmlns:a16="http://schemas.microsoft.com/office/drawing/2014/main" id="{1A8E4A3B-B4F4-4062-B089-D9F19F8EFC92}"/>
                    </a:ext>
                  </a:extLst>
                </p:cNvPr>
                <p:cNvPicPr/>
                <p:nvPr/>
              </p:nvPicPr>
              <p:blipFill>
                <a:blip r:embed="rId443"/>
                <a:stretch>
                  <a:fillRect/>
                </a:stretch>
              </p:blipFill>
              <p:spPr>
                <a:xfrm>
                  <a:off x="11589117" y="270376"/>
                  <a:ext cx="73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14904" name="Freihand 114903">
                  <a:extLst>
                    <a:ext uri="{FF2B5EF4-FFF2-40B4-BE49-F238E27FC236}">
                      <a16:creationId xmlns:a16="http://schemas.microsoft.com/office/drawing/2014/main" id="{317B80C2-0846-448C-831D-54111A4F31D1}"/>
                    </a:ext>
                  </a:extLst>
                </p14:cNvPr>
                <p14:cNvContentPartPr/>
                <p14:nvPr/>
              </p14:nvContentPartPr>
              <p14:xfrm>
                <a:off x="11663637" y="351016"/>
                <a:ext cx="294840" cy="59760"/>
              </p14:xfrm>
            </p:contentPart>
          </mc:Choice>
          <mc:Fallback xmlns="">
            <p:pic>
              <p:nvPicPr>
                <p:cNvPr id="114904" name="Freihand 114903">
                  <a:extLst>
                    <a:ext uri="{FF2B5EF4-FFF2-40B4-BE49-F238E27FC236}">
                      <a16:creationId xmlns:a16="http://schemas.microsoft.com/office/drawing/2014/main" id="{317B80C2-0846-448C-831D-54111A4F31D1}"/>
                    </a:ext>
                  </a:extLst>
                </p:cNvPr>
                <p:cNvPicPr/>
                <p:nvPr/>
              </p:nvPicPr>
              <p:blipFill>
                <a:blip r:embed="rId445"/>
                <a:stretch>
                  <a:fillRect/>
                </a:stretch>
              </p:blipFill>
              <p:spPr>
                <a:xfrm>
                  <a:off x="11654637" y="342016"/>
                  <a:ext cx="312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14905" name="Freihand 114904">
                  <a:extLst>
                    <a:ext uri="{FF2B5EF4-FFF2-40B4-BE49-F238E27FC236}">
                      <a16:creationId xmlns:a16="http://schemas.microsoft.com/office/drawing/2014/main" id="{27ACE11A-B47D-4BE6-A2BC-3846D21760E7}"/>
                    </a:ext>
                  </a:extLst>
                </p14:cNvPr>
                <p14:cNvContentPartPr/>
                <p14:nvPr/>
              </p14:nvContentPartPr>
              <p14:xfrm>
                <a:off x="11986557" y="196216"/>
                <a:ext cx="58320" cy="178200"/>
              </p14:xfrm>
            </p:contentPart>
          </mc:Choice>
          <mc:Fallback xmlns="">
            <p:pic>
              <p:nvPicPr>
                <p:cNvPr id="114905" name="Freihand 114904">
                  <a:extLst>
                    <a:ext uri="{FF2B5EF4-FFF2-40B4-BE49-F238E27FC236}">
                      <a16:creationId xmlns:a16="http://schemas.microsoft.com/office/drawing/2014/main" id="{27ACE11A-B47D-4BE6-A2BC-3846D21760E7}"/>
                    </a:ext>
                  </a:extLst>
                </p:cNvPr>
                <p:cNvPicPr/>
                <p:nvPr/>
              </p:nvPicPr>
              <p:blipFill>
                <a:blip r:embed="rId447"/>
                <a:stretch>
                  <a:fillRect/>
                </a:stretch>
              </p:blipFill>
              <p:spPr>
                <a:xfrm>
                  <a:off x="11977557" y="187576"/>
                  <a:ext cx="75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14906" name="Freihand 114905">
                  <a:extLst>
                    <a:ext uri="{FF2B5EF4-FFF2-40B4-BE49-F238E27FC236}">
                      <a16:creationId xmlns:a16="http://schemas.microsoft.com/office/drawing/2014/main" id="{4FB553C6-9C0D-4662-A1F1-88AFBC68E175}"/>
                    </a:ext>
                  </a:extLst>
                </p14:cNvPr>
                <p14:cNvContentPartPr/>
                <p14:nvPr/>
              </p14:nvContentPartPr>
              <p14:xfrm>
                <a:off x="12017517" y="460096"/>
                <a:ext cx="10800" cy="12240"/>
              </p14:xfrm>
            </p:contentPart>
          </mc:Choice>
          <mc:Fallback xmlns="">
            <p:pic>
              <p:nvPicPr>
                <p:cNvPr id="114906" name="Freihand 114905">
                  <a:extLst>
                    <a:ext uri="{FF2B5EF4-FFF2-40B4-BE49-F238E27FC236}">
                      <a16:creationId xmlns:a16="http://schemas.microsoft.com/office/drawing/2014/main" id="{4FB553C6-9C0D-4662-A1F1-88AFBC68E175}"/>
                    </a:ext>
                  </a:extLst>
                </p:cNvPr>
                <p:cNvPicPr/>
                <p:nvPr/>
              </p:nvPicPr>
              <p:blipFill>
                <a:blip r:embed="rId449"/>
                <a:stretch>
                  <a:fillRect/>
                </a:stretch>
              </p:blipFill>
              <p:spPr>
                <a:xfrm>
                  <a:off x="12008517" y="451456"/>
                  <a:ext cx="28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14911" name="Freihand 114910">
                  <a:extLst>
                    <a:ext uri="{FF2B5EF4-FFF2-40B4-BE49-F238E27FC236}">
                      <a16:creationId xmlns:a16="http://schemas.microsoft.com/office/drawing/2014/main" id="{85469CDE-D541-4FCC-A321-C8740BDAFAA3}"/>
                    </a:ext>
                  </a:extLst>
                </p14:cNvPr>
                <p14:cNvContentPartPr/>
                <p14:nvPr/>
              </p14:nvContentPartPr>
              <p14:xfrm>
                <a:off x="8036277" y="1802896"/>
                <a:ext cx="1526400" cy="35640"/>
              </p14:xfrm>
            </p:contentPart>
          </mc:Choice>
          <mc:Fallback xmlns="">
            <p:pic>
              <p:nvPicPr>
                <p:cNvPr id="114911" name="Freihand 114910">
                  <a:extLst>
                    <a:ext uri="{FF2B5EF4-FFF2-40B4-BE49-F238E27FC236}">
                      <a16:creationId xmlns:a16="http://schemas.microsoft.com/office/drawing/2014/main" id="{85469CDE-D541-4FCC-A321-C8740BDAFAA3}"/>
                    </a:ext>
                  </a:extLst>
                </p:cNvPr>
                <p:cNvPicPr/>
                <p:nvPr/>
              </p:nvPicPr>
              <p:blipFill>
                <a:blip r:embed="rId451"/>
                <a:stretch>
                  <a:fillRect/>
                </a:stretch>
              </p:blipFill>
              <p:spPr>
                <a:xfrm>
                  <a:off x="8027277" y="1794256"/>
                  <a:ext cx="154404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114912" name="Freihand 114911">
                <a:extLst>
                  <a:ext uri="{FF2B5EF4-FFF2-40B4-BE49-F238E27FC236}">
                    <a16:creationId xmlns:a16="http://schemas.microsoft.com/office/drawing/2014/main" id="{F2CF2A4E-5630-4C3F-B8F8-FF1F8408DDB2}"/>
                  </a:ext>
                </a:extLst>
              </p14:cNvPr>
              <p14:cNvContentPartPr/>
              <p14:nvPr/>
            </p14:nvContentPartPr>
            <p14:xfrm>
              <a:off x="1375557" y="2190256"/>
              <a:ext cx="2684520" cy="69480"/>
            </p14:xfrm>
          </p:contentPart>
        </mc:Choice>
        <mc:Fallback xmlns="">
          <p:pic>
            <p:nvPicPr>
              <p:cNvPr id="114912" name="Freihand 114911">
                <a:extLst>
                  <a:ext uri="{FF2B5EF4-FFF2-40B4-BE49-F238E27FC236}">
                    <a16:creationId xmlns:a16="http://schemas.microsoft.com/office/drawing/2014/main" id="{F2CF2A4E-5630-4C3F-B8F8-FF1F8408DDB2}"/>
                  </a:ext>
                </a:extLst>
              </p:cNvPr>
              <p:cNvPicPr/>
              <p:nvPr/>
            </p:nvPicPr>
            <p:blipFill>
              <a:blip r:embed="rId453"/>
              <a:stretch>
                <a:fillRect/>
              </a:stretch>
            </p:blipFill>
            <p:spPr>
              <a:xfrm>
                <a:off x="1366917" y="2181256"/>
                <a:ext cx="2702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14914" name="Freihand 114913">
                <a:extLst>
                  <a:ext uri="{FF2B5EF4-FFF2-40B4-BE49-F238E27FC236}">
                    <a16:creationId xmlns:a16="http://schemas.microsoft.com/office/drawing/2014/main" id="{AC000E7A-8B9D-4A6A-98AA-3AF2D8CDE7E0}"/>
                  </a:ext>
                </a:extLst>
              </p14:cNvPr>
              <p14:cNvContentPartPr/>
              <p14:nvPr/>
            </p14:nvContentPartPr>
            <p14:xfrm>
              <a:off x="6210717" y="3706216"/>
              <a:ext cx="3420720" cy="113760"/>
            </p14:xfrm>
          </p:contentPart>
        </mc:Choice>
        <mc:Fallback xmlns="">
          <p:pic>
            <p:nvPicPr>
              <p:cNvPr id="114914" name="Freihand 114913">
                <a:extLst>
                  <a:ext uri="{FF2B5EF4-FFF2-40B4-BE49-F238E27FC236}">
                    <a16:creationId xmlns:a16="http://schemas.microsoft.com/office/drawing/2014/main" id="{AC000E7A-8B9D-4A6A-98AA-3AF2D8CDE7E0}"/>
                  </a:ext>
                </a:extLst>
              </p:cNvPr>
              <p:cNvPicPr/>
              <p:nvPr/>
            </p:nvPicPr>
            <p:blipFill>
              <a:blip r:embed="rId455"/>
              <a:stretch>
                <a:fillRect/>
              </a:stretch>
            </p:blipFill>
            <p:spPr>
              <a:xfrm>
                <a:off x="6202077" y="3697576"/>
                <a:ext cx="3438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14915" name="Freihand 114914">
                <a:extLst>
                  <a:ext uri="{FF2B5EF4-FFF2-40B4-BE49-F238E27FC236}">
                    <a16:creationId xmlns:a16="http://schemas.microsoft.com/office/drawing/2014/main" id="{5FA63D8D-657F-4BC9-98E8-45D115D6D66F}"/>
                  </a:ext>
                </a:extLst>
              </p14:cNvPr>
              <p14:cNvContentPartPr/>
              <p14:nvPr/>
            </p14:nvContentPartPr>
            <p14:xfrm>
              <a:off x="4769277" y="4098976"/>
              <a:ext cx="3971520" cy="44640"/>
            </p14:xfrm>
          </p:contentPart>
        </mc:Choice>
        <mc:Fallback xmlns="">
          <p:pic>
            <p:nvPicPr>
              <p:cNvPr id="114915" name="Freihand 114914">
                <a:extLst>
                  <a:ext uri="{FF2B5EF4-FFF2-40B4-BE49-F238E27FC236}">
                    <a16:creationId xmlns:a16="http://schemas.microsoft.com/office/drawing/2014/main" id="{5FA63D8D-657F-4BC9-98E8-45D115D6D66F}"/>
                  </a:ext>
                </a:extLst>
              </p:cNvPr>
              <p:cNvPicPr/>
              <p:nvPr/>
            </p:nvPicPr>
            <p:blipFill>
              <a:blip r:embed="rId457"/>
              <a:stretch>
                <a:fillRect/>
              </a:stretch>
            </p:blipFill>
            <p:spPr>
              <a:xfrm>
                <a:off x="4760637" y="4089976"/>
                <a:ext cx="3989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14916" name="Freihand 114915">
                <a:extLst>
                  <a:ext uri="{FF2B5EF4-FFF2-40B4-BE49-F238E27FC236}">
                    <a16:creationId xmlns:a16="http://schemas.microsoft.com/office/drawing/2014/main" id="{E348E314-95AE-48CB-AB24-DB7450472E66}"/>
                  </a:ext>
                </a:extLst>
              </p14:cNvPr>
              <p14:cNvContentPartPr/>
              <p14:nvPr/>
            </p14:nvContentPartPr>
            <p14:xfrm>
              <a:off x="1318317" y="4465816"/>
              <a:ext cx="2954880" cy="49680"/>
            </p14:xfrm>
          </p:contentPart>
        </mc:Choice>
        <mc:Fallback xmlns="">
          <p:pic>
            <p:nvPicPr>
              <p:cNvPr id="114916" name="Freihand 114915">
                <a:extLst>
                  <a:ext uri="{FF2B5EF4-FFF2-40B4-BE49-F238E27FC236}">
                    <a16:creationId xmlns:a16="http://schemas.microsoft.com/office/drawing/2014/main" id="{E348E314-95AE-48CB-AB24-DB7450472E66}"/>
                  </a:ext>
                </a:extLst>
              </p:cNvPr>
              <p:cNvPicPr/>
              <p:nvPr/>
            </p:nvPicPr>
            <p:blipFill>
              <a:blip r:embed="rId459"/>
              <a:stretch>
                <a:fillRect/>
              </a:stretch>
            </p:blipFill>
            <p:spPr>
              <a:xfrm>
                <a:off x="1309317" y="4456816"/>
                <a:ext cx="2972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14917" name="Freihand 114916">
                <a:extLst>
                  <a:ext uri="{FF2B5EF4-FFF2-40B4-BE49-F238E27FC236}">
                    <a16:creationId xmlns:a16="http://schemas.microsoft.com/office/drawing/2014/main" id="{DD964430-9389-4982-8A36-42944F9AF001}"/>
                  </a:ext>
                </a:extLst>
              </p14:cNvPr>
              <p14:cNvContentPartPr/>
              <p14:nvPr/>
            </p14:nvContentPartPr>
            <p14:xfrm>
              <a:off x="4960437" y="4030936"/>
              <a:ext cx="3290040" cy="558000"/>
            </p14:xfrm>
          </p:contentPart>
        </mc:Choice>
        <mc:Fallback xmlns="">
          <p:pic>
            <p:nvPicPr>
              <p:cNvPr id="114917" name="Freihand 114916">
                <a:extLst>
                  <a:ext uri="{FF2B5EF4-FFF2-40B4-BE49-F238E27FC236}">
                    <a16:creationId xmlns:a16="http://schemas.microsoft.com/office/drawing/2014/main" id="{DD964430-9389-4982-8A36-42944F9AF001}"/>
                  </a:ext>
                </a:extLst>
              </p:cNvPr>
              <p:cNvPicPr/>
              <p:nvPr/>
            </p:nvPicPr>
            <p:blipFill>
              <a:blip r:embed="rId461"/>
              <a:stretch>
                <a:fillRect/>
              </a:stretch>
            </p:blipFill>
            <p:spPr>
              <a:xfrm>
                <a:off x="4951797" y="4021936"/>
                <a:ext cx="3307680" cy="575640"/>
              </a:xfrm>
              <a:prstGeom prst="rect">
                <a:avLst/>
              </a:prstGeom>
            </p:spPr>
          </p:pic>
        </mc:Fallback>
      </mc:AlternateContent>
    </p:spTree>
    <p:extLst>
      <p:ext uri="{BB962C8B-B14F-4D97-AF65-F5344CB8AC3E}">
        <p14:creationId xmlns:p14="http://schemas.microsoft.com/office/powerpoint/2010/main" val="20272694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223398" y="184666"/>
            <a:ext cx="1190086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Simple calculation of average growth with quaterly data for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6522225" y="4962258"/>
            <a:ext cx="1476686"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600"/>
              <a:t>Source:Destatis</a:t>
            </a:r>
            <a:endParaRPr lang="de-DE" sz="1600" dirty="0"/>
          </a:p>
        </p:txBody>
      </p:sp>
      <p:sp>
        <p:nvSpPr>
          <p:cNvPr id="2" name="Text Box 2">
            <a:extLst>
              <a:ext uri="{FF2B5EF4-FFF2-40B4-BE49-F238E27FC236}">
                <a16:creationId xmlns:a16="http://schemas.microsoft.com/office/drawing/2014/main" id="{10535568-25BA-1491-4D98-AAD7D78E22D9}"/>
              </a:ext>
            </a:extLst>
          </p:cNvPr>
          <p:cNvSpPr txBox="1">
            <a:spLocks noChangeArrowheads="1"/>
          </p:cNvSpPr>
          <p:nvPr/>
        </p:nvSpPr>
        <p:spPr bwMode="auto">
          <a:xfrm>
            <a:off x="158796" y="832680"/>
            <a:ext cx="5012246" cy="430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400">
                <a:solidFill>
                  <a:srgbClr val="000000"/>
                </a:solidFill>
              </a:rPr>
              <a:t>Calculate the following average growth rates and interprete </a:t>
            </a:r>
            <a:endParaRPr lang="de-DE" sz="1400" b="1" dirty="0">
              <a:solidFill>
                <a:srgbClr val="000000"/>
              </a:solidFill>
            </a:endParaRPr>
          </a:p>
        </p:txBody>
      </p:sp>
      <p:graphicFrame>
        <p:nvGraphicFramePr>
          <p:cNvPr id="6" name="Tabelle 5">
            <a:extLst>
              <a:ext uri="{FF2B5EF4-FFF2-40B4-BE49-F238E27FC236}">
                <a16:creationId xmlns:a16="http://schemas.microsoft.com/office/drawing/2014/main" id="{B145C201-8A96-7575-CE6E-50F99EF5AFE2}"/>
              </a:ext>
            </a:extLst>
          </p:cNvPr>
          <p:cNvGraphicFramePr>
            <a:graphicFrameLocks noGrp="1"/>
          </p:cNvGraphicFramePr>
          <p:nvPr>
            <p:extLst>
              <p:ext uri="{D42A27DB-BD31-4B8C-83A1-F6EECF244321}">
                <p14:modId xmlns:p14="http://schemas.microsoft.com/office/powerpoint/2010/main" val="325440850"/>
              </p:ext>
            </p:extLst>
          </p:nvPr>
        </p:nvGraphicFramePr>
        <p:xfrm>
          <a:off x="271236" y="1494858"/>
          <a:ext cx="4376964" cy="3752064"/>
        </p:xfrm>
        <a:graphic>
          <a:graphicData uri="http://schemas.openxmlformats.org/drawingml/2006/table">
            <a:tbl>
              <a:tblPr/>
              <a:tblGrid>
                <a:gridCol w="855433">
                  <a:extLst>
                    <a:ext uri="{9D8B030D-6E8A-4147-A177-3AD203B41FA5}">
                      <a16:colId xmlns:a16="http://schemas.microsoft.com/office/drawing/2014/main" val="4008618647"/>
                    </a:ext>
                  </a:extLst>
                </a:gridCol>
                <a:gridCol w="228115">
                  <a:extLst>
                    <a:ext uri="{9D8B030D-6E8A-4147-A177-3AD203B41FA5}">
                      <a16:colId xmlns:a16="http://schemas.microsoft.com/office/drawing/2014/main" val="85246793"/>
                    </a:ext>
                  </a:extLst>
                </a:gridCol>
                <a:gridCol w="384945">
                  <a:extLst>
                    <a:ext uri="{9D8B030D-6E8A-4147-A177-3AD203B41FA5}">
                      <a16:colId xmlns:a16="http://schemas.microsoft.com/office/drawing/2014/main" val="4288152608"/>
                    </a:ext>
                  </a:extLst>
                </a:gridCol>
                <a:gridCol w="228115">
                  <a:extLst>
                    <a:ext uri="{9D8B030D-6E8A-4147-A177-3AD203B41FA5}">
                      <a16:colId xmlns:a16="http://schemas.microsoft.com/office/drawing/2014/main" val="2137281613"/>
                    </a:ext>
                  </a:extLst>
                </a:gridCol>
                <a:gridCol w="940976">
                  <a:extLst>
                    <a:ext uri="{9D8B030D-6E8A-4147-A177-3AD203B41FA5}">
                      <a16:colId xmlns:a16="http://schemas.microsoft.com/office/drawing/2014/main" val="3480983309"/>
                    </a:ext>
                  </a:extLst>
                </a:gridCol>
                <a:gridCol w="1739380">
                  <a:extLst>
                    <a:ext uri="{9D8B030D-6E8A-4147-A177-3AD203B41FA5}">
                      <a16:colId xmlns:a16="http://schemas.microsoft.com/office/drawing/2014/main" val="2422391945"/>
                    </a:ext>
                  </a:extLst>
                </a:gridCol>
              </a:tblGrid>
              <a:tr h="208448">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∅-GR qoq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annualized ∅-GR qoq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40538"/>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82171"/>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053085"/>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673227"/>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497017"/>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072635"/>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447894"/>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347063"/>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789327"/>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417831"/>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16548"/>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00360"/>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98696"/>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07858"/>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33961"/>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987870"/>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22536"/>
                  </a:ext>
                </a:extLst>
              </a:tr>
              <a:tr h="208448">
                <a:tc>
                  <a:txBody>
                    <a:bodyPr/>
                    <a:lstStyle/>
                    <a:p>
                      <a:pPr algn="r" fontAlgn="b"/>
                      <a:r>
                        <a:rPr lang="de-DE" sz="1100" b="0" i="0" u="none" strike="noStrike">
                          <a:solidFill>
                            <a:srgbClr val="000000"/>
                          </a:solidFill>
                          <a:effectLst/>
                          <a:latin typeface="Calibri" panose="020F0502020204030204" pitchFamily="34" charset="0"/>
                        </a:rPr>
                        <a:t>1991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q4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517635"/>
                  </a:ext>
                </a:extLst>
              </a:tr>
            </a:tbl>
          </a:graphicData>
        </a:graphic>
      </p:graphicFrame>
      <p:pic>
        <p:nvPicPr>
          <p:cNvPr id="17" name="Grafik 16">
            <a:extLst>
              <a:ext uri="{FF2B5EF4-FFF2-40B4-BE49-F238E27FC236}">
                <a16:creationId xmlns:a16="http://schemas.microsoft.com/office/drawing/2014/main" id="{4B54E53A-CBA0-C35A-EAB8-5EE4EBE0ACC6}"/>
              </a:ext>
            </a:extLst>
          </p:cNvPr>
          <p:cNvPicPr>
            <a:picLocks noChangeAspect="1"/>
          </p:cNvPicPr>
          <p:nvPr/>
        </p:nvPicPr>
        <p:blipFill>
          <a:blip r:embed="rId3"/>
          <a:stretch>
            <a:fillRect/>
          </a:stretch>
        </p:blipFill>
        <p:spPr>
          <a:xfrm>
            <a:off x="5903704" y="1071216"/>
            <a:ext cx="5715226" cy="3435216"/>
          </a:xfrm>
          <a:prstGeom prst="rect">
            <a:avLst/>
          </a:prstGeom>
        </p:spPr>
      </p:pic>
      <p:grpSp>
        <p:nvGrpSpPr>
          <p:cNvPr id="119844" name="Gruppieren 119843">
            <a:extLst>
              <a:ext uri="{FF2B5EF4-FFF2-40B4-BE49-F238E27FC236}">
                <a16:creationId xmlns:a16="http://schemas.microsoft.com/office/drawing/2014/main" id="{9C2EA169-916C-488B-9BBD-771A8D618588}"/>
              </a:ext>
            </a:extLst>
          </p:cNvPr>
          <p:cNvGrpSpPr/>
          <p:nvPr/>
        </p:nvGrpSpPr>
        <p:grpSpPr>
          <a:xfrm>
            <a:off x="1740304" y="5536980"/>
            <a:ext cx="4163400" cy="976680"/>
            <a:chOff x="7986237" y="4654096"/>
            <a:chExt cx="4163400" cy="97668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57287AB-49A7-4E06-AE0F-ED41589A501F}"/>
                    </a:ext>
                  </a:extLst>
                </p14:cNvPr>
                <p14:cNvContentPartPr/>
                <p14:nvPr/>
              </p14:nvContentPartPr>
              <p14:xfrm>
                <a:off x="8469357" y="4859656"/>
                <a:ext cx="5760" cy="124200"/>
              </p14:xfrm>
            </p:contentPart>
          </mc:Choice>
          <mc:Fallback xmlns="">
            <p:pic>
              <p:nvPicPr>
                <p:cNvPr id="3" name="Freihand 2">
                  <a:extLst>
                    <a:ext uri="{FF2B5EF4-FFF2-40B4-BE49-F238E27FC236}">
                      <a16:creationId xmlns:a16="http://schemas.microsoft.com/office/drawing/2014/main" id="{F57287AB-49A7-4E06-AE0F-ED41589A501F}"/>
                    </a:ext>
                  </a:extLst>
                </p:cNvPr>
                <p:cNvPicPr/>
                <p:nvPr/>
              </p:nvPicPr>
              <p:blipFill>
                <a:blip r:embed="rId5"/>
                <a:stretch>
                  <a:fillRect/>
                </a:stretch>
              </p:blipFill>
              <p:spPr>
                <a:xfrm>
                  <a:off x="8460357" y="4850656"/>
                  <a:ext cx="2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54CD86F-8284-41B1-BFFE-A7CCA3C939B6}"/>
                    </a:ext>
                  </a:extLst>
                </p14:cNvPr>
                <p14:cNvContentPartPr/>
                <p14:nvPr/>
              </p14:nvContentPartPr>
              <p14:xfrm>
                <a:off x="8520117" y="4831576"/>
                <a:ext cx="24840" cy="128160"/>
              </p14:xfrm>
            </p:contentPart>
          </mc:Choice>
          <mc:Fallback xmlns="">
            <p:pic>
              <p:nvPicPr>
                <p:cNvPr id="4" name="Freihand 3">
                  <a:extLst>
                    <a:ext uri="{FF2B5EF4-FFF2-40B4-BE49-F238E27FC236}">
                      <a16:creationId xmlns:a16="http://schemas.microsoft.com/office/drawing/2014/main" id="{A54CD86F-8284-41B1-BFFE-A7CCA3C939B6}"/>
                    </a:ext>
                  </a:extLst>
                </p:cNvPr>
                <p:cNvPicPr/>
                <p:nvPr/>
              </p:nvPicPr>
              <p:blipFill>
                <a:blip r:embed="rId7"/>
                <a:stretch>
                  <a:fillRect/>
                </a:stretch>
              </p:blipFill>
              <p:spPr>
                <a:xfrm>
                  <a:off x="8511117" y="4822936"/>
                  <a:ext cx="42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441DFCC-C5DD-4C09-B140-E365B23DFF6A}"/>
                    </a:ext>
                  </a:extLst>
                </p14:cNvPr>
                <p14:cNvContentPartPr/>
                <p14:nvPr/>
              </p14:nvContentPartPr>
              <p14:xfrm>
                <a:off x="8450997" y="4902136"/>
                <a:ext cx="88920" cy="7200"/>
              </p14:xfrm>
            </p:contentPart>
          </mc:Choice>
          <mc:Fallback xmlns="">
            <p:pic>
              <p:nvPicPr>
                <p:cNvPr id="5" name="Freihand 4">
                  <a:extLst>
                    <a:ext uri="{FF2B5EF4-FFF2-40B4-BE49-F238E27FC236}">
                      <a16:creationId xmlns:a16="http://schemas.microsoft.com/office/drawing/2014/main" id="{A441DFCC-C5DD-4C09-B140-E365B23DFF6A}"/>
                    </a:ext>
                  </a:extLst>
                </p:cNvPr>
                <p:cNvPicPr/>
                <p:nvPr/>
              </p:nvPicPr>
              <p:blipFill>
                <a:blip r:embed="rId9"/>
                <a:stretch>
                  <a:fillRect/>
                </a:stretch>
              </p:blipFill>
              <p:spPr>
                <a:xfrm>
                  <a:off x="8441997" y="4893496"/>
                  <a:ext cx="106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8AA71D4-4564-46EF-AE60-4EDB72169DCA}"/>
                    </a:ext>
                  </a:extLst>
                </p14:cNvPr>
                <p14:cNvContentPartPr/>
                <p14:nvPr/>
              </p14:nvContentPartPr>
              <p14:xfrm>
                <a:off x="8564037" y="4875496"/>
                <a:ext cx="233640" cy="65880"/>
              </p14:xfrm>
            </p:contentPart>
          </mc:Choice>
          <mc:Fallback xmlns="">
            <p:pic>
              <p:nvPicPr>
                <p:cNvPr id="7" name="Freihand 6">
                  <a:extLst>
                    <a:ext uri="{FF2B5EF4-FFF2-40B4-BE49-F238E27FC236}">
                      <a16:creationId xmlns:a16="http://schemas.microsoft.com/office/drawing/2014/main" id="{E8AA71D4-4564-46EF-AE60-4EDB72169DCA}"/>
                    </a:ext>
                  </a:extLst>
                </p:cNvPr>
                <p:cNvPicPr/>
                <p:nvPr/>
              </p:nvPicPr>
              <p:blipFill>
                <a:blip r:embed="rId11"/>
                <a:stretch>
                  <a:fillRect/>
                </a:stretch>
              </p:blipFill>
              <p:spPr>
                <a:xfrm>
                  <a:off x="8555397" y="4866496"/>
                  <a:ext cx="251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933E75AF-5AC6-40AE-A90F-7B9862604D19}"/>
                    </a:ext>
                  </a:extLst>
                </p14:cNvPr>
                <p14:cNvContentPartPr/>
                <p14:nvPr/>
              </p14:nvContentPartPr>
              <p14:xfrm>
                <a:off x="8917917" y="4810336"/>
                <a:ext cx="131400" cy="95760"/>
              </p14:xfrm>
            </p:contentPart>
          </mc:Choice>
          <mc:Fallback xmlns="">
            <p:pic>
              <p:nvPicPr>
                <p:cNvPr id="8" name="Freihand 7">
                  <a:extLst>
                    <a:ext uri="{FF2B5EF4-FFF2-40B4-BE49-F238E27FC236}">
                      <a16:creationId xmlns:a16="http://schemas.microsoft.com/office/drawing/2014/main" id="{933E75AF-5AC6-40AE-A90F-7B9862604D19}"/>
                    </a:ext>
                  </a:extLst>
                </p:cNvPr>
                <p:cNvPicPr/>
                <p:nvPr/>
              </p:nvPicPr>
              <p:blipFill>
                <a:blip r:embed="rId13"/>
                <a:stretch>
                  <a:fillRect/>
                </a:stretch>
              </p:blipFill>
              <p:spPr>
                <a:xfrm>
                  <a:off x="8908917" y="4801696"/>
                  <a:ext cx="149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84E664C-2FC9-42CD-8D1D-ABCD6388520D}"/>
                    </a:ext>
                  </a:extLst>
                </p14:cNvPr>
                <p14:cNvContentPartPr/>
                <p14:nvPr/>
              </p14:nvContentPartPr>
              <p14:xfrm>
                <a:off x="9282597" y="4847776"/>
                <a:ext cx="194040" cy="82440"/>
              </p14:xfrm>
            </p:contentPart>
          </mc:Choice>
          <mc:Fallback xmlns="">
            <p:pic>
              <p:nvPicPr>
                <p:cNvPr id="10" name="Freihand 9">
                  <a:extLst>
                    <a:ext uri="{FF2B5EF4-FFF2-40B4-BE49-F238E27FC236}">
                      <a16:creationId xmlns:a16="http://schemas.microsoft.com/office/drawing/2014/main" id="{684E664C-2FC9-42CD-8D1D-ABCD6388520D}"/>
                    </a:ext>
                  </a:extLst>
                </p:cNvPr>
                <p:cNvPicPr/>
                <p:nvPr/>
              </p:nvPicPr>
              <p:blipFill>
                <a:blip r:embed="rId15"/>
                <a:stretch>
                  <a:fillRect/>
                </a:stretch>
              </p:blipFill>
              <p:spPr>
                <a:xfrm>
                  <a:off x="9273597" y="4839136"/>
                  <a:ext cx="211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30EDF82-9C5B-49AC-9F49-12612ECF0F0D}"/>
                    </a:ext>
                  </a:extLst>
                </p14:cNvPr>
                <p14:cNvContentPartPr/>
                <p14:nvPr/>
              </p14:nvContentPartPr>
              <p14:xfrm>
                <a:off x="9503277" y="4877296"/>
                <a:ext cx="111600" cy="44640"/>
              </p14:xfrm>
            </p:contentPart>
          </mc:Choice>
          <mc:Fallback xmlns="">
            <p:pic>
              <p:nvPicPr>
                <p:cNvPr id="11" name="Freihand 10">
                  <a:extLst>
                    <a:ext uri="{FF2B5EF4-FFF2-40B4-BE49-F238E27FC236}">
                      <a16:creationId xmlns:a16="http://schemas.microsoft.com/office/drawing/2014/main" id="{830EDF82-9C5B-49AC-9F49-12612ECF0F0D}"/>
                    </a:ext>
                  </a:extLst>
                </p:cNvPr>
                <p:cNvPicPr/>
                <p:nvPr/>
              </p:nvPicPr>
              <p:blipFill>
                <a:blip r:embed="rId17"/>
                <a:stretch>
                  <a:fillRect/>
                </a:stretch>
              </p:blipFill>
              <p:spPr>
                <a:xfrm>
                  <a:off x="9494277" y="4868296"/>
                  <a:ext cx="12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D9D1F0F-DD34-4D70-9544-427C20A2711D}"/>
                    </a:ext>
                  </a:extLst>
                </p14:cNvPr>
                <p14:cNvContentPartPr/>
                <p14:nvPr/>
              </p14:nvContentPartPr>
              <p14:xfrm>
                <a:off x="9637917" y="4809976"/>
                <a:ext cx="226440" cy="108000"/>
              </p14:xfrm>
            </p:contentPart>
          </mc:Choice>
          <mc:Fallback xmlns="">
            <p:pic>
              <p:nvPicPr>
                <p:cNvPr id="12" name="Freihand 11">
                  <a:extLst>
                    <a:ext uri="{FF2B5EF4-FFF2-40B4-BE49-F238E27FC236}">
                      <a16:creationId xmlns:a16="http://schemas.microsoft.com/office/drawing/2014/main" id="{0D9D1F0F-DD34-4D70-9544-427C20A2711D}"/>
                    </a:ext>
                  </a:extLst>
                </p:cNvPr>
                <p:cNvPicPr/>
                <p:nvPr/>
              </p:nvPicPr>
              <p:blipFill>
                <a:blip r:embed="rId19"/>
                <a:stretch>
                  <a:fillRect/>
                </a:stretch>
              </p:blipFill>
              <p:spPr>
                <a:xfrm>
                  <a:off x="9629277" y="4801336"/>
                  <a:ext cx="244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68DC167-862B-4FB6-83D4-63BE6A5B25BB}"/>
                    </a:ext>
                  </a:extLst>
                </p14:cNvPr>
                <p14:cNvContentPartPr/>
                <p14:nvPr/>
              </p14:nvContentPartPr>
              <p14:xfrm>
                <a:off x="9821157" y="4812496"/>
                <a:ext cx="32760" cy="18360"/>
              </p14:xfrm>
            </p:contentPart>
          </mc:Choice>
          <mc:Fallback xmlns="">
            <p:pic>
              <p:nvPicPr>
                <p:cNvPr id="13" name="Freihand 12">
                  <a:extLst>
                    <a:ext uri="{FF2B5EF4-FFF2-40B4-BE49-F238E27FC236}">
                      <a16:creationId xmlns:a16="http://schemas.microsoft.com/office/drawing/2014/main" id="{268DC167-862B-4FB6-83D4-63BE6A5B25BB}"/>
                    </a:ext>
                  </a:extLst>
                </p:cNvPr>
                <p:cNvPicPr/>
                <p:nvPr/>
              </p:nvPicPr>
              <p:blipFill>
                <a:blip r:embed="rId21"/>
                <a:stretch>
                  <a:fillRect/>
                </a:stretch>
              </p:blipFill>
              <p:spPr>
                <a:xfrm>
                  <a:off x="9812517" y="4803496"/>
                  <a:ext cx="50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57425F5F-EA2C-4826-9263-3EF5F99AB54B}"/>
                    </a:ext>
                  </a:extLst>
                </p14:cNvPr>
                <p14:cNvContentPartPr/>
                <p14:nvPr/>
              </p14:nvContentPartPr>
              <p14:xfrm>
                <a:off x="9889557" y="4836616"/>
                <a:ext cx="101160" cy="69840"/>
              </p14:xfrm>
            </p:contentPart>
          </mc:Choice>
          <mc:Fallback xmlns="">
            <p:pic>
              <p:nvPicPr>
                <p:cNvPr id="14" name="Freihand 13">
                  <a:extLst>
                    <a:ext uri="{FF2B5EF4-FFF2-40B4-BE49-F238E27FC236}">
                      <a16:creationId xmlns:a16="http://schemas.microsoft.com/office/drawing/2014/main" id="{57425F5F-EA2C-4826-9263-3EF5F99AB54B}"/>
                    </a:ext>
                  </a:extLst>
                </p:cNvPr>
                <p:cNvPicPr/>
                <p:nvPr/>
              </p:nvPicPr>
              <p:blipFill>
                <a:blip r:embed="rId23"/>
                <a:stretch>
                  <a:fillRect/>
                </a:stretch>
              </p:blipFill>
              <p:spPr>
                <a:xfrm>
                  <a:off x="9880557" y="4827976"/>
                  <a:ext cx="118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96EA6B6-31E2-45F8-BEE2-1F479C67B8B5}"/>
                    </a:ext>
                  </a:extLst>
                </p14:cNvPr>
                <p14:cNvContentPartPr/>
                <p14:nvPr/>
              </p14:nvContentPartPr>
              <p14:xfrm>
                <a:off x="10006197" y="4827976"/>
                <a:ext cx="139680" cy="61560"/>
              </p14:xfrm>
            </p:contentPart>
          </mc:Choice>
          <mc:Fallback xmlns="">
            <p:pic>
              <p:nvPicPr>
                <p:cNvPr id="15" name="Freihand 14">
                  <a:extLst>
                    <a:ext uri="{FF2B5EF4-FFF2-40B4-BE49-F238E27FC236}">
                      <a16:creationId xmlns:a16="http://schemas.microsoft.com/office/drawing/2014/main" id="{296EA6B6-31E2-45F8-BEE2-1F479C67B8B5}"/>
                    </a:ext>
                  </a:extLst>
                </p:cNvPr>
                <p:cNvPicPr/>
                <p:nvPr/>
              </p:nvPicPr>
              <p:blipFill>
                <a:blip r:embed="rId25"/>
                <a:stretch>
                  <a:fillRect/>
                </a:stretch>
              </p:blipFill>
              <p:spPr>
                <a:xfrm>
                  <a:off x="9997197" y="4819336"/>
                  <a:ext cx="157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77FFD93-FDA4-47ED-99BA-E90C9D4530A4}"/>
                    </a:ext>
                  </a:extLst>
                </p14:cNvPr>
                <p14:cNvContentPartPr/>
                <p14:nvPr/>
              </p14:nvContentPartPr>
              <p14:xfrm>
                <a:off x="10313637" y="4819336"/>
                <a:ext cx="111600" cy="163800"/>
              </p14:xfrm>
            </p:contentPart>
          </mc:Choice>
          <mc:Fallback xmlns="">
            <p:pic>
              <p:nvPicPr>
                <p:cNvPr id="18" name="Freihand 17">
                  <a:extLst>
                    <a:ext uri="{FF2B5EF4-FFF2-40B4-BE49-F238E27FC236}">
                      <a16:creationId xmlns:a16="http://schemas.microsoft.com/office/drawing/2014/main" id="{877FFD93-FDA4-47ED-99BA-E90C9D4530A4}"/>
                    </a:ext>
                  </a:extLst>
                </p:cNvPr>
                <p:cNvPicPr/>
                <p:nvPr/>
              </p:nvPicPr>
              <p:blipFill>
                <a:blip r:embed="rId27"/>
                <a:stretch>
                  <a:fillRect/>
                </a:stretch>
              </p:blipFill>
              <p:spPr>
                <a:xfrm>
                  <a:off x="10304637" y="4810696"/>
                  <a:ext cx="129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CEC60781-FE24-4691-9EB6-D66CE59A77E6}"/>
                    </a:ext>
                  </a:extLst>
                </p14:cNvPr>
                <p14:cNvContentPartPr/>
                <p14:nvPr/>
              </p14:nvContentPartPr>
              <p14:xfrm>
                <a:off x="10410117" y="4830496"/>
                <a:ext cx="111960" cy="72720"/>
              </p14:xfrm>
            </p:contentPart>
          </mc:Choice>
          <mc:Fallback xmlns="">
            <p:pic>
              <p:nvPicPr>
                <p:cNvPr id="19" name="Freihand 18">
                  <a:extLst>
                    <a:ext uri="{FF2B5EF4-FFF2-40B4-BE49-F238E27FC236}">
                      <a16:creationId xmlns:a16="http://schemas.microsoft.com/office/drawing/2014/main" id="{CEC60781-FE24-4691-9EB6-D66CE59A77E6}"/>
                    </a:ext>
                  </a:extLst>
                </p:cNvPr>
                <p:cNvPicPr/>
                <p:nvPr/>
              </p:nvPicPr>
              <p:blipFill>
                <a:blip r:embed="rId29"/>
                <a:stretch>
                  <a:fillRect/>
                </a:stretch>
              </p:blipFill>
              <p:spPr>
                <a:xfrm>
                  <a:off x="10401117" y="4821856"/>
                  <a:ext cx="129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186A9FB4-EF10-4716-981F-79AD66C2EDA1}"/>
                    </a:ext>
                  </a:extLst>
                </p14:cNvPr>
                <p14:cNvContentPartPr/>
                <p14:nvPr/>
              </p14:nvContentPartPr>
              <p14:xfrm>
                <a:off x="10509837" y="4738336"/>
                <a:ext cx="482760" cy="251280"/>
              </p14:xfrm>
            </p:contentPart>
          </mc:Choice>
          <mc:Fallback xmlns="">
            <p:pic>
              <p:nvPicPr>
                <p:cNvPr id="20" name="Freihand 19">
                  <a:extLst>
                    <a:ext uri="{FF2B5EF4-FFF2-40B4-BE49-F238E27FC236}">
                      <a16:creationId xmlns:a16="http://schemas.microsoft.com/office/drawing/2014/main" id="{186A9FB4-EF10-4716-981F-79AD66C2EDA1}"/>
                    </a:ext>
                  </a:extLst>
                </p:cNvPr>
                <p:cNvPicPr/>
                <p:nvPr/>
              </p:nvPicPr>
              <p:blipFill>
                <a:blip r:embed="rId31"/>
                <a:stretch>
                  <a:fillRect/>
                </a:stretch>
              </p:blipFill>
              <p:spPr>
                <a:xfrm>
                  <a:off x="10501197" y="4729336"/>
                  <a:ext cx="5004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A4B5BB5-CE42-4E00-8252-16A6B0F292C7}"/>
                    </a:ext>
                  </a:extLst>
                </p14:cNvPr>
                <p14:cNvContentPartPr/>
                <p14:nvPr/>
              </p14:nvContentPartPr>
              <p14:xfrm>
                <a:off x="11072877" y="4793776"/>
                <a:ext cx="162000" cy="200880"/>
              </p14:xfrm>
            </p:contentPart>
          </mc:Choice>
          <mc:Fallback xmlns="">
            <p:pic>
              <p:nvPicPr>
                <p:cNvPr id="21" name="Freihand 20">
                  <a:extLst>
                    <a:ext uri="{FF2B5EF4-FFF2-40B4-BE49-F238E27FC236}">
                      <a16:creationId xmlns:a16="http://schemas.microsoft.com/office/drawing/2014/main" id="{1A4B5BB5-CE42-4E00-8252-16A6B0F292C7}"/>
                    </a:ext>
                  </a:extLst>
                </p:cNvPr>
                <p:cNvPicPr/>
                <p:nvPr/>
              </p:nvPicPr>
              <p:blipFill>
                <a:blip r:embed="rId33"/>
                <a:stretch>
                  <a:fillRect/>
                </a:stretch>
              </p:blipFill>
              <p:spPr>
                <a:xfrm>
                  <a:off x="11063877" y="4785136"/>
                  <a:ext cx="179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6ADEE89-BDF3-4DC4-9305-9EEA23D62F76}"/>
                    </a:ext>
                  </a:extLst>
                </p14:cNvPr>
                <p14:cNvContentPartPr/>
                <p14:nvPr/>
              </p14:nvContentPartPr>
              <p14:xfrm>
                <a:off x="11248917" y="4798096"/>
                <a:ext cx="248040" cy="62280"/>
              </p14:xfrm>
            </p:contentPart>
          </mc:Choice>
          <mc:Fallback xmlns="">
            <p:pic>
              <p:nvPicPr>
                <p:cNvPr id="22" name="Freihand 21">
                  <a:extLst>
                    <a:ext uri="{FF2B5EF4-FFF2-40B4-BE49-F238E27FC236}">
                      <a16:creationId xmlns:a16="http://schemas.microsoft.com/office/drawing/2014/main" id="{86ADEE89-BDF3-4DC4-9305-9EEA23D62F76}"/>
                    </a:ext>
                  </a:extLst>
                </p:cNvPr>
                <p:cNvPicPr/>
                <p:nvPr/>
              </p:nvPicPr>
              <p:blipFill>
                <a:blip r:embed="rId35"/>
                <a:stretch>
                  <a:fillRect/>
                </a:stretch>
              </p:blipFill>
              <p:spPr>
                <a:xfrm>
                  <a:off x="11240277" y="4789096"/>
                  <a:ext cx="265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9FB113D2-211E-4024-B0BC-A5E9C038ABF5}"/>
                    </a:ext>
                  </a:extLst>
                </p14:cNvPr>
                <p14:cNvContentPartPr/>
                <p14:nvPr/>
              </p14:nvContentPartPr>
              <p14:xfrm>
                <a:off x="11538357" y="4722856"/>
                <a:ext cx="136800" cy="110880"/>
              </p14:xfrm>
            </p:contentPart>
          </mc:Choice>
          <mc:Fallback xmlns="">
            <p:pic>
              <p:nvPicPr>
                <p:cNvPr id="24" name="Freihand 23">
                  <a:extLst>
                    <a:ext uri="{FF2B5EF4-FFF2-40B4-BE49-F238E27FC236}">
                      <a16:creationId xmlns:a16="http://schemas.microsoft.com/office/drawing/2014/main" id="{9FB113D2-211E-4024-B0BC-A5E9C038ABF5}"/>
                    </a:ext>
                  </a:extLst>
                </p:cNvPr>
                <p:cNvPicPr/>
                <p:nvPr/>
              </p:nvPicPr>
              <p:blipFill>
                <a:blip r:embed="rId37"/>
                <a:stretch>
                  <a:fillRect/>
                </a:stretch>
              </p:blipFill>
              <p:spPr>
                <a:xfrm>
                  <a:off x="11529717" y="4714216"/>
                  <a:ext cx="154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34E80D92-D46D-4B2D-A9B0-32E5B5CD8848}"/>
                    </a:ext>
                  </a:extLst>
                </p14:cNvPr>
                <p14:cNvContentPartPr/>
                <p14:nvPr/>
              </p14:nvContentPartPr>
              <p14:xfrm>
                <a:off x="11727357" y="4781536"/>
                <a:ext cx="80640" cy="55080"/>
              </p14:xfrm>
            </p:contentPart>
          </mc:Choice>
          <mc:Fallback xmlns="">
            <p:pic>
              <p:nvPicPr>
                <p:cNvPr id="25" name="Freihand 24">
                  <a:extLst>
                    <a:ext uri="{FF2B5EF4-FFF2-40B4-BE49-F238E27FC236}">
                      <a16:creationId xmlns:a16="http://schemas.microsoft.com/office/drawing/2014/main" id="{34E80D92-D46D-4B2D-A9B0-32E5B5CD8848}"/>
                    </a:ext>
                  </a:extLst>
                </p:cNvPr>
                <p:cNvPicPr/>
                <p:nvPr/>
              </p:nvPicPr>
              <p:blipFill>
                <a:blip r:embed="rId39"/>
                <a:stretch>
                  <a:fillRect/>
                </a:stretch>
              </p:blipFill>
              <p:spPr>
                <a:xfrm>
                  <a:off x="11718357" y="4772536"/>
                  <a:ext cx="98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A60E97BB-9FDA-4030-B781-28A552A388E3}"/>
                    </a:ext>
                  </a:extLst>
                </p14:cNvPr>
                <p14:cNvContentPartPr/>
                <p14:nvPr/>
              </p14:nvContentPartPr>
              <p14:xfrm>
                <a:off x="11798637" y="4718536"/>
                <a:ext cx="217080" cy="99720"/>
              </p14:xfrm>
            </p:contentPart>
          </mc:Choice>
          <mc:Fallback xmlns="">
            <p:pic>
              <p:nvPicPr>
                <p:cNvPr id="26" name="Freihand 25">
                  <a:extLst>
                    <a:ext uri="{FF2B5EF4-FFF2-40B4-BE49-F238E27FC236}">
                      <a16:creationId xmlns:a16="http://schemas.microsoft.com/office/drawing/2014/main" id="{A60E97BB-9FDA-4030-B781-28A552A388E3}"/>
                    </a:ext>
                  </a:extLst>
                </p:cNvPr>
                <p:cNvPicPr/>
                <p:nvPr/>
              </p:nvPicPr>
              <p:blipFill>
                <a:blip r:embed="rId41"/>
                <a:stretch>
                  <a:fillRect/>
                </a:stretch>
              </p:blipFill>
              <p:spPr>
                <a:xfrm>
                  <a:off x="11789637" y="4709536"/>
                  <a:ext cx="234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6135BEEF-C9F1-4864-BB6B-BA3E81DB8E9A}"/>
                    </a:ext>
                  </a:extLst>
                </p14:cNvPr>
                <p14:cNvContentPartPr/>
                <p14:nvPr/>
              </p14:nvContentPartPr>
              <p14:xfrm>
                <a:off x="12022917" y="4757776"/>
                <a:ext cx="84960" cy="87840"/>
              </p14:xfrm>
            </p:contentPart>
          </mc:Choice>
          <mc:Fallback xmlns="">
            <p:pic>
              <p:nvPicPr>
                <p:cNvPr id="27" name="Freihand 26">
                  <a:extLst>
                    <a:ext uri="{FF2B5EF4-FFF2-40B4-BE49-F238E27FC236}">
                      <a16:creationId xmlns:a16="http://schemas.microsoft.com/office/drawing/2014/main" id="{6135BEEF-C9F1-4864-BB6B-BA3E81DB8E9A}"/>
                    </a:ext>
                  </a:extLst>
                </p:cNvPr>
                <p:cNvPicPr/>
                <p:nvPr/>
              </p:nvPicPr>
              <p:blipFill>
                <a:blip r:embed="rId43"/>
                <a:stretch>
                  <a:fillRect/>
                </a:stretch>
              </p:blipFill>
              <p:spPr>
                <a:xfrm>
                  <a:off x="12014277" y="4748776"/>
                  <a:ext cx="102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739A41C3-8EE5-4289-8847-93B978CBAE6F}"/>
                    </a:ext>
                  </a:extLst>
                </p14:cNvPr>
                <p14:cNvContentPartPr/>
                <p14:nvPr/>
              </p14:nvContentPartPr>
              <p14:xfrm>
                <a:off x="12073677" y="4654096"/>
                <a:ext cx="75960" cy="99000"/>
              </p14:xfrm>
            </p:contentPart>
          </mc:Choice>
          <mc:Fallback xmlns="">
            <p:pic>
              <p:nvPicPr>
                <p:cNvPr id="28" name="Freihand 27">
                  <a:extLst>
                    <a:ext uri="{FF2B5EF4-FFF2-40B4-BE49-F238E27FC236}">
                      <a16:creationId xmlns:a16="http://schemas.microsoft.com/office/drawing/2014/main" id="{739A41C3-8EE5-4289-8847-93B978CBAE6F}"/>
                    </a:ext>
                  </a:extLst>
                </p:cNvPr>
                <p:cNvPicPr/>
                <p:nvPr/>
              </p:nvPicPr>
              <p:blipFill>
                <a:blip r:embed="rId45"/>
                <a:stretch>
                  <a:fillRect/>
                </a:stretch>
              </p:blipFill>
              <p:spPr>
                <a:xfrm>
                  <a:off x="12064677" y="4645456"/>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FEA1126-E5DB-4BE2-89A3-F359557F17B9}"/>
                    </a:ext>
                  </a:extLst>
                </p14:cNvPr>
                <p14:cNvContentPartPr/>
                <p14:nvPr/>
              </p14:nvContentPartPr>
              <p14:xfrm>
                <a:off x="12111117" y="4818616"/>
                <a:ext cx="3600" cy="7920"/>
              </p14:xfrm>
            </p:contentPart>
          </mc:Choice>
          <mc:Fallback xmlns="">
            <p:pic>
              <p:nvPicPr>
                <p:cNvPr id="29" name="Freihand 28">
                  <a:extLst>
                    <a:ext uri="{FF2B5EF4-FFF2-40B4-BE49-F238E27FC236}">
                      <a16:creationId xmlns:a16="http://schemas.microsoft.com/office/drawing/2014/main" id="{AFEA1126-E5DB-4BE2-89A3-F359557F17B9}"/>
                    </a:ext>
                  </a:extLst>
                </p:cNvPr>
                <p:cNvPicPr/>
                <p:nvPr/>
              </p:nvPicPr>
              <p:blipFill>
                <a:blip r:embed="rId47"/>
                <a:stretch>
                  <a:fillRect/>
                </a:stretch>
              </p:blipFill>
              <p:spPr>
                <a:xfrm>
                  <a:off x="12102477" y="4809976"/>
                  <a:ext cx="2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8369B621-D51D-440B-9728-858A6EAB69F4}"/>
                    </a:ext>
                  </a:extLst>
                </p14:cNvPr>
                <p14:cNvContentPartPr/>
                <p14:nvPr/>
              </p14:nvContentPartPr>
              <p14:xfrm>
                <a:off x="8027997" y="5486416"/>
                <a:ext cx="64080" cy="144360"/>
              </p14:xfrm>
            </p:contentPart>
          </mc:Choice>
          <mc:Fallback xmlns="">
            <p:pic>
              <p:nvPicPr>
                <p:cNvPr id="35" name="Freihand 34">
                  <a:extLst>
                    <a:ext uri="{FF2B5EF4-FFF2-40B4-BE49-F238E27FC236}">
                      <a16:creationId xmlns:a16="http://schemas.microsoft.com/office/drawing/2014/main" id="{8369B621-D51D-440B-9728-858A6EAB69F4}"/>
                    </a:ext>
                  </a:extLst>
                </p:cNvPr>
                <p:cNvPicPr/>
                <p:nvPr/>
              </p:nvPicPr>
              <p:blipFill>
                <a:blip r:embed="rId49"/>
                <a:stretch>
                  <a:fillRect/>
                </a:stretch>
              </p:blipFill>
              <p:spPr>
                <a:xfrm>
                  <a:off x="8019357" y="5477416"/>
                  <a:ext cx="81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392305D2-6037-42C5-948F-A8C8AC928462}"/>
                    </a:ext>
                  </a:extLst>
                </p14:cNvPr>
                <p14:cNvContentPartPr/>
                <p14:nvPr/>
              </p14:nvContentPartPr>
              <p14:xfrm>
                <a:off x="7986237" y="5526376"/>
                <a:ext cx="126360" cy="24120"/>
              </p14:xfrm>
            </p:contentPart>
          </mc:Choice>
          <mc:Fallback xmlns="">
            <p:pic>
              <p:nvPicPr>
                <p:cNvPr id="36" name="Freihand 35">
                  <a:extLst>
                    <a:ext uri="{FF2B5EF4-FFF2-40B4-BE49-F238E27FC236}">
                      <a16:creationId xmlns:a16="http://schemas.microsoft.com/office/drawing/2014/main" id="{392305D2-6037-42C5-948F-A8C8AC928462}"/>
                    </a:ext>
                  </a:extLst>
                </p:cNvPr>
                <p:cNvPicPr/>
                <p:nvPr/>
              </p:nvPicPr>
              <p:blipFill>
                <a:blip r:embed="rId51"/>
                <a:stretch>
                  <a:fillRect/>
                </a:stretch>
              </p:blipFill>
              <p:spPr>
                <a:xfrm>
                  <a:off x="7977237" y="5517376"/>
                  <a:ext cx="144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82FE01F6-6BFE-467F-96A2-0DFFF9718348}"/>
                    </a:ext>
                  </a:extLst>
                </p14:cNvPr>
                <p14:cNvContentPartPr/>
                <p14:nvPr/>
              </p14:nvContentPartPr>
              <p14:xfrm>
                <a:off x="8137437" y="5527096"/>
                <a:ext cx="106560" cy="47880"/>
              </p14:xfrm>
            </p:contentPart>
          </mc:Choice>
          <mc:Fallback xmlns="">
            <p:pic>
              <p:nvPicPr>
                <p:cNvPr id="37" name="Freihand 36">
                  <a:extLst>
                    <a:ext uri="{FF2B5EF4-FFF2-40B4-BE49-F238E27FC236}">
                      <a16:creationId xmlns:a16="http://schemas.microsoft.com/office/drawing/2014/main" id="{82FE01F6-6BFE-467F-96A2-0DFFF9718348}"/>
                    </a:ext>
                  </a:extLst>
                </p:cNvPr>
                <p:cNvPicPr/>
                <p:nvPr/>
              </p:nvPicPr>
              <p:blipFill>
                <a:blip r:embed="rId53"/>
                <a:stretch>
                  <a:fillRect/>
                </a:stretch>
              </p:blipFill>
              <p:spPr>
                <a:xfrm>
                  <a:off x="8128437" y="5518096"/>
                  <a:ext cx="124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5562411D-8CED-4178-BD79-C948BB062E1D}"/>
                    </a:ext>
                  </a:extLst>
                </p14:cNvPr>
                <p14:cNvContentPartPr/>
                <p14:nvPr/>
              </p14:nvContentPartPr>
              <p14:xfrm>
                <a:off x="8286837" y="5499016"/>
                <a:ext cx="87120" cy="81360"/>
              </p14:xfrm>
            </p:contentPart>
          </mc:Choice>
          <mc:Fallback xmlns="">
            <p:pic>
              <p:nvPicPr>
                <p:cNvPr id="38" name="Freihand 37">
                  <a:extLst>
                    <a:ext uri="{FF2B5EF4-FFF2-40B4-BE49-F238E27FC236}">
                      <a16:creationId xmlns:a16="http://schemas.microsoft.com/office/drawing/2014/main" id="{5562411D-8CED-4178-BD79-C948BB062E1D}"/>
                    </a:ext>
                  </a:extLst>
                </p:cNvPr>
                <p:cNvPicPr/>
                <p:nvPr/>
              </p:nvPicPr>
              <p:blipFill>
                <a:blip r:embed="rId55"/>
                <a:stretch>
                  <a:fillRect/>
                </a:stretch>
              </p:blipFill>
              <p:spPr>
                <a:xfrm>
                  <a:off x="8278197" y="5490376"/>
                  <a:ext cx="104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413745C5-761E-40E4-A43B-4083615034BB}"/>
                    </a:ext>
                  </a:extLst>
                </p14:cNvPr>
                <p14:cNvContentPartPr/>
                <p14:nvPr/>
              </p14:nvContentPartPr>
              <p14:xfrm>
                <a:off x="8155077" y="5238016"/>
                <a:ext cx="103320" cy="140400"/>
              </p14:xfrm>
            </p:contentPart>
          </mc:Choice>
          <mc:Fallback xmlns="">
            <p:pic>
              <p:nvPicPr>
                <p:cNvPr id="31" name="Freihand 30">
                  <a:extLst>
                    <a:ext uri="{FF2B5EF4-FFF2-40B4-BE49-F238E27FC236}">
                      <a16:creationId xmlns:a16="http://schemas.microsoft.com/office/drawing/2014/main" id="{413745C5-761E-40E4-A43B-4083615034BB}"/>
                    </a:ext>
                  </a:extLst>
                </p:cNvPr>
                <p:cNvPicPr/>
                <p:nvPr/>
              </p:nvPicPr>
              <p:blipFill>
                <a:blip r:embed="rId57"/>
                <a:stretch>
                  <a:fillRect/>
                </a:stretch>
              </p:blipFill>
              <p:spPr>
                <a:xfrm>
                  <a:off x="8146437" y="5229376"/>
                  <a:ext cx="120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B5EFD49F-6015-47CC-9ED5-EF38979436F2}"/>
                    </a:ext>
                  </a:extLst>
                </p14:cNvPr>
                <p14:cNvContentPartPr/>
                <p14:nvPr/>
              </p14:nvContentPartPr>
              <p14:xfrm>
                <a:off x="8280717" y="5251336"/>
                <a:ext cx="105480" cy="96120"/>
              </p14:xfrm>
            </p:contentPart>
          </mc:Choice>
          <mc:Fallback xmlns="">
            <p:pic>
              <p:nvPicPr>
                <p:cNvPr id="32" name="Freihand 31">
                  <a:extLst>
                    <a:ext uri="{FF2B5EF4-FFF2-40B4-BE49-F238E27FC236}">
                      <a16:creationId xmlns:a16="http://schemas.microsoft.com/office/drawing/2014/main" id="{B5EFD49F-6015-47CC-9ED5-EF38979436F2}"/>
                    </a:ext>
                  </a:extLst>
                </p:cNvPr>
                <p:cNvPicPr/>
                <p:nvPr/>
              </p:nvPicPr>
              <p:blipFill>
                <a:blip r:embed="rId59"/>
                <a:stretch>
                  <a:fillRect/>
                </a:stretch>
              </p:blipFill>
              <p:spPr>
                <a:xfrm>
                  <a:off x="8272077" y="5242336"/>
                  <a:ext cx="12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0B3A7B82-2BC6-4A50-9D21-DFA52E03D146}"/>
                    </a:ext>
                  </a:extLst>
                </p14:cNvPr>
                <p14:cNvContentPartPr/>
                <p14:nvPr/>
              </p14:nvContentPartPr>
              <p14:xfrm>
                <a:off x="8412477" y="5245936"/>
                <a:ext cx="85320" cy="112680"/>
              </p14:xfrm>
            </p:contentPart>
          </mc:Choice>
          <mc:Fallback xmlns="">
            <p:pic>
              <p:nvPicPr>
                <p:cNvPr id="33" name="Freihand 32">
                  <a:extLst>
                    <a:ext uri="{FF2B5EF4-FFF2-40B4-BE49-F238E27FC236}">
                      <a16:creationId xmlns:a16="http://schemas.microsoft.com/office/drawing/2014/main" id="{0B3A7B82-2BC6-4A50-9D21-DFA52E03D146}"/>
                    </a:ext>
                  </a:extLst>
                </p:cNvPr>
                <p:cNvPicPr/>
                <p:nvPr/>
              </p:nvPicPr>
              <p:blipFill>
                <a:blip r:embed="rId61"/>
                <a:stretch>
                  <a:fillRect/>
                </a:stretch>
              </p:blipFill>
              <p:spPr>
                <a:xfrm>
                  <a:off x="8403477" y="5236936"/>
                  <a:ext cx="102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F77CB10B-F1B9-4D07-A6A3-2F7D22E5D489}"/>
                    </a:ext>
                  </a:extLst>
                </p14:cNvPr>
                <p14:cNvContentPartPr/>
                <p14:nvPr/>
              </p14:nvContentPartPr>
              <p14:xfrm>
                <a:off x="8080197" y="5182936"/>
                <a:ext cx="117360" cy="230760"/>
              </p14:xfrm>
            </p:contentPart>
          </mc:Choice>
          <mc:Fallback xmlns="">
            <p:pic>
              <p:nvPicPr>
                <p:cNvPr id="54" name="Freihand 53">
                  <a:extLst>
                    <a:ext uri="{FF2B5EF4-FFF2-40B4-BE49-F238E27FC236}">
                      <a16:creationId xmlns:a16="http://schemas.microsoft.com/office/drawing/2014/main" id="{F77CB10B-F1B9-4D07-A6A3-2F7D22E5D489}"/>
                    </a:ext>
                  </a:extLst>
                </p:cNvPr>
                <p:cNvPicPr/>
                <p:nvPr/>
              </p:nvPicPr>
              <p:blipFill>
                <a:blip r:embed="rId63"/>
                <a:stretch>
                  <a:fillRect/>
                </a:stretch>
              </p:blipFill>
              <p:spPr>
                <a:xfrm>
                  <a:off x="8071557" y="5174296"/>
                  <a:ext cx="135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Freihand 54">
                  <a:extLst>
                    <a:ext uri="{FF2B5EF4-FFF2-40B4-BE49-F238E27FC236}">
                      <a16:creationId xmlns:a16="http://schemas.microsoft.com/office/drawing/2014/main" id="{BDA72DF6-D19C-4B02-B9F0-5EA758D168FD}"/>
                    </a:ext>
                  </a:extLst>
                </p14:cNvPr>
                <p14:cNvContentPartPr/>
                <p14:nvPr/>
              </p14:nvContentPartPr>
              <p14:xfrm>
                <a:off x="9386997" y="5084656"/>
                <a:ext cx="90000" cy="230400"/>
              </p14:xfrm>
            </p:contentPart>
          </mc:Choice>
          <mc:Fallback xmlns="">
            <p:pic>
              <p:nvPicPr>
                <p:cNvPr id="55" name="Freihand 54">
                  <a:extLst>
                    <a:ext uri="{FF2B5EF4-FFF2-40B4-BE49-F238E27FC236}">
                      <a16:creationId xmlns:a16="http://schemas.microsoft.com/office/drawing/2014/main" id="{BDA72DF6-D19C-4B02-B9F0-5EA758D168FD}"/>
                    </a:ext>
                  </a:extLst>
                </p:cNvPr>
                <p:cNvPicPr/>
                <p:nvPr/>
              </p:nvPicPr>
              <p:blipFill>
                <a:blip r:embed="rId65"/>
                <a:stretch>
                  <a:fillRect/>
                </a:stretch>
              </p:blipFill>
              <p:spPr>
                <a:xfrm>
                  <a:off x="9377997" y="5075656"/>
                  <a:ext cx="107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76CC7AFB-FC7D-40B3-99D0-FFBFD3491AF3}"/>
                    </a:ext>
                  </a:extLst>
                </p14:cNvPr>
                <p14:cNvContentPartPr/>
                <p14:nvPr/>
              </p14:nvContentPartPr>
              <p14:xfrm>
                <a:off x="8560797" y="5178256"/>
                <a:ext cx="57240" cy="183600"/>
              </p14:xfrm>
            </p:contentPart>
          </mc:Choice>
          <mc:Fallback xmlns="">
            <p:pic>
              <p:nvPicPr>
                <p:cNvPr id="40" name="Freihand 39">
                  <a:extLst>
                    <a:ext uri="{FF2B5EF4-FFF2-40B4-BE49-F238E27FC236}">
                      <a16:creationId xmlns:a16="http://schemas.microsoft.com/office/drawing/2014/main" id="{76CC7AFB-FC7D-40B3-99D0-FFBFD3491AF3}"/>
                    </a:ext>
                  </a:extLst>
                </p:cNvPr>
                <p:cNvPicPr/>
                <p:nvPr/>
              </p:nvPicPr>
              <p:blipFill>
                <a:blip r:embed="rId67"/>
                <a:stretch>
                  <a:fillRect/>
                </a:stretch>
              </p:blipFill>
              <p:spPr>
                <a:xfrm>
                  <a:off x="8552157" y="5169616"/>
                  <a:ext cx="74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9BEAFF42-07F7-4FF5-A124-F86BAA25D74B}"/>
                    </a:ext>
                  </a:extLst>
                </p14:cNvPr>
                <p14:cNvContentPartPr/>
                <p14:nvPr/>
              </p14:nvContentPartPr>
              <p14:xfrm>
                <a:off x="8675277" y="5186536"/>
                <a:ext cx="86040" cy="117720"/>
              </p14:xfrm>
            </p:contentPart>
          </mc:Choice>
          <mc:Fallback xmlns="">
            <p:pic>
              <p:nvPicPr>
                <p:cNvPr id="41" name="Freihand 40">
                  <a:extLst>
                    <a:ext uri="{FF2B5EF4-FFF2-40B4-BE49-F238E27FC236}">
                      <a16:creationId xmlns:a16="http://schemas.microsoft.com/office/drawing/2014/main" id="{9BEAFF42-07F7-4FF5-A124-F86BAA25D74B}"/>
                    </a:ext>
                  </a:extLst>
                </p:cNvPr>
                <p:cNvPicPr/>
                <p:nvPr/>
              </p:nvPicPr>
              <p:blipFill>
                <a:blip r:embed="rId69"/>
                <a:stretch>
                  <a:fillRect/>
                </a:stretch>
              </p:blipFill>
              <p:spPr>
                <a:xfrm>
                  <a:off x="8666277" y="5177896"/>
                  <a:ext cx="103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93DF3105-5982-401A-AEC5-9BE1A84136F4}"/>
                    </a:ext>
                  </a:extLst>
                </p14:cNvPr>
                <p14:cNvContentPartPr/>
                <p14:nvPr/>
              </p14:nvContentPartPr>
              <p14:xfrm>
                <a:off x="8844837" y="5201296"/>
                <a:ext cx="15120" cy="94680"/>
              </p14:xfrm>
            </p:contentPart>
          </mc:Choice>
          <mc:Fallback xmlns="">
            <p:pic>
              <p:nvPicPr>
                <p:cNvPr id="43" name="Freihand 42">
                  <a:extLst>
                    <a:ext uri="{FF2B5EF4-FFF2-40B4-BE49-F238E27FC236}">
                      <a16:creationId xmlns:a16="http://schemas.microsoft.com/office/drawing/2014/main" id="{93DF3105-5982-401A-AEC5-9BE1A84136F4}"/>
                    </a:ext>
                  </a:extLst>
                </p:cNvPr>
                <p:cNvPicPr/>
                <p:nvPr/>
              </p:nvPicPr>
              <p:blipFill>
                <a:blip r:embed="rId71"/>
                <a:stretch>
                  <a:fillRect/>
                </a:stretch>
              </p:blipFill>
              <p:spPr>
                <a:xfrm>
                  <a:off x="8836197" y="5192296"/>
                  <a:ext cx="32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73A0837D-FEF6-4F97-96AC-0B5DB6EC56CD}"/>
                    </a:ext>
                  </a:extLst>
                </p14:cNvPr>
                <p14:cNvContentPartPr/>
                <p14:nvPr/>
              </p14:nvContentPartPr>
              <p14:xfrm>
                <a:off x="8798757" y="5240536"/>
                <a:ext cx="106560" cy="12240"/>
              </p14:xfrm>
            </p:contentPart>
          </mc:Choice>
          <mc:Fallback xmlns="">
            <p:pic>
              <p:nvPicPr>
                <p:cNvPr id="44" name="Freihand 43">
                  <a:extLst>
                    <a:ext uri="{FF2B5EF4-FFF2-40B4-BE49-F238E27FC236}">
                      <a16:creationId xmlns:a16="http://schemas.microsoft.com/office/drawing/2014/main" id="{73A0837D-FEF6-4F97-96AC-0B5DB6EC56CD}"/>
                    </a:ext>
                  </a:extLst>
                </p:cNvPr>
                <p:cNvPicPr/>
                <p:nvPr/>
              </p:nvPicPr>
              <p:blipFill>
                <a:blip r:embed="rId73"/>
                <a:stretch>
                  <a:fillRect/>
                </a:stretch>
              </p:blipFill>
              <p:spPr>
                <a:xfrm>
                  <a:off x="8789757" y="5231896"/>
                  <a:ext cx="124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7E117E2F-905B-4DEF-94F6-BD43BFCD4576}"/>
                    </a:ext>
                  </a:extLst>
                </p14:cNvPr>
                <p14:cNvContentPartPr/>
                <p14:nvPr/>
              </p14:nvContentPartPr>
              <p14:xfrm>
                <a:off x="8945637" y="5195536"/>
                <a:ext cx="80640" cy="95040"/>
              </p14:xfrm>
            </p:contentPart>
          </mc:Choice>
          <mc:Fallback xmlns="">
            <p:pic>
              <p:nvPicPr>
                <p:cNvPr id="45" name="Freihand 44">
                  <a:extLst>
                    <a:ext uri="{FF2B5EF4-FFF2-40B4-BE49-F238E27FC236}">
                      <a16:creationId xmlns:a16="http://schemas.microsoft.com/office/drawing/2014/main" id="{7E117E2F-905B-4DEF-94F6-BD43BFCD4576}"/>
                    </a:ext>
                  </a:extLst>
                </p:cNvPr>
                <p:cNvPicPr/>
                <p:nvPr/>
              </p:nvPicPr>
              <p:blipFill>
                <a:blip r:embed="rId75"/>
                <a:stretch>
                  <a:fillRect/>
                </a:stretch>
              </p:blipFill>
              <p:spPr>
                <a:xfrm>
                  <a:off x="8936637" y="5186536"/>
                  <a:ext cx="98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C92512FA-B667-401B-AAA2-148C6E1CAD9A}"/>
                    </a:ext>
                  </a:extLst>
                </p14:cNvPr>
                <p14:cNvContentPartPr/>
                <p14:nvPr/>
              </p14:nvContentPartPr>
              <p14:xfrm>
                <a:off x="9029157" y="5269336"/>
                <a:ext cx="22680" cy="74520"/>
              </p14:xfrm>
            </p:contentPart>
          </mc:Choice>
          <mc:Fallback xmlns="">
            <p:pic>
              <p:nvPicPr>
                <p:cNvPr id="46" name="Freihand 45">
                  <a:extLst>
                    <a:ext uri="{FF2B5EF4-FFF2-40B4-BE49-F238E27FC236}">
                      <a16:creationId xmlns:a16="http://schemas.microsoft.com/office/drawing/2014/main" id="{C92512FA-B667-401B-AAA2-148C6E1CAD9A}"/>
                    </a:ext>
                  </a:extLst>
                </p:cNvPr>
                <p:cNvPicPr/>
                <p:nvPr/>
              </p:nvPicPr>
              <p:blipFill>
                <a:blip r:embed="rId77"/>
                <a:stretch>
                  <a:fillRect/>
                </a:stretch>
              </p:blipFill>
              <p:spPr>
                <a:xfrm>
                  <a:off x="9020157" y="5260336"/>
                  <a:ext cx="40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72237BCE-80FB-481A-B731-5D66692FDA15}"/>
                    </a:ext>
                  </a:extLst>
                </p14:cNvPr>
                <p14:cNvContentPartPr/>
                <p14:nvPr/>
              </p14:nvContentPartPr>
              <p14:xfrm>
                <a:off x="9093597" y="5163496"/>
                <a:ext cx="78840" cy="116640"/>
              </p14:xfrm>
            </p:contentPart>
          </mc:Choice>
          <mc:Fallback xmlns="">
            <p:pic>
              <p:nvPicPr>
                <p:cNvPr id="47" name="Freihand 46">
                  <a:extLst>
                    <a:ext uri="{FF2B5EF4-FFF2-40B4-BE49-F238E27FC236}">
                      <a16:creationId xmlns:a16="http://schemas.microsoft.com/office/drawing/2014/main" id="{72237BCE-80FB-481A-B731-5D66692FDA15}"/>
                    </a:ext>
                  </a:extLst>
                </p:cNvPr>
                <p:cNvPicPr/>
                <p:nvPr/>
              </p:nvPicPr>
              <p:blipFill>
                <a:blip r:embed="rId79"/>
                <a:stretch>
                  <a:fillRect/>
                </a:stretch>
              </p:blipFill>
              <p:spPr>
                <a:xfrm>
                  <a:off x="9084957" y="5154856"/>
                  <a:ext cx="96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664B3940-41B1-48A7-96BF-EBFF8E15A5CC}"/>
                    </a:ext>
                  </a:extLst>
                </p14:cNvPr>
                <p14:cNvContentPartPr/>
                <p14:nvPr/>
              </p14:nvContentPartPr>
              <p14:xfrm>
                <a:off x="9185037" y="5145856"/>
                <a:ext cx="66960" cy="127440"/>
              </p14:xfrm>
            </p:contentPart>
          </mc:Choice>
          <mc:Fallback xmlns="">
            <p:pic>
              <p:nvPicPr>
                <p:cNvPr id="48" name="Freihand 47">
                  <a:extLst>
                    <a:ext uri="{FF2B5EF4-FFF2-40B4-BE49-F238E27FC236}">
                      <a16:creationId xmlns:a16="http://schemas.microsoft.com/office/drawing/2014/main" id="{664B3940-41B1-48A7-96BF-EBFF8E15A5CC}"/>
                    </a:ext>
                  </a:extLst>
                </p:cNvPr>
                <p:cNvPicPr/>
                <p:nvPr/>
              </p:nvPicPr>
              <p:blipFill>
                <a:blip r:embed="rId81"/>
                <a:stretch>
                  <a:fillRect/>
                </a:stretch>
              </p:blipFill>
              <p:spPr>
                <a:xfrm>
                  <a:off x="9176037" y="5137216"/>
                  <a:ext cx="84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96D0FF23-FD28-4520-B848-1FB0B2033C79}"/>
                    </a:ext>
                  </a:extLst>
                </p14:cNvPr>
                <p14:cNvContentPartPr/>
                <p14:nvPr/>
              </p14:nvContentPartPr>
              <p14:xfrm>
                <a:off x="9310317" y="5163136"/>
                <a:ext cx="60480" cy="99360"/>
              </p14:xfrm>
            </p:contentPart>
          </mc:Choice>
          <mc:Fallback xmlns="">
            <p:pic>
              <p:nvPicPr>
                <p:cNvPr id="49" name="Freihand 48">
                  <a:extLst>
                    <a:ext uri="{FF2B5EF4-FFF2-40B4-BE49-F238E27FC236}">
                      <a16:creationId xmlns:a16="http://schemas.microsoft.com/office/drawing/2014/main" id="{96D0FF23-FD28-4520-B848-1FB0B2033C79}"/>
                    </a:ext>
                  </a:extLst>
                </p:cNvPr>
                <p:cNvPicPr/>
                <p:nvPr/>
              </p:nvPicPr>
              <p:blipFill>
                <a:blip r:embed="rId83"/>
                <a:stretch>
                  <a:fillRect/>
                </a:stretch>
              </p:blipFill>
              <p:spPr>
                <a:xfrm>
                  <a:off x="9301677" y="5154496"/>
                  <a:ext cx="78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03E52C17-5C04-446A-9000-FA9AB4DCF925}"/>
                    </a:ext>
                  </a:extLst>
                </p14:cNvPr>
                <p14:cNvContentPartPr/>
                <p14:nvPr/>
              </p14:nvContentPartPr>
              <p14:xfrm>
                <a:off x="9264597" y="5122456"/>
                <a:ext cx="58680" cy="50040"/>
              </p14:xfrm>
            </p:contentPart>
          </mc:Choice>
          <mc:Fallback xmlns="">
            <p:pic>
              <p:nvPicPr>
                <p:cNvPr id="50" name="Freihand 49">
                  <a:extLst>
                    <a:ext uri="{FF2B5EF4-FFF2-40B4-BE49-F238E27FC236}">
                      <a16:creationId xmlns:a16="http://schemas.microsoft.com/office/drawing/2014/main" id="{03E52C17-5C04-446A-9000-FA9AB4DCF925}"/>
                    </a:ext>
                  </a:extLst>
                </p:cNvPr>
                <p:cNvPicPr/>
                <p:nvPr/>
              </p:nvPicPr>
              <p:blipFill>
                <a:blip r:embed="rId85"/>
                <a:stretch>
                  <a:fillRect/>
                </a:stretch>
              </p:blipFill>
              <p:spPr>
                <a:xfrm>
                  <a:off x="9255957" y="5113816"/>
                  <a:ext cx="7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FC71079A-9BCC-4263-8272-BC9F9A9B656A}"/>
                    </a:ext>
                  </a:extLst>
                </p14:cNvPr>
                <p14:cNvContentPartPr/>
                <p14:nvPr/>
              </p14:nvContentPartPr>
              <p14:xfrm>
                <a:off x="9339837" y="5203456"/>
                <a:ext cx="30600" cy="56520"/>
              </p14:xfrm>
            </p:contentPart>
          </mc:Choice>
          <mc:Fallback xmlns="">
            <p:pic>
              <p:nvPicPr>
                <p:cNvPr id="51" name="Freihand 50">
                  <a:extLst>
                    <a:ext uri="{FF2B5EF4-FFF2-40B4-BE49-F238E27FC236}">
                      <a16:creationId xmlns:a16="http://schemas.microsoft.com/office/drawing/2014/main" id="{FC71079A-9BCC-4263-8272-BC9F9A9B656A}"/>
                    </a:ext>
                  </a:extLst>
                </p:cNvPr>
                <p:cNvPicPr/>
                <p:nvPr/>
              </p:nvPicPr>
              <p:blipFill>
                <a:blip r:embed="rId87"/>
                <a:stretch>
                  <a:fillRect/>
                </a:stretch>
              </p:blipFill>
              <p:spPr>
                <a:xfrm>
                  <a:off x="9331197" y="5194456"/>
                  <a:ext cx="4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38B4B407-25B7-4B67-8A60-40BCF070536B}"/>
                    </a:ext>
                  </a:extLst>
                </p14:cNvPr>
                <p14:cNvContentPartPr/>
                <p14:nvPr/>
              </p14:nvContentPartPr>
              <p14:xfrm>
                <a:off x="9361797" y="5101576"/>
                <a:ext cx="71640" cy="194400"/>
              </p14:xfrm>
            </p:contentPart>
          </mc:Choice>
          <mc:Fallback xmlns="">
            <p:pic>
              <p:nvPicPr>
                <p:cNvPr id="52" name="Freihand 51">
                  <a:extLst>
                    <a:ext uri="{FF2B5EF4-FFF2-40B4-BE49-F238E27FC236}">
                      <a16:creationId xmlns:a16="http://schemas.microsoft.com/office/drawing/2014/main" id="{38B4B407-25B7-4B67-8A60-40BCF070536B}"/>
                    </a:ext>
                  </a:extLst>
                </p:cNvPr>
                <p:cNvPicPr/>
                <p:nvPr/>
              </p:nvPicPr>
              <p:blipFill>
                <a:blip r:embed="rId89"/>
                <a:stretch>
                  <a:fillRect/>
                </a:stretch>
              </p:blipFill>
              <p:spPr>
                <a:xfrm>
                  <a:off x="9352797" y="5092936"/>
                  <a:ext cx="89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920364CF-A36B-464A-B925-F550C2B15242}"/>
                    </a:ext>
                  </a:extLst>
                </p14:cNvPr>
                <p14:cNvContentPartPr/>
                <p14:nvPr/>
              </p14:nvContentPartPr>
              <p14:xfrm>
                <a:off x="9475917" y="5098336"/>
                <a:ext cx="89640" cy="183960"/>
              </p14:xfrm>
            </p:contentPart>
          </mc:Choice>
          <mc:Fallback xmlns="">
            <p:pic>
              <p:nvPicPr>
                <p:cNvPr id="58" name="Freihand 57">
                  <a:extLst>
                    <a:ext uri="{FF2B5EF4-FFF2-40B4-BE49-F238E27FC236}">
                      <a16:creationId xmlns:a16="http://schemas.microsoft.com/office/drawing/2014/main" id="{920364CF-A36B-464A-B925-F550C2B15242}"/>
                    </a:ext>
                  </a:extLst>
                </p:cNvPr>
                <p:cNvPicPr/>
                <p:nvPr/>
              </p:nvPicPr>
              <p:blipFill>
                <a:blip r:embed="rId91"/>
                <a:stretch>
                  <a:fillRect/>
                </a:stretch>
              </p:blipFill>
              <p:spPr>
                <a:xfrm>
                  <a:off x="9466917" y="5089336"/>
                  <a:ext cx="10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CC274A54-3843-4307-A5B5-6017F4BC73E6}"/>
                    </a:ext>
                  </a:extLst>
                </p14:cNvPr>
                <p14:cNvContentPartPr/>
                <p14:nvPr/>
              </p14:nvContentPartPr>
              <p14:xfrm>
                <a:off x="9539997" y="5139016"/>
                <a:ext cx="81720" cy="90000"/>
              </p14:xfrm>
            </p:contentPart>
          </mc:Choice>
          <mc:Fallback xmlns="">
            <p:pic>
              <p:nvPicPr>
                <p:cNvPr id="59" name="Freihand 58">
                  <a:extLst>
                    <a:ext uri="{FF2B5EF4-FFF2-40B4-BE49-F238E27FC236}">
                      <a16:creationId xmlns:a16="http://schemas.microsoft.com/office/drawing/2014/main" id="{CC274A54-3843-4307-A5B5-6017F4BC73E6}"/>
                    </a:ext>
                  </a:extLst>
                </p:cNvPr>
                <p:cNvPicPr/>
                <p:nvPr/>
              </p:nvPicPr>
              <p:blipFill>
                <a:blip r:embed="rId93"/>
                <a:stretch>
                  <a:fillRect/>
                </a:stretch>
              </p:blipFill>
              <p:spPr>
                <a:xfrm>
                  <a:off x="9531357" y="5130016"/>
                  <a:ext cx="9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ADCCA7C-C90A-4B2A-B705-E82A2D9747A8}"/>
                    </a:ext>
                  </a:extLst>
                </p14:cNvPr>
                <p14:cNvContentPartPr/>
                <p14:nvPr/>
              </p14:nvContentPartPr>
              <p14:xfrm>
                <a:off x="9641517" y="5151976"/>
                <a:ext cx="23400" cy="85680"/>
              </p14:xfrm>
            </p:contentPart>
          </mc:Choice>
          <mc:Fallback xmlns="">
            <p:pic>
              <p:nvPicPr>
                <p:cNvPr id="60" name="Freihand 59">
                  <a:extLst>
                    <a:ext uri="{FF2B5EF4-FFF2-40B4-BE49-F238E27FC236}">
                      <a16:creationId xmlns:a16="http://schemas.microsoft.com/office/drawing/2014/main" id="{FADCCA7C-C90A-4B2A-B705-E82A2D9747A8}"/>
                    </a:ext>
                  </a:extLst>
                </p:cNvPr>
                <p:cNvPicPr/>
                <p:nvPr/>
              </p:nvPicPr>
              <p:blipFill>
                <a:blip r:embed="rId95"/>
                <a:stretch>
                  <a:fillRect/>
                </a:stretch>
              </p:blipFill>
              <p:spPr>
                <a:xfrm>
                  <a:off x="9632877" y="5143336"/>
                  <a:ext cx="41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8F2E4BA0-7128-4357-8F61-A78BBC1558AA}"/>
                    </a:ext>
                  </a:extLst>
                </p14:cNvPr>
                <p14:cNvContentPartPr/>
                <p14:nvPr/>
              </p14:nvContentPartPr>
              <p14:xfrm>
                <a:off x="9591477" y="5178976"/>
                <a:ext cx="109800" cy="16200"/>
              </p14:xfrm>
            </p:contentPart>
          </mc:Choice>
          <mc:Fallback xmlns="">
            <p:pic>
              <p:nvPicPr>
                <p:cNvPr id="61" name="Freihand 60">
                  <a:extLst>
                    <a:ext uri="{FF2B5EF4-FFF2-40B4-BE49-F238E27FC236}">
                      <a16:creationId xmlns:a16="http://schemas.microsoft.com/office/drawing/2014/main" id="{8F2E4BA0-7128-4357-8F61-A78BBC1558AA}"/>
                    </a:ext>
                  </a:extLst>
                </p:cNvPr>
                <p:cNvPicPr/>
                <p:nvPr/>
              </p:nvPicPr>
              <p:blipFill>
                <a:blip r:embed="rId97"/>
                <a:stretch>
                  <a:fillRect/>
                </a:stretch>
              </p:blipFill>
              <p:spPr>
                <a:xfrm>
                  <a:off x="9582837" y="5170336"/>
                  <a:ext cx="127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5351830-2B20-4874-BAC8-5FCA0661FC17}"/>
                    </a:ext>
                  </a:extLst>
                </p14:cNvPr>
                <p14:cNvContentPartPr/>
                <p14:nvPr/>
              </p14:nvContentPartPr>
              <p14:xfrm>
                <a:off x="9717477" y="5127856"/>
                <a:ext cx="83520" cy="83160"/>
              </p14:xfrm>
            </p:contentPart>
          </mc:Choice>
          <mc:Fallback xmlns="">
            <p:pic>
              <p:nvPicPr>
                <p:cNvPr id="63" name="Freihand 62">
                  <a:extLst>
                    <a:ext uri="{FF2B5EF4-FFF2-40B4-BE49-F238E27FC236}">
                      <a16:creationId xmlns:a16="http://schemas.microsoft.com/office/drawing/2014/main" id="{25351830-2B20-4874-BAC8-5FCA0661FC17}"/>
                    </a:ext>
                  </a:extLst>
                </p:cNvPr>
                <p:cNvPicPr/>
                <p:nvPr/>
              </p:nvPicPr>
              <p:blipFill>
                <a:blip r:embed="rId99"/>
                <a:stretch>
                  <a:fillRect/>
                </a:stretch>
              </p:blipFill>
              <p:spPr>
                <a:xfrm>
                  <a:off x="9708837" y="5119216"/>
                  <a:ext cx="101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808" name="Freihand 119807">
                  <a:extLst>
                    <a:ext uri="{FF2B5EF4-FFF2-40B4-BE49-F238E27FC236}">
                      <a16:creationId xmlns:a16="http://schemas.microsoft.com/office/drawing/2014/main" id="{03190B1C-1E9C-46B2-85E6-91872E05C880}"/>
                    </a:ext>
                  </a:extLst>
                </p14:cNvPr>
                <p14:cNvContentPartPr/>
                <p14:nvPr/>
              </p14:nvContentPartPr>
              <p14:xfrm>
                <a:off x="9799557" y="5182216"/>
                <a:ext cx="16200" cy="70920"/>
              </p14:xfrm>
            </p:contentPart>
          </mc:Choice>
          <mc:Fallback xmlns="">
            <p:pic>
              <p:nvPicPr>
                <p:cNvPr id="119808" name="Freihand 119807">
                  <a:extLst>
                    <a:ext uri="{FF2B5EF4-FFF2-40B4-BE49-F238E27FC236}">
                      <a16:creationId xmlns:a16="http://schemas.microsoft.com/office/drawing/2014/main" id="{03190B1C-1E9C-46B2-85E6-91872E05C880}"/>
                    </a:ext>
                  </a:extLst>
                </p:cNvPr>
                <p:cNvPicPr/>
                <p:nvPr/>
              </p:nvPicPr>
              <p:blipFill>
                <a:blip r:embed="rId101"/>
                <a:stretch>
                  <a:fillRect/>
                </a:stretch>
              </p:blipFill>
              <p:spPr>
                <a:xfrm>
                  <a:off x="9790557" y="5173576"/>
                  <a:ext cx="33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9809" name="Freihand 119808">
                  <a:extLst>
                    <a:ext uri="{FF2B5EF4-FFF2-40B4-BE49-F238E27FC236}">
                      <a16:creationId xmlns:a16="http://schemas.microsoft.com/office/drawing/2014/main" id="{F408954F-7873-40AC-B795-8839D57862C9}"/>
                    </a:ext>
                  </a:extLst>
                </p14:cNvPr>
                <p14:cNvContentPartPr/>
                <p14:nvPr/>
              </p14:nvContentPartPr>
              <p14:xfrm>
                <a:off x="9835917" y="5103736"/>
                <a:ext cx="65160" cy="95760"/>
              </p14:xfrm>
            </p:contentPart>
          </mc:Choice>
          <mc:Fallback xmlns="">
            <p:pic>
              <p:nvPicPr>
                <p:cNvPr id="119809" name="Freihand 119808">
                  <a:extLst>
                    <a:ext uri="{FF2B5EF4-FFF2-40B4-BE49-F238E27FC236}">
                      <a16:creationId xmlns:a16="http://schemas.microsoft.com/office/drawing/2014/main" id="{F408954F-7873-40AC-B795-8839D57862C9}"/>
                    </a:ext>
                  </a:extLst>
                </p:cNvPr>
                <p:cNvPicPr/>
                <p:nvPr/>
              </p:nvPicPr>
              <p:blipFill>
                <a:blip r:embed="rId103"/>
                <a:stretch>
                  <a:fillRect/>
                </a:stretch>
              </p:blipFill>
              <p:spPr>
                <a:xfrm>
                  <a:off x="9826917" y="5094736"/>
                  <a:ext cx="82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810" name="Freihand 119809">
                  <a:extLst>
                    <a:ext uri="{FF2B5EF4-FFF2-40B4-BE49-F238E27FC236}">
                      <a16:creationId xmlns:a16="http://schemas.microsoft.com/office/drawing/2014/main" id="{3DE33588-3D55-441D-B6B5-4C6A445631C0}"/>
                    </a:ext>
                  </a:extLst>
                </p14:cNvPr>
                <p14:cNvContentPartPr/>
                <p14:nvPr/>
              </p14:nvContentPartPr>
              <p14:xfrm>
                <a:off x="9902517" y="5097616"/>
                <a:ext cx="67320" cy="108000"/>
              </p14:xfrm>
            </p:contentPart>
          </mc:Choice>
          <mc:Fallback xmlns="">
            <p:pic>
              <p:nvPicPr>
                <p:cNvPr id="119810" name="Freihand 119809">
                  <a:extLst>
                    <a:ext uri="{FF2B5EF4-FFF2-40B4-BE49-F238E27FC236}">
                      <a16:creationId xmlns:a16="http://schemas.microsoft.com/office/drawing/2014/main" id="{3DE33588-3D55-441D-B6B5-4C6A445631C0}"/>
                    </a:ext>
                  </a:extLst>
                </p:cNvPr>
                <p:cNvPicPr/>
                <p:nvPr/>
              </p:nvPicPr>
              <p:blipFill>
                <a:blip r:embed="rId105"/>
                <a:stretch>
                  <a:fillRect/>
                </a:stretch>
              </p:blipFill>
              <p:spPr>
                <a:xfrm>
                  <a:off x="9893877" y="5088616"/>
                  <a:ext cx="8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9812" name="Freihand 119811">
                  <a:extLst>
                    <a:ext uri="{FF2B5EF4-FFF2-40B4-BE49-F238E27FC236}">
                      <a16:creationId xmlns:a16="http://schemas.microsoft.com/office/drawing/2014/main" id="{4E8BB149-0BC2-48FF-A740-A920CA33A749}"/>
                    </a:ext>
                  </a:extLst>
                </p14:cNvPr>
                <p14:cNvContentPartPr/>
                <p14:nvPr/>
              </p14:nvContentPartPr>
              <p14:xfrm>
                <a:off x="9998637" y="5118856"/>
                <a:ext cx="67680" cy="69480"/>
              </p14:xfrm>
            </p:contentPart>
          </mc:Choice>
          <mc:Fallback xmlns="">
            <p:pic>
              <p:nvPicPr>
                <p:cNvPr id="119812" name="Freihand 119811">
                  <a:extLst>
                    <a:ext uri="{FF2B5EF4-FFF2-40B4-BE49-F238E27FC236}">
                      <a16:creationId xmlns:a16="http://schemas.microsoft.com/office/drawing/2014/main" id="{4E8BB149-0BC2-48FF-A740-A920CA33A749}"/>
                    </a:ext>
                  </a:extLst>
                </p:cNvPr>
                <p:cNvPicPr/>
                <p:nvPr/>
              </p:nvPicPr>
              <p:blipFill>
                <a:blip r:embed="rId107"/>
                <a:stretch>
                  <a:fillRect/>
                </a:stretch>
              </p:blipFill>
              <p:spPr>
                <a:xfrm>
                  <a:off x="9989997" y="5110216"/>
                  <a:ext cx="85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9814" name="Freihand 119813">
                  <a:extLst>
                    <a:ext uri="{FF2B5EF4-FFF2-40B4-BE49-F238E27FC236}">
                      <a16:creationId xmlns:a16="http://schemas.microsoft.com/office/drawing/2014/main" id="{3F15FC36-140D-428A-A37D-473AC0B6C04D}"/>
                    </a:ext>
                  </a:extLst>
                </p14:cNvPr>
                <p14:cNvContentPartPr/>
                <p14:nvPr/>
              </p14:nvContentPartPr>
              <p14:xfrm>
                <a:off x="9937437" y="5074216"/>
                <a:ext cx="84600" cy="45360"/>
              </p14:xfrm>
            </p:contentPart>
          </mc:Choice>
          <mc:Fallback xmlns="">
            <p:pic>
              <p:nvPicPr>
                <p:cNvPr id="119814" name="Freihand 119813">
                  <a:extLst>
                    <a:ext uri="{FF2B5EF4-FFF2-40B4-BE49-F238E27FC236}">
                      <a16:creationId xmlns:a16="http://schemas.microsoft.com/office/drawing/2014/main" id="{3F15FC36-140D-428A-A37D-473AC0B6C04D}"/>
                    </a:ext>
                  </a:extLst>
                </p:cNvPr>
                <p:cNvPicPr/>
                <p:nvPr/>
              </p:nvPicPr>
              <p:blipFill>
                <a:blip r:embed="rId109"/>
                <a:stretch>
                  <a:fillRect/>
                </a:stretch>
              </p:blipFill>
              <p:spPr>
                <a:xfrm>
                  <a:off x="9928797" y="5065216"/>
                  <a:ext cx="102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9815" name="Freihand 119814">
                  <a:extLst>
                    <a:ext uri="{FF2B5EF4-FFF2-40B4-BE49-F238E27FC236}">
                      <a16:creationId xmlns:a16="http://schemas.microsoft.com/office/drawing/2014/main" id="{DB4EB3CF-2F5E-4C5C-BCD1-5FC7D8CEF8D3}"/>
                    </a:ext>
                  </a:extLst>
                </p14:cNvPr>
                <p14:cNvContentPartPr/>
                <p14:nvPr/>
              </p14:nvContentPartPr>
              <p14:xfrm>
                <a:off x="10038957" y="5150176"/>
                <a:ext cx="46800" cy="48240"/>
              </p14:xfrm>
            </p:contentPart>
          </mc:Choice>
          <mc:Fallback xmlns="">
            <p:pic>
              <p:nvPicPr>
                <p:cNvPr id="119815" name="Freihand 119814">
                  <a:extLst>
                    <a:ext uri="{FF2B5EF4-FFF2-40B4-BE49-F238E27FC236}">
                      <a16:creationId xmlns:a16="http://schemas.microsoft.com/office/drawing/2014/main" id="{DB4EB3CF-2F5E-4C5C-BCD1-5FC7D8CEF8D3}"/>
                    </a:ext>
                  </a:extLst>
                </p:cNvPr>
                <p:cNvPicPr/>
                <p:nvPr/>
              </p:nvPicPr>
              <p:blipFill>
                <a:blip r:embed="rId111"/>
                <a:stretch>
                  <a:fillRect/>
                </a:stretch>
              </p:blipFill>
              <p:spPr>
                <a:xfrm>
                  <a:off x="10029957" y="5141176"/>
                  <a:ext cx="64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9816" name="Freihand 119815">
                  <a:extLst>
                    <a:ext uri="{FF2B5EF4-FFF2-40B4-BE49-F238E27FC236}">
                      <a16:creationId xmlns:a16="http://schemas.microsoft.com/office/drawing/2014/main" id="{B71CB293-6269-465F-87EC-6014DAA5021E}"/>
                    </a:ext>
                  </a:extLst>
                </p14:cNvPr>
                <p14:cNvContentPartPr/>
                <p14:nvPr/>
              </p14:nvContentPartPr>
              <p14:xfrm>
                <a:off x="10070637" y="5053696"/>
                <a:ext cx="88920" cy="180360"/>
              </p14:xfrm>
            </p:contentPart>
          </mc:Choice>
          <mc:Fallback xmlns="">
            <p:pic>
              <p:nvPicPr>
                <p:cNvPr id="119816" name="Freihand 119815">
                  <a:extLst>
                    <a:ext uri="{FF2B5EF4-FFF2-40B4-BE49-F238E27FC236}">
                      <a16:creationId xmlns:a16="http://schemas.microsoft.com/office/drawing/2014/main" id="{B71CB293-6269-465F-87EC-6014DAA5021E}"/>
                    </a:ext>
                  </a:extLst>
                </p:cNvPr>
                <p:cNvPicPr/>
                <p:nvPr/>
              </p:nvPicPr>
              <p:blipFill>
                <a:blip r:embed="rId113"/>
                <a:stretch>
                  <a:fillRect/>
                </a:stretch>
              </p:blipFill>
              <p:spPr>
                <a:xfrm>
                  <a:off x="10061997" y="5045056"/>
                  <a:ext cx="106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9818" name="Freihand 119817">
                  <a:extLst>
                    <a:ext uri="{FF2B5EF4-FFF2-40B4-BE49-F238E27FC236}">
                      <a16:creationId xmlns:a16="http://schemas.microsoft.com/office/drawing/2014/main" id="{DB63DAD9-967C-41FF-AEE0-7F98936D48AC}"/>
                    </a:ext>
                  </a:extLst>
                </p14:cNvPr>
                <p14:cNvContentPartPr/>
                <p14:nvPr/>
              </p14:nvContentPartPr>
              <p14:xfrm>
                <a:off x="10163517" y="5056576"/>
                <a:ext cx="60120" cy="134640"/>
              </p14:xfrm>
            </p:contentPart>
          </mc:Choice>
          <mc:Fallback xmlns="">
            <p:pic>
              <p:nvPicPr>
                <p:cNvPr id="119818" name="Freihand 119817">
                  <a:extLst>
                    <a:ext uri="{FF2B5EF4-FFF2-40B4-BE49-F238E27FC236}">
                      <a16:creationId xmlns:a16="http://schemas.microsoft.com/office/drawing/2014/main" id="{DB63DAD9-967C-41FF-AEE0-7F98936D48AC}"/>
                    </a:ext>
                  </a:extLst>
                </p:cNvPr>
                <p:cNvPicPr/>
                <p:nvPr/>
              </p:nvPicPr>
              <p:blipFill>
                <a:blip r:embed="rId115"/>
                <a:stretch>
                  <a:fillRect/>
                </a:stretch>
              </p:blipFill>
              <p:spPr>
                <a:xfrm>
                  <a:off x="10154877" y="5047936"/>
                  <a:ext cx="77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9819" name="Freihand 119818">
                  <a:extLst>
                    <a:ext uri="{FF2B5EF4-FFF2-40B4-BE49-F238E27FC236}">
                      <a16:creationId xmlns:a16="http://schemas.microsoft.com/office/drawing/2014/main" id="{9CAFD893-0AB7-4866-86C0-BAEFED1287BC}"/>
                    </a:ext>
                  </a:extLst>
                </p14:cNvPr>
                <p14:cNvContentPartPr/>
                <p14:nvPr/>
              </p14:nvContentPartPr>
              <p14:xfrm>
                <a:off x="10220757" y="5048296"/>
                <a:ext cx="109440" cy="114840"/>
              </p14:xfrm>
            </p:contentPart>
          </mc:Choice>
          <mc:Fallback xmlns="">
            <p:pic>
              <p:nvPicPr>
                <p:cNvPr id="119819" name="Freihand 119818">
                  <a:extLst>
                    <a:ext uri="{FF2B5EF4-FFF2-40B4-BE49-F238E27FC236}">
                      <a16:creationId xmlns:a16="http://schemas.microsoft.com/office/drawing/2014/main" id="{9CAFD893-0AB7-4866-86C0-BAEFED1287BC}"/>
                    </a:ext>
                  </a:extLst>
                </p:cNvPr>
                <p:cNvPicPr/>
                <p:nvPr/>
              </p:nvPicPr>
              <p:blipFill>
                <a:blip r:embed="rId117"/>
                <a:stretch>
                  <a:fillRect/>
                </a:stretch>
              </p:blipFill>
              <p:spPr>
                <a:xfrm>
                  <a:off x="10211757" y="5039656"/>
                  <a:ext cx="127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9820" name="Freihand 119819">
                  <a:extLst>
                    <a:ext uri="{FF2B5EF4-FFF2-40B4-BE49-F238E27FC236}">
                      <a16:creationId xmlns:a16="http://schemas.microsoft.com/office/drawing/2014/main" id="{86B74AE9-F72B-42CE-992F-0A3ED3AF273E}"/>
                    </a:ext>
                  </a:extLst>
                </p14:cNvPr>
                <p14:cNvContentPartPr/>
                <p14:nvPr/>
              </p14:nvContentPartPr>
              <p14:xfrm>
                <a:off x="10367277" y="5074216"/>
                <a:ext cx="12960" cy="86760"/>
              </p14:xfrm>
            </p:contentPart>
          </mc:Choice>
          <mc:Fallback xmlns="">
            <p:pic>
              <p:nvPicPr>
                <p:cNvPr id="119820" name="Freihand 119819">
                  <a:extLst>
                    <a:ext uri="{FF2B5EF4-FFF2-40B4-BE49-F238E27FC236}">
                      <a16:creationId xmlns:a16="http://schemas.microsoft.com/office/drawing/2014/main" id="{86B74AE9-F72B-42CE-992F-0A3ED3AF273E}"/>
                    </a:ext>
                  </a:extLst>
                </p:cNvPr>
                <p:cNvPicPr/>
                <p:nvPr/>
              </p:nvPicPr>
              <p:blipFill>
                <a:blip r:embed="rId119"/>
                <a:stretch>
                  <a:fillRect/>
                </a:stretch>
              </p:blipFill>
              <p:spPr>
                <a:xfrm>
                  <a:off x="10358277" y="5065216"/>
                  <a:ext cx="30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9821" name="Freihand 119820">
                  <a:extLst>
                    <a:ext uri="{FF2B5EF4-FFF2-40B4-BE49-F238E27FC236}">
                      <a16:creationId xmlns:a16="http://schemas.microsoft.com/office/drawing/2014/main" id="{D8C2B2B2-F319-4082-A272-B2C8809ED2A8}"/>
                    </a:ext>
                  </a:extLst>
                </p14:cNvPr>
                <p14:cNvContentPartPr/>
                <p14:nvPr/>
              </p14:nvContentPartPr>
              <p14:xfrm>
                <a:off x="10310397" y="5108056"/>
                <a:ext cx="106560" cy="16920"/>
              </p14:xfrm>
            </p:contentPart>
          </mc:Choice>
          <mc:Fallback xmlns="">
            <p:pic>
              <p:nvPicPr>
                <p:cNvPr id="119821" name="Freihand 119820">
                  <a:extLst>
                    <a:ext uri="{FF2B5EF4-FFF2-40B4-BE49-F238E27FC236}">
                      <a16:creationId xmlns:a16="http://schemas.microsoft.com/office/drawing/2014/main" id="{D8C2B2B2-F319-4082-A272-B2C8809ED2A8}"/>
                    </a:ext>
                  </a:extLst>
                </p:cNvPr>
                <p:cNvPicPr/>
                <p:nvPr/>
              </p:nvPicPr>
              <p:blipFill>
                <a:blip r:embed="rId121"/>
                <a:stretch>
                  <a:fillRect/>
                </a:stretch>
              </p:blipFill>
              <p:spPr>
                <a:xfrm>
                  <a:off x="10301397" y="5099416"/>
                  <a:ext cx="124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9823" name="Freihand 119822">
                  <a:extLst>
                    <a:ext uri="{FF2B5EF4-FFF2-40B4-BE49-F238E27FC236}">
                      <a16:creationId xmlns:a16="http://schemas.microsoft.com/office/drawing/2014/main" id="{FD5DC74E-7F1F-40F1-9EC3-AA10B4469476}"/>
                    </a:ext>
                  </a:extLst>
                </p14:cNvPr>
                <p14:cNvContentPartPr/>
                <p14:nvPr/>
              </p14:nvContentPartPr>
              <p14:xfrm>
                <a:off x="10432797" y="5038216"/>
                <a:ext cx="86400" cy="87480"/>
              </p14:xfrm>
            </p:contentPart>
          </mc:Choice>
          <mc:Fallback xmlns="">
            <p:pic>
              <p:nvPicPr>
                <p:cNvPr id="119823" name="Freihand 119822">
                  <a:extLst>
                    <a:ext uri="{FF2B5EF4-FFF2-40B4-BE49-F238E27FC236}">
                      <a16:creationId xmlns:a16="http://schemas.microsoft.com/office/drawing/2014/main" id="{FD5DC74E-7F1F-40F1-9EC3-AA10B4469476}"/>
                    </a:ext>
                  </a:extLst>
                </p:cNvPr>
                <p:cNvPicPr/>
                <p:nvPr/>
              </p:nvPicPr>
              <p:blipFill>
                <a:blip r:embed="rId123"/>
                <a:stretch>
                  <a:fillRect/>
                </a:stretch>
              </p:blipFill>
              <p:spPr>
                <a:xfrm>
                  <a:off x="10423797" y="5029576"/>
                  <a:ext cx="104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824" name="Freihand 119823">
                  <a:extLst>
                    <a:ext uri="{FF2B5EF4-FFF2-40B4-BE49-F238E27FC236}">
                      <a16:creationId xmlns:a16="http://schemas.microsoft.com/office/drawing/2014/main" id="{F9397E4A-697E-44D7-A268-130CC448F88B}"/>
                    </a:ext>
                  </a:extLst>
                </p14:cNvPr>
                <p14:cNvContentPartPr/>
                <p14:nvPr/>
              </p14:nvContentPartPr>
              <p14:xfrm>
                <a:off x="10508397" y="5119576"/>
                <a:ext cx="14760" cy="58320"/>
              </p14:xfrm>
            </p:contentPart>
          </mc:Choice>
          <mc:Fallback xmlns="">
            <p:pic>
              <p:nvPicPr>
                <p:cNvPr id="119824" name="Freihand 119823">
                  <a:extLst>
                    <a:ext uri="{FF2B5EF4-FFF2-40B4-BE49-F238E27FC236}">
                      <a16:creationId xmlns:a16="http://schemas.microsoft.com/office/drawing/2014/main" id="{F9397E4A-697E-44D7-A268-130CC448F88B}"/>
                    </a:ext>
                  </a:extLst>
                </p:cNvPr>
                <p:cNvPicPr/>
                <p:nvPr/>
              </p:nvPicPr>
              <p:blipFill>
                <a:blip r:embed="rId125"/>
                <a:stretch>
                  <a:fillRect/>
                </a:stretch>
              </p:blipFill>
              <p:spPr>
                <a:xfrm>
                  <a:off x="10499757" y="5110936"/>
                  <a:ext cx="32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9825" name="Freihand 119824">
                  <a:extLst>
                    <a:ext uri="{FF2B5EF4-FFF2-40B4-BE49-F238E27FC236}">
                      <a16:creationId xmlns:a16="http://schemas.microsoft.com/office/drawing/2014/main" id="{8A0E52E1-9541-49D4-9844-A60854C36693}"/>
                    </a:ext>
                  </a:extLst>
                </p14:cNvPr>
                <p14:cNvContentPartPr/>
                <p14:nvPr/>
              </p14:nvContentPartPr>
              <p14:xfrm>
                <a:off x="10546917" y="5034616"/>
                <a:ext cx="67680" cy="110160"/>
              </p14:xfrm>
            </p:contentPart>
          </mc:Choice>
          <mc:Fallback xmlns="">
            <p:pic>
              <p:nvPicPr>
                <p:cNvPr id="119825" name="Freihand 119824">
                  <a:extLst>
                    <a:ext uri="{FF2B5EF4-FFF2-40B4-BE49-F238E27FC236}">
                      <a16:creationId xmlns:a16="http://schemas.microsoft.com/office/drawing/2014/main" id="{8A0E52E1-9541-49D4-9844-A60854C36693}"/>
                    </a:ext>
                  </a:extLst>
                </p:cNvPr>
                <p:cNvPicPr/>
                <p:nvPr/>
              </p:nvPicPr>
              <p:blipFill>
                <a:blip r:embed="rId127"/>
                <a:stretch>
                  <a:fillRect/>
                </a:stretch>
              </p:blipFill>
              <p:spPr>
                <a:xfrm>
                  <a:off x="10538277" y="5025616"/>
                  <a:ext cx="85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826" name="Freihand 119825">
                  <a:extLst>
                    <a:ext uri="{FF2B5EF4-FFF2-40B4-BE49-F238E27FC236}">
                      <a16:creationId xmlns:a16="http://schemas.microsoft.com/office/drawing/2014/main" id="{2A0EF10B-851A-400A-8228-D81BE0083AB5}"/>
                    </a:ext>
                  </a:extLst>
                </p14:cNvPr>
                <p14:cNvContentPartPr/>
                <p14:nvPr/>
              </p14:nvContentPartPr>
              <p14:xfrm>
                <a:off x="10620717" y="5038216"/>
                <a:ext cx="72000" cy="84240"/>
              </p14:xfrm>
            </p:contentPart>
          </mc:Choice>
          <mc:Fallback xmlns="">
            <p:pic>
              <p:nvPicPr>
                <p:cNvPr id="119826" name="Freihand 119825">
                  <a:extLst>
                    <a:ext uri="{FF2B5EF4-FFF2-40B4-BE49-F238E27FC236}">
                      <a16:creationId xmlns:a16="http://schemas.microsoft.com/office/drawing/2014/main" id="{2A0EF10B-851A-400A-8228-D81BE0083AB5}"/>
                    </a:ext>
                  </a:extLst>
                </p:cNvPr>
                <p:cNvPicPr/>
                <p:nvPr/>
              </p:nvPicPr>
              <p:blipFill>
                <a:blip r:embed="rId129"/>
                <a:stretch>
                  <a:fillRect/>
                </a:stretch>
              </p:blipFill>
              <p:spPr>
                <a:xfrm>
                  <a:off x="10612077" y="5029576"/>
                  <a:ext cx="89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9827" name="Freihand 119826">
                  <a:extLst>
                    <a:ext uri="{FF2B5EF4-FFF2-40B4-BE49-F238E27FC236}">
                      <a16:creationId xmlns:a16="http://schemas.microsoft.com/office/drawing/2014/main" id="{08E29D79-24EC-470C-A6F3-81371E8B8A38}"/>
                    </a:ext>
                  </a:extLst>
                </p14:cNvPr>
                <p14:cNvContentPartPr/>
                <p14:nvPr/>
              </p14:nvContentPartPr>
              <p14:xfrm>
                <a:off x="10703157" y="5065576"/>
                <a:ext cx="55800" cy="74520"/>
              </p14:xfrm>
            </p:contentPart>
          </mc:Choice>
          <mc:Fallback xmlns="">
            <p:pic>
              <p:nvPicPr>
                <p:cNvPr id="119827" name="Freihand 119826">
                  <a:extLst>
                    <a:ext uri="{FF2B5EF4-FFF2-40B4-BE49-F238E27FC236}">
                      <a16:creationId xmlns:a16="http://schemas.microsoft.com/office/drawing/2014/main" id="{08E29D79-24EC-470C-A6F3-81371E8B8A38}"/>
                    </a:ext>
                  </a:extLst>
                </p:cNvPr>
                <p:cNvPicPr/>
                <p:nvPr/>
              </p:nvPicPr>
              <p:blipFill>
                <a:blip r:embed="rId131"/>
                <a:stretch>
                  <a:fillRect/>
                </a:stretch>
              </p:blipFill>
              <p:spPr>
                <a:xfrm>
                  <a:off x="10694157" y="5056576"/>
                  <a:ext cx="73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9828" name="Freihand 119827">
                  <a:extLst>
                    <a:ext uri="{FF2B5EF4-FFF2-40B4-BE49-F238E27FC236}">
                      <a16:creationId xmlns:a16="http://schemas.microsoft.com/office/drawing/2014/main" id="{E25A13F4-24C3-4F6B-A33D-998EC56D0914}"/>
                    </a:ext>
                  </a:extLst>
                </p14:cNvPr>
                <p14:cNvContentPartPr/>
                <p14:nvPr/>
              </p14:nvContentPartPr>
              <p14:xfrm>
                <a:off x="10652397" y="5025976"/>
                <a:ext cx="79200" cy="43200"/>
              </p14:xfrm>
            </p:contentPart>
          </mc:Choice>
          <mc:Fallback xmlns="">
            <p:pic>
              <p:nvPicPr>
                <p:cNvPr id="119828" name="Freihand 119827">
                  <a:extLst>
                    <a:ext uri="{FF2B5EF4-FFF2-40B4-BE49-F238E27FC236}">
                      <a16:creationId xmlns:a16="http://schemas.microsoft.com/office/drawing/2014/main" id="{E25A13F4-24C3-4F6B-A33D-998EC56D0914}"/>
                    </a:ext>
                  </a:extLst>
                </p:cNvPr>
                <p:cNvPicPr/>
                <p:nvPr/>
              </p:nvPicPr>
              <p:blipFill>
                <a:blip r:embed="rId133"/>
                <a:stretch>
                  <a:fillRect/>
                </a:stretch>
              </p:blipFill>
              <p:spPr>
                <a:xfrm>
                  <a:off x="10643757" y="5016976"/>
                  <a:ext cx="96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9829" name="Freihand 119828">
                  <a:extLst>
                    <a:ext uri="{FF2B5EF4-FFF2-40B4-BE49-F238E27FC236}">
                      <a16:creationId xmlns:a16="http://schemas.microsoft.com/office/drawing/2014/main" id="{5F45C373-7D2D-414E-A734-8AD3B1DE8560}"/>
                    </a:ext>
                  </a:extLst>
                </p14:cNvPr>
                <p14:cNvContentPartPr/>
                <p14:nvPr/>
              </p14:nvContentPartPr>
              <p14:xfrm>
                <a:off x="10731237" y="5018056"/>
                <a:ext cx="115200" cy="165600"/>
              </p14:xfrm>
            </p:contentPart>
          </mc:Choice>
          <mc:Fallback xmlns="">
            <p:pic>
              <p:nvPicPr>
                <p:cNvPr id="119829" name="Freihand 119828">
                  <a:extLst>
                    <a:ext uri="{FF2B5EF4-FFF2-40B4-BE49-F238E27FC236}">
                      <a16:creationId xmlns:a16="http://schemas.microsoft.com/office/drawing/2014/main" id="{5F45C373-7D2D-414E-A734-8AD3B1DE8560}"/>
                    </a:ext>
                  </a:extLst>
                </p:cNvPr>
                <p:cNvPicPr/>
                <p:nvPr/>
              </p:nvPicPr>
              <p:blipFill>
                <a:blip r:embed="rId135"/>
                <a:stretch>
                  <a:fillRect/>
                </a:stretch>
              </p:blipFill>
              <p:spPr>
                <a:xfrm>
                  <a:off x="10722597" y="5009056"/>
                  <a:ext cx="132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9831" name="Freihand 119830">
                  <a:extLst>
                    <a:ext uri="{FF2B5EF4-FFF2-40B4-BE49-F238E27FC236}">
                      <a16:creationId xmlns:a16="http://schemas.microsoft.com/office/drawing/2014/main" id="{4C2BAE32-0761-4747-830B-DA63FEAA32D5}"/>
                    </a:ext>
                  </a:extLst>
                </p14:cNvPr>
                <p14:cNvContentPartPr/>
                <p14:nvPr/>
              </p14:nvContentPartPr>
              <p14:xfrm>
                <a:off x="10865517" y="5007256"/>
                <a:ext cx="32400" cy="152640"/>
              </p14:xfrm>
            </p:contentPart>
          </mc:Choice>
          <mc:Fallback xmlns="">
            <p:pic>
              <p:nvPicPr>
                <p:cNvPr id="119831" name="Freihand 119830">
                  <a:extLst>
                    <a:ext uri="{FF2B5EF4-FFF2-40B4-BE49-F238E27FC236}">
                      <a16:creationId xmlns:a16="http://schemas.microsoft.com/office/drawing/2014/main" id="{4C2BAE32-0761-4747-830B-DA63FEAA32D5}"/>
                    </a:ext>
                  </a:extLst>
                </p:cNvPr>
                <p:cNvPicPr/>
                <p:nvPr/>
              </p:nvPicPr>
              <p:blipFill>
                <a:blip r:embed="rId137"/>
                <a:stretch>
                  <a:fillRect/>
                </a:stretch>
              </p:blipFill>
              <p:spPr>
                <a:xfrm>
                  <a:off x="10856517" y="4998256"/>
                  <a:ext cx="50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832" name="Freihand 119831">
                  <a:extLst>
                    <a:ext uri="{FF2B5EF4-FFF2-40B4-BE49-F238E27FC236}">
                      <a16:creationId xmlns:a16="http://schemas.microsoft.com/office/drawing/2014/main" id="{8F0566A2-0613-4BF6-A05B-34C85DD7983E}"/>
                    </a:ext>
                  </a:extLst>
                </p14:cNvPr>
                <p14:cNvContentPartPr/>
                <p14:nvPr/>
              </p14:nvContentPartPr>
              <p14:xfrm>
                <a:off x="10911237" y="5016256"/>
                <a:ext cx="92160" cy="101520"/>
              </p14:xfrm>
            </p:contentPart>
          </mc:Choice>
          <mc:Fallback xmlns="">
            <p:pic>
              <p:nvPicPr>
                <p:cNvPr id="119832" name="Freihand 119831">
                  <a:extLst>
                    <a:ext uri="{FF2B5EF4-FFF2-40B4-BE49-F238E27FC236}">
                      <a16:creationId xmlns:a16="http://schemas.microsoft.com/office/drawing/2014/main" id="{8F0566A2-0613-4BF6-A05B-34C85DD7983E}"/>
                    </a:ext>
                  </a:extLst>
                </p:cNvPr>
                <p:cNvPicPr/>
                <p:nvPr/>
              </p:nvPicPr>
              <p:blipFill>
                <a:blip r:embed="rId139"/>
                <a:stretch>
                  <a:fillRect/>
                </a:stretch>
              </p:blipFill>
              <p:spPr>
                <a:xfrm>
                  <a:off x="10902237" y="5007616"/>
                  <a:ext cx="109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9833" name="Freihand 119832">
                  <a:extLst>
                    <a:ext uri="{FF2B5EF4-FFF2-40B4-BE49-F238E27FC236}">
                      <a16:creationId xmlns:a16="http://schemas.microsoft.com/office/drawing/2014/main" id="{44692AB8-F2F2-432E-B566-DA9F24D0D36C}"/>
                    </a:ext>
                  </a:extLst>
                </p14:cNvPr>
                <p14:cNvContentPartPr/>
                <p14:nvPr/>
              </p14:nvContentPartPr>
              <p14:xfrm>
                <a:off x="11049837" y="5028136"/>
                <a:ext cx="34560" cy="94320"/>
              </p14:xfrm>
            </p:contentPart>
          </mc:Choice>
          <mc:Fallback xmlns="">
            <p:pic>
              <p:nvPicPr>
                <p:cNvPr id="119833" name="Freihand 119832">
                  <a:extLst>
                    <a:ext uri="{FF2B5EF4-FFF2-40B4-BE49-F238E27FC236}">
                      <a16:creationId xmlns:a16="http://schemas.microsoft.com/office/drawing/2014/main" id="{44692AB8-F2F2-432E-B566-DA9F24D0D36C}"/>
                    </a:ext>
                  </a:extLst>
                </p:cNvPr>
                <p:cNvPicPr/>
                <p:nvPr/>
              </p:nvPicPr>
              <p:blipFill>
                <a:blip r:embed="rId141"/>
                <a:stretch>
                  <a:fillRect/>
                </a:stretch>
              </p:blipFill>
              <p:spPr>
                <a:xfrm>
                  <a:off x="11040837" y="5019496"/>
                  <a:ext cx="52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834" name="Freihand 119833">
                  <a:extLst>
                    <a:ext uri="{FF2B5EF4-FFF2-40B4-BE49-F238E27FC236}">
                      <a16:creationId xmlns:a16="http://schemas.microsoft.com/office/drawing/2014/main" id="{BD10C221-704A-45B8-BD04-01F9B418FD99}"/>
                    </a:ext>
                  </a:extLst>
                </p14:cNvPr>
                <p14:cNvContentPartPr/>
                <p14:nvPr/>
              </p14:nvContentPartPr>
              <p14:xfrm>
                <a:off x="11007357" y="5068456"/>
                <a:ext cx="117720" cy="4320"/>
              </p14:xfrm>
            </p:contentPart>
          </mc:Choice>
          <mc:Fallback xmlns="">
            <p:pic>
              <p:nvPicPr>
                <p:cNvPr id="119834" name="Freihand 119833">
                  <a:extLst>
                    <a:ext uri="{FF2B5EF4-FFF2-40B4-BE49-F238E27FC236}">
                      <a16:creationId xmlns:a16="http://schemas.microsoft.com/office/drawing/2014/main" id="{BD10C221-704A-45B8-BD04-01F9B418FD99}"/>
                    </a:ext>
                  </a:extLst>
                </p:cNvPr>
                <p:cNvPicPr/>
                <p:nvPr/>
              </p:nvPicPr>
              <p:blipFill>
                <a:blip r:embed="rId143"/>
                <a:stretch>
                  <a:fillRect/>
                </a:stretch>
              </p:blipFill>
              <p:spPr>
                <a:xfrm>
                  <a:off x="10998717" y="5059816"/>
                  <a:ext cx="135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9836" name="Freihand 119835">
                  <a:extLst>
                    <a:ext uri="{FF2B5EF4-FFF2-40B4-BE49-F238E27FC236}">
                      <a16:creationId xmlns:a16="http://schemas.microsoft.com/office/drawing/2014/main" id="{30A003A4-EB38-4749-8D58-6CDA2569A739}"/>
                    </a:ext>
                  </a:extLst>
                </p14:cNvPr>
                <p14:cNvContentPartPr/>
                <p14:nvPr/>
              </p14:nvContentPartPr>
              <p14:xfrm>
                <a:off x="11132277" y="5025616"/>
                <a:ext cx="99000" cy="92520"/>
              </p14:xfrm>
            </p:contentPart>
          </mc:Choice>
          <mc:Fallback xmlns="">
            <p:pic>
              <p:nvPicPr>
                <p:cNvPr id="119836" name="Freihand 119835">
                  <a:extLst>
                    <a:ext uri="{FF2B5EF4-FFF2-40B4-BE49-F238E27FC236}">
                      <a16:creationId xmlns:a16="http://schemas.microsoft.com/office/drawing/2014/main" id="{30A003A4-EB38-4749-8D58-6CDA2569A739}"/>
                    </a:ext>
                  </a:extLst>
                </p:cNvPr>
                <p:cNvPicPr/>
                <p:nvPr/>
              </p:nvPicPr>
              <p:blipFill>
                <a:blip r:embed="rId145"/>
                <a:stretch>
                  <a:fillRect/>
                </a:stretch>
              </p:blipFill>
              <p:spPr>
                <a:xfrm>
                  <a:off x="11123277" y="5016976"/>
                  <a:ext cx="116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837" name="Freihand 119836">
                  <a:extLst>
                    <a:ext uri="{FF2B5EF4-FFF2-40B4-BE49-F238E27FC236}">
                      <a16:creationId xmlns:a16="http://schemas.microsoft.com/office/drawing/2014/main" id="{84247A34-5408-45D6-A402-D9CDA10E380E}"/>
                    </a:ext>
                  </a:extLst>
                </p14:cNvPr>
                <p14:cNvContentPartPr/>
                <p14:nvPr/>
              </p14:nvContentPartPr>
              <p14:xfrm>
                <a:off x="11220117" y="5106256"/>
                <a:ext cx="17640" cy="65160"/>
              </p14:xfrm>
            </p:contentPart>
          </mc:Choice>
          <mc:Fallback xmlns="">
            <p:pic>
              <p:nvPicPr>
                <p:cNvPr id="119837" name="Freihand 119836">
                  <a:extLst>
                    <a:ext uri="{FF2B5EF4-FFF2-40B4-BE49-F238E27FC236}">
                      <a16:creationId xmlns:a16="http://schemas.microsoft.com/office/drawing/2014/main" id="{84247A34-5408-45D6-A402-D9CDA10E380E}"/>
                    </a:ext>
                  </a:extLst>
                </p:cNvPr>
                <p:cNvPicPr/>
                <p:nvPr/>
              </p:nvPicPr>
              <p:blipFill>
                <a:blip r:embed="rId147"/>
                <a:stretch>
                  <a:fillRect/>
                </a:stretch>
              </p:blipFill>
              <p:spPr>
                <a:xfrm>
                  <a:off x="11211117" y="5097256"/>
                  <a:ext cx="35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9838" name="Freihand 119837">
                  <a:extLst>
                    <a:ext uri="{FF2B5EF4-FFF2-40B4-BE49-F238E27FC236}">
                      <a16:creationId xmlns:a16="http://schemas.microsoft.com/office/drawing/2014/main" id="{CB1A4573-5848-4C45-A12A-D34D07D9F750}"/>
                    </a:ext>
                  </a:extLst>
                </p14:cNvPr>
                <p14:cNvContentPartPr/>
                <p14:nvPr/>
              </p14:nvContentPartPr>
              <p14:xfrm>
                <a:off x="11252517" y="5020576"/>
                <a:ext cx="83160" cy="109080"/>
              </p14:xfrm>
            </p:contentPart>
          </mc:Choice>
          <mc:Fallback xmlns="">
            <p:pic>
              <p:nvPicPr>
                <p:cNvPr id="119838" name="Freihand 119837">
                  <a:extLst>
                    <a:ext uri="{FF2B5EF4-FFF2-40B4-BE49-F238E27FC236}">
                      <a16:creationId xmlns:a16="http://schemas.microsoft.com/office/drawing/2014/main" id="{CB1A4573-5848-4C45-A12A-D34D07D9F750}"/>
                    </a:ext>
                  </a:extLst>
                </p:cNvPr>
                <p:cNvPicPr/>
                <p:nvPr/>
              </p:nvPicPr>
              <p:blipFill>
                <a:blip r:embed="rId149"/>
                <a:stretch>
                  <a:fillRect/>
                </a:stretch>
              </p:blipFill>
              <p:spPr>
                <a:xfrm>
                  <a:off x="11243517" y="5011936"/>
                  <a:ext cx="100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9839" name="Freihand 119838">
                  <a:extLst>
                    <a:ext uri="{FF2B5EF4-FFF2-40B4-BE49-F238E27FC236}">
                      <a16:creationId xmlns:a16="http://schemas.microsoft.com/office/drawing/2014/main" id="{FE557A48-FAE7-4422-895E-73B08D817734}"/>
                    </a:ext>
                  </a:extLst>
                </p14:cNvPr>
                <p14:cNvContentPartPr/>
                <p14:nvPr/>
              </p14:nvContentPartPr>
              <p14:xfrm>
                <a:off x="11328117" y="5012656"/>
                <a:ext cx="77760" cy="98280"/>
              </p14:xfrm>
            </p:contentPart>
          </mc:Choice>
          <mc:Fallback xmlns="">
            <p:pic>
              <p:nvPicPr>
                <p:cNvPr id="119839" name="Freihand 119838">
                  <a:extLst>
                    <a:ext uri="{FF2B5EF4-FFF2-40B4-BE49-F238E27FC236}">
                      <a16:creationId xmlns:a16="http://schemas.microsoft.com/office/drawing/2014/main" id="{FE557A48-FAE7-4422-895E-73B08D817734}"/>
                    </a:ext>
                  </a:extLst>
                </p:cNvPr>
                <p:cNvPicPr/>
                <p:nvPr/>
              </p:nvPicPr>
              <p:blipFill>
                <a:blip r:embed="rId151"/>
                <a:stretch>
                  <a:fillRect/>
                </a:stretch>
              </p:blipFill>
              <p:spPr>
                <a:xfrm>
                  <a:off x="11319477" y="5003656"/>
                  <a:ext cx="95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840" name="Freihand 119839">
                  <a:extLst>
                    <a:ext uri="{FF2B5EF4-FFF2-40B4-BE49-F238E27FC236}">
                      <a16:creationId xmlns:a16="http://schemas.microsoft.com/office/drawing/2014/main" id="{777C1C71-EF7C-4F20-BFAB-6F8F21AFBF4D}"/>
                    </a:ext>
                  </a:extLst>
                </p14:cNvPr>
                <p14:cNvContentPartPr/>
                <p14:nvPr/>
              </p14:nvContentPartPr>
              <p14:xfrm>
                <a:off x="11447637" y="5006896"/>
                <a:ext cx="63000" cy="82440"/>
              </p14:xfrm>
            </p:contentPart>
          </mc:Choice>
          <mc:Fallback xmlns="">
            <p:pic>
              <p:nvPicPr>
                <p:cNvPr id="119840" name="Freihand 119839">
                  <a:extLst>
                    <a:ext uri="{FF2B5EF4-FFF2-40B4-BE49-F238E27FC236}">
                      <a16:creationId xmlns:a16="http://schemas.microsoft.com/office/drawing/2014/main" id="{777C1C71-EF7C-4F20-BFAB-6F8F21AFBF4D}"/>
                    </a:ext>
                  </a:extLst>
                </p:cNvPr>
                <p:cNvPicPr/>
                <p:nvPr/>
              </p:nvPicPr>
              <p:blipFill>
                <a:blip r:embed="rId153"/>
                <a:stretch>
                  <a:fillRect/>
                </a:stretch>
              </p:blipFill>
              <p:spPr>
                <a:xfrm>
                  <a:off x="11438997" y="4997896"/>
                  <a:ext cx="80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841" name="Freihand 119840">
                  <a:extLst>
                    <a:ext uri="{FF2B5EF4-FFF2-40B4-BE49-F238E27FC236}">
                      <a16:creationId xmlns:a16="http://schemas.microsoft.com/office/drawing/2014/main" id="{5C18BEE8-27DF-4523-98A9-BFDD0C035148}"/>
                    </a:ext>
                  </a:extLst>
                </p14:cNvPr>
                <p14:cNvContentPartPr/>
                <p14:nvPr/>
              </p14:nvContentPartPr>
              <p14:xfrm>
                <a:off x="11376357" y="4959016"/>
                <a:ext cx="98280" cy="45360"/>
              </p14:xfrm>
            </p:contentPart>
          </mc:Choice>
          <mc:Fallback xmlns="">
            <p:pic>
              <p:nvPicPr>
                <p:cNvPr id="119841" name="Freihand 119840">
                  <a:extLst>
                    <a:ext uri="{FF2B5EF4-FFF2-40B4-BE49-F238E27FC236}">
                      <a16:creationId xmlns:a16="http://schemas.microsoft.com/office/drawing/2014/main" id="{5C18BEE8-27DF-4523-98A9-BFDD0C035148}"/>
                    </a:ext>
                  </a:extLst>
                </p:cNvPr>
                <p:cNvPicPr/>
                <p:nvPr/>
              </p:nvPicPr>
              <p:blipFill>
                <a:blip r:embed="rId155"/>
                <a:stretch>
                  <a:fillRect/>
                </a:stretch>
              </p:blipFill>
              <p:spPr>
                <a:xfrm>
                  <a:off x="11367717" y="4950016"/>
                  <a:ext cx="1159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9842" name="Freihand 119841">
                  <a:extLst>
                    <a:ext uri="{FF2B5EF4-FFF2-40B4-BE49-F238E27FC236}">
                      <a16:creationId xmlns:a16="http://schemas.microsoft.com/office/drawing/2014/main" id="{22EA6FE1-D926-451E-99EE-018E9D46D9F2}"/>
                    </a:ext>
                  </a:extLst>
                </p14:cNvPr>
                <p14:cNvContentPartPr/>
                <p14:nvPr/>
              </p14:nvContentPartPr>
              <p14:xfrm>
                <a:off x="11481477" y="5051896"/>
                <a:ext cx="55800" cy="56880"/>
              </p14:xfrm>
            </p:contentPart>
          </mc:Choice>
          <mc:Fallback xmlns="">
            <p:pic>
              <p:nvPicPr>
                <p:cNvPr id="119842" name="Freihand 119841">
                  <a:extLst>
                    <a:ext uri="{FF2B5EF4-FFF2-40B4-BE49-F238E27FC236}">
                      <a16:creationId xmlns:a16="http://schemas.microsoft.com/office/drawing/2014/main" id="{22EA6FE1-D926-451E-99EE-018E9D46D9F2}"/>
                    </a:ext>
                  </a:extLst>
                </p:cNvPr>
                <p:cNvPicPr/>
                <p:nvPr/>
              </p:nvPicPr>
              <p:blipFill>
                <a:blip r:embed="rId157"/>
                <a:stretch>
                  <a:fillRect/>
                </a:stretch>
              </p:blipFill>
              <p:spPr>
                <a:xfrm>
                  <a:off x="11472837" y="5042896"/>
                  <a:ext cx="73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843" name="Freihand 119842">
                  <a:extLst>
                    <a:ext uri="{FF2B5EF4-FFF2-40B4-BE49-F238E27FC236}">
                      <a16:creationId xmlns:a16="http://schemas.microsoft.com/office/drawing/2014/main" id="{26E15101-8AFB-4709-8D69-01E790E82FCC}"/>
                    </a:ext>
                  </a:extLst>
                </p14:cNvPr>
                <p14:cNvContentPartPr/>
                <p14:nvPr/>
              </p14:nvContentPartPr>
              <p14:xfrm>
                <a:off x="11523597" y="4943896"/>
                <a:ext cx="52560" cy="206280"/>
              </p14:xfrm>
            </p:contentPart>
          </mc:Choice>
          <mc:Fallback xmlns="">
            <p:pic>
              <p:nvPicPr>
                <p:cNvPr id="119843" name="Freihand 119842">
                  <a:extLst>
                    <a:ext uri="{FF2B5EF4-FFF2-40B4-BE49-F238E27FC236}">
                      <a16:creationId xmlns:a16="http://schemas.microsoft.com/office/drawing/2014/main" id="{26E15101-8AFB-4709-8D69-01E790E82FCC}"/>
                    </a:ext>
                  </a:extLst>
                </p:cNvPr>
                <p:cNvPicPr/>
                <p:nvPr/>
              </p:nvPicPr>
              <p:blipFill>
                <a:blip r:embed="rId159"/>
                <a:stretch>
                  <a:fillRect/>
                </a:stretch>
              </p:blipFill>
              <p:spPr>
                <a:xfrm>
                  <a:off x="11514957" y="4934896"/>
                  <a:ext cx="702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19845" name="Freihand 119844">
                <a:extLst>
                  <a:ext uri="{FF2B5EF4-FFF2-40B4-BE49-F238E27FC236}">
                    <a16:creationId xmlns:a16="http://schemas.microsoft.com/office/drawing/2014/main" id="{5D135183-7B24-47F7-A343-895A268C84F4}"/>
                  </a:ext>
                </a:extLst>
              </p14:cNvPr>
              <p14:cNvContentPartPr/>
              <p14:nvPr/>
            </p14:nvContentPartPr>
            <p14:xfrm>
              <a:off x="4147557" y="1655296"/>
              <a:ext cx="598680" cy="274680"/>
            </p14:xfrm>
          </p:contentPart>
        </mc:Choice>
        <mc:Fallback xmlns="">
          <p:pic>
            <p:nvPicPr>
              <p:cNvPr id="119845" name="Freihand 119844">
                <a:extLst>
                  <a:ext uri="{FF2B5EF4-FFF2-40B4-BE49-F238E27FC236}">
                    <a16:creationId xmlns:a16="http://schemas.microsoft.com/office/drawing/2014/main" id="{5D135183-7B24-47F7-A343-895A268C84F4}"/>
                  </a:ext>
                </a:extLst>
              </p:cNvPr>
              <p:cNvPicPr/>
              <p:nvPr/>
            </p:nvPicPr>
            <p:blipFill>
              <a:blip r:embed="rId161"/>
              <a:stretch>
                <a:fillRect/>
              </a:stretch>
            </p:blipFill>
            <p:spPr>
              <a:xfrm>
                <a:off x="4138917" y="1646296"/>
                <a:ext cx="616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9846" name="Freihand 119845">
                <a:extLst>
                  <a:ext uri="{FF2B5EF4-FFF2-40B4-BE49-F238E27FC236}">
                    <a16:creationId xmlns:a16="http://schemas.microsoft.com/office/drawing/2014/main" id="{5375DB02-49FB-4340-9F32-0362334A9F3A}"/>
                  </a:ext>
                </a:extLst>
              </p14:cNvPr>
              <p14:cNvContentPartPr/>
              <p14:nvPr/>
            </p14:nvContentPartPr>
            <p14:xfrm>
              <a:off x="9369357" y="1850776"/>
              <a:ext cx="1648080" cy="906120"/>
            </p14:xfrm>
          </p:contentPart>
        </mc:Choice>
        <mc:Fallback xmlns="">
          <p:pic>
            <p:nvPicPr>
              <p:cNvPr id="119846" name="Freihand 119845">
                <a:extLst>
                  <a:ext uri="{FF2B5EF4-FFF2-40B4-BE49-F238E27FC236}">
                    <a16:creationId xmlns:a16="http://schemas.microsoft.com/office/drawing/2014/main" id="{5375DB02-49FB-4340-9F32-0362334A9F3A}"/>
                  </a:ext>
                </a:extLst>
              </p:cNvPr>
              <p:cNvPicPr/>
              <p:nvPr/>
            </p:nvPicPr>
            <p:blipFill>
              <a:blip r:embed="rId163"/>
              <a:stretch>
                <a:fillRect/>
              </a:stretch>
            </p:blipFill>
            <p:spPr>
              <a:xfrm>
                <a:off x="9360717" y="1842136"/>
                <a:ext cx="166572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847" name="Freihand 119846">
                <a:extLst>
                  <a:ext uri="{FF2B5EF4-FFF2-40B4-BE49-F238E27FC236}">
                    <a16:creationId xmlns:a16="http://schemas.microsoft.com/office/drawing/2014/main" id="{00F447DD-AA71-4D4C-B0C4-F46B13AC7342}"/>
                  </a:ext>
                </a:extLst>
              </p14:cNvPr>
              <p14:cNvContentPartPr/>
              <p14:nvPr/>
            </p14:nvContentPartPr>
            <p14:xfrm>
              <a:off x="4204437" y="1684456"/>
              <a:ext cx="534600" cy="260280"/>
            </p14:xfrm>
          </p:contentPart>
        </mc:Choice>
        <mc:Fallback xmlns="">
          <p:pic>
            <p:nvPicPr>
              <p:cNvPr id="119847" name="Freihand 119846">
                <a:extLst>
                  <a:ext uri="{FF2B5EF4-FFF2-40B4-BE49-F238E27FC236}">
                    <a16:creationId xmlns:a16="http://schemas.microsoft.com/office/drawing/2014/main" id="{00F447DD-AA71-4D4C-B0C4-F46B13AC7342}"/>
                  </a:ext>
                </a:extLst>
              </p:cNvPr>
              <p:cNvPicPr/>
              <p:nvPr/>
            </p:nvPicPr>
            <p:blipFill>
              <a:blip r:embed="rId165"/>
              <a:stretch>
                <a:fillRect/>
              </a:stretch>
            </p:blipFill>
            <p:spPr>
              <a:xfrm>
                <a:off x="4195437" y="1675816"/>
                <a:ext cx="552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848" name="Freihand 119847">
                <a:extLst>
                  <a:ext uri="{FF2B5EF4-FFF2-40B4-BE49-F238E27FC236}">
                    <a16:creationId xmlns:a16="http://schemas.microsoft.com/office/drawing/2014/main" id="{E7AC1E8D-DCDC-4525-B322-55F0A7E48BDC}"/>
                  </a:ext>
                </a:extLst>
              </p14:cNvPr>
              <p14:cNvContentPartPr/>
              <p14:nvPr/>
            </p14:nvContentPartPr>
            <p14:xfrm>
              <a:off x="1269717" y="2121856"/>
              <a:ext cx="707400" cy="267480"/>
            </p14:xfrm>
          </p:contentPart>
        </mc:Choice>
        <mc:Fallback xmlns="">
          <p:pic>
            <p:nvPicPr>
              <p:cNvPr id="119848" name="Freihand 119847">
                <a:extLst>
                  <a:ext uri="{FF2B5EF4-FFF2-40B4-BE49-F238E27FC236}">
                    <a16:creationId xmlns:a16="http://schemas.microsoft.com/office/drawing/2014/main" id="{E7AC1E8D-DCDC-4525-B322-55F0A7E48BDC}"/>
                  </a:ext>
                </a:extLst>
              </p:cNvPr>
              <p:cNvPicPr/>
              <p:nvPr/>
            </p:nvPicPr>
            <p:blipFill>
              <a:blip r:embed="rId167"/>
              <a:stretch>
                <a:fillRect/>
              </a:stretch>
            </p:blipFill>
            <p:spPr>
              <a:xfrm>
                <a:off x="1261077" y="2113216"/>
                <a:ext cx="7250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873" name="Freihand 119872">
                <a:extLst>
                  <a:ext uri="{FF2B5EF4-FFF2-40B4-BE49-F238E27FC236}">
                    <a16:creationId xmlns:a16="http://schemas.microsoft.com/office/drawing/2014/main" id="{A0D38431-6C21-46F7-B4C9-8664FA5F5942}"/>
                  </a:ext>
                </a:extLst>
              </p14:cNvPr>
              <p14:cNvContentPartPr/>
              <p14:nvPr/>
            </p14:nvContentPartPr>
            <p14:xfrm>
              <a:off x="4192917" y="2255416"/>
              <a:ext cx="609840" cy="1386360"/>
            </p14:xfrm>
          </p:contentPart>
        </mc:Choice>
        <mc:Fallback xmlns="">
          <p:pic>
            <p:nvPicPr>
              <p:cNvPr id="119873" name="Freihand 119872">
                <a:extLst>
                  <a:ext uri="{FF2B5EF4-FFF2-40B4-BE49-F238E27FC236}">
                    <a16:creationId xmlns:a16="http://schemas.microsoft.com/office/drawing/2014/main" id="{A0D38431-6C21-46F7-B4C9-8664FA5F5942}"/>
                  </a:ext>
                </a:extLst>
              </p:cNvPr>
              <p:cNvPicPr/>
              <p:nvPr/>
            </p:nvPicPr>
            <p:blipFill>
              <a:blip r:embed="rId169"/>
              <a:stretch>
                <a:fillRect/>
              </a:stretch>
            </p:blipFill>
            <p:spPr>
              <a:xfrm>
                <a:off x="4184277" y="2246416"/>
                <a:ext cx="627480" cy="1404000"/>
              </a:xfrm>
              <a:prstGeom prst="rect">
                <a:avLst/>
              </a:prstGeom>
            </p:spPr>
          </p:pic>
        </mc:Fallback>
      </mc:AlternateContent>
      <p:grpSp>
        <p:nvGrpSpPr>
          <p:cNvPr id="119885" name="Gruppieren 119884">
            <a:extLst>
              <a:ext uri="{FF2B5EF4-FFF2-40B4-BE49-F238E27FC236}">
                <a16:creationId xmlns:a16="http://schemas.microsoft.com/office/drawing/2014/main" id="{64CA872E-F841-4D15-9D74-1C6E11AF7404}"/>
              </a:ext>
            </a:extLst>
          </p:cNvPr>
          <p:cNvGrpSpPr/>
          <p:nvPr/>
        </p:nvGrpSpPr>
        <p:grpSpPr>
          <a:xfrm>
            <a:off x="4888077" y="2730616"/>
            <a:ext cx="752400" cy="382680"/>
            <a:chOff x="4888077" y="2730616"/>
            <a:chExt cx="752400" cy="382680"/>
          </a:xfrm>
        </p:grpSpPr>
        <mc:AlternateContent xmlns:mc="http://schemas.openxmlformats.org/markup-compatibility/2006" xmlns:p14="http://schemas.microsoft.com/office/powerpoint/2010/main">
          <mc:Choice Requires="p14">
            <p:contentPart p14:bwMode="auto" r:id="rId170">
              <p14:nvContentPartPr>
                <p14:cNvPr id="119875" name="Freihand 119874">
                  <a:extLst>
                    <a:ext uri="{FF2B5EF4-FFF2-40B4-BE49-F238E27FC236}">
                      <a16:creationId xmlns:a16="http://schemas.microsoft.com/office/drawing/2014/main" id="{22D1C29B-A6D0-4144-8103-AAED142B3B2A}"/>
                    </a:ext>
                  </a:extLst>
                </p14:cNvPr>
                <p14:cNvContentPartPr/>
                <p14:nvPr/>
              </p14:nvContentPartPr>
              <p14:xfrm>
                <a:off x="4888077" y="2913496"/>
                <a:ext cx="105480" cy="75240"/>
              </p14:xfrm>
            </p:contentPart>
          </mc:Choice>
          <mc:Fallback xmlns="">
            <p:pic>
              <p:nvPicPr>
                <p:cNvPr id="119875" name="Freihand 119874">
                  <a:extLst>
                    <a:ext uri="{FF2B5EF4-FFF2-40B4-BE49-F238E27FC236}">
                      <a16:creationId xmlns:a16="http://schemas.microsoft.com/office/drawing/2014/main" id="{22D1C29B-A6D0-4144-8103-AAED142B3B2A}"/>
                    </a:ext>
                  </a:extLst>
                </p:cNvPr>
                <p:cNvPicPr/>
                <p:nvPr/>
              </p:nvPicPr>
              <p:blipFill>
                <a:blip r:embed="rId171"/>
                <a:stretch>
                  <a:fillRect/>
                </a:stretch>
              </p:blipFill>
              <p:spPr>
                <a:xfrm>
                  <a:off x="4879437" y="2904496"/>
                  <a:ext cx="123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876" name="Freihand 119875">
                  <a:extLst>
                    <a:ext uri="{FF2B5EF4-FFF2-40B4-BE49-F238E27FC236}">
                      <a16:creationId xmlns:a16="http://schemas.microsoft.com/office/drawing/2014/main" id="{4DFF7659-6208-489A-8F04-FD25EF3D96A4}"/>
                    </a:ext>
                  </a:extLst>
                </p14:cNvPr>
                <p14:cNvContentPartPr/>
                <p14:nvPr/>
              </p14:nvContentPartPr>
              <p14:xfrm>
                <a:off x="5042517" y="2816296"/>
                <a:ext cx="123840" cy="173880"/>
              </p14:xfrm>
            </p:contentPart>
          </mc:Choice>
          <mc:Fallback xmlns="">
            <p:pic>
              <p:nvPicPr>
                <p:cNvPr id="119876" name="Freihand 119875">
                  <a:extLst>
                    <a:ext uri="{FF2B5EF4-FFF2-40B4-BE49-F238E27FC236}">
                      <a16:creationId xmlns:a16="http://schemas.microsoft.com/office/drawing/2014/main" id="{4DFF7659-6208-489A-8F04-FD25EF3D96A4}"/>
                    </a:ext>
                  </a:extLst>
                </p:cNvPr>
                <p:cNvPicPr/>
                <p:nvPr/>
              </p:nvPicPr>
              <p:blipFill>
                <a:blip r:embed="rId173"/>
                <a:stretch>
                  <a:fillRect/>
                </a:stretch>
              </p:blipFill>
              <p:spPr>
                <a:xfrm>
                  <a:off x="5033877" y="2807656"/>
                  <a:ext cx="141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877" name="Freihand 119876">
                  <a:extLst>
                    <a:ext uri="{FF2B5EF4-FFF2-40B4-BE49-F238E27FC236}">
                      <a16:creationId xmlns:a16="http://schemas.microsoft.com/office/drawing/2014/main" id="{0B473707-487C-447E-9762-6307ACB912D3}"/>
                    </a:ext>
                  </a:extLst>
                </p14:cNvPr>
                <p14:cNvContentPartPr/>
                <p14:nvPr/>
              </p14:nvContentPartPr>
              <p14:xfrm>
                <a:off x="5176797" y="2931496"/>
                <a:ext cx="36720" cy="96840"/>
              </p14:xfrm>
            </p:contentPart>
          </mc:Choice>
          <mc:Fallback xmlns="">
            <p:pic>
              <p:nvPicPr>
                <p:cNvPr id="119877" name="Freihand 119876">
                  <a:extLst>
                    <a:ext uri="{FF2B5EF4-FFF2-40B4-BE49-F238E27FC236}">
                      <a16:creationId xmlns:a16="http://schemas.microsoft.com/office/drawing/2014/main" id="{0B473707-487C-447E-9762-6307ACB912D3}"/>
                    </a:ext>
                  </a:extLst>
                </p:cNvPr>
                <p:cNvPicPr/>
                <p:nvPr/>
              </p:nvPicPr>
              <p:blipFill>
                <a:blip r:embed="rId175"/>
                <a:stretch>
                  <a:fillRect/>
                </a:stretch>
              </p:blipFill>
              <p:spPr>
                <a:xfrm>
                  <a:off x="5167797" y="2922496"/>
                  <a:ext cx="54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879" name="Freihand 119878">
                  <a:extLst>
                    <a:ext uri="{FF2B5EF4-FFF2-40B4-BE49-F238E27FC236}">
                      <a16:creationId xmlns:a16="http://schemas.microsoft.com/office/drawing/2014/main" id="{132B3914-A15C-4D87-8D30-B8B142113829}"/>
                    </a:ext>
                  </a:extLst>
                </p14:cNvPr>
                <p14:cNvContentPartPr/>
                <p14:nvPr/>
              </p14:nvContentPartPr>
              <p14:xfrm>
                <a:off x="5244117" y="2780656"/>
                <a:ext cx="75960" cy="122400"/>
              </p14:xfrm>
            </p:contentPart>
          </mc:Choice>
          <mc:Fallback xmlns="">
            <p:pic>
              <p:nvPicPr>
                <p:cNvPr id="119879" name="Freihand 119878">
                  <a:extLst>
                    <a:ext uri="{FF2B5EF4-FFF2-40B4-BE49-F238E27FC236}">
                      <a16:creationId xmlns:a16="http://schemas.microsoft.com/office/drawing/2014/main" id="{132B3914-A15C-4D87-8D30-B8B142113829}"/>
                    </a:ext>
                  </a:extLst>
                </p:cNvPr>
                <p:cNvPicPr/>
                <p:nvPr/>
              </p:nvPicPr>
              <p:blipFill>
                <a:blip r:embed="rId177"/>
                <a:stretch>
                  <a:fillRect/>
                </a:stretch>
              </p:blipFill>
              <p:spPr>
                <a:xfrm>
                  <a:off x="5235117" y="2771656"/>
                  <a:ext cx="93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881" name="Freihand 119880">
                  <a:extLst>
                    <a:ext uri="{FF2B5EF4-FFF2-40B4-BE49-F238E27FC236}">
                      <a16:creationId xmlns:a16="http://schemas.microsoft.com/office/drawing/2014/main" id="{FFDDB25B-2B6E-46EB-992C-D3DE974D0A86}"/>
                    </a:ext>
                  </a:extLst>
                </p14:cNvPr>
                <p14:cNvContentPartPr/>
                <p14:nvPr/>
              </p14:nvContentPartPr>
              <p14:xfrm>
                <a:off x="5418357" y="2746816"/>
                <a:ext cx="51120" cy="154440"/>
              </p14:xfrm>
            </p:contentPart>
          </mc:Choice>
          <mc:Fallback xmlns="">
            <p:pic>
              <p:nvPicPr>
                <p:cNvPr id="119881" name="Freihand 119880">
                  <a:extLst>
                    <a:ext uri="{FF2B5EF4-FFF2-40B4-BE49-F238E27FC236}">
                      <a16:creationId xmlns:a16="http://schemas.microsoft.com/office/drawing/2014/main" id="{FFDDB25B-2B6E-46EB-992C-D3DE974D0A86}"/>
                    </a:ext>
                  </a:extLst>
                </p:cNvPr>
                <p:cNvPicPr/>
                <p:nvPr/>
              </p:nvPicPr>
              <p:blipFill>
                <a:blip r:embed="rId179"/>
                <a:stretch>
                  <a:fillRect/>
                </a:stretch>
              </p:blipFill>
              <p:spPr>
                <a:xfrm>
                  <a:off x="5409357" y="2737816"/>
                  <a:ext cx="68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882" name="Freihand 119881">
                  <a:extLst>
                    <a:ext uri="{FF2B5EF4-FFF2-40B4-BE49-F238E27FC236}">
                      <a16:creationId xmlns:a16="http://schemas.microsoft.com/office/drawing/2014/main" id="{5A3344D9-C251-4773-B523-4454ECE2A8D3}"/>
                    </a:ext>
                  </a:extLst>
                </p14:cNvPr>
                <p14:cNvContentPartPr/>
                <p14:nvPr/>
              </p14:nvContentPartPr>
              <p14:xfrm>
                <a:off x="5344197" y="2730616"/>
                <a:ext cx="59040" cy="80640"/>
              </p14:xfrm>
            </p:contentPart>
          </mc:Choice>
          <mc:Fallback xmlns="">
            <p:pic>
              <p:nvPicPr>
                <p:cNvPr id="119882" name="Freihand 119881">
                  <a:extLst>
                    <a:ext uri="{FF2B5EF4-FFF2-40B4-BE49-F238E27FC236}">
                      <a16:creationId xmlns:a16="http://schemas.microsoft.com/office/drawing/2014/main" id="{5A3344D9-C251-4773-B523-4454ECE2A8D3}"/>
                    </a:ext>
                  </a:extLst>
                </p:cNvPr>
                <p:cNvPicPr/>
                <p:nvPr/>
              </p:nvPicPr>
              <p:blipFill>
                <a:blip r:embed="rId181"/>
                <a:stretch>
                  <a:fillRect/>
                </a:stretch>
              </p:blipFill>
              <p:spPr>
                <a:xfrm>
                  <a:off x="5335197" y="2721616"/>
                  <a:ext cx="76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883" name="Freihand 119882">
                  <a:extLst>
                    <a:ext uri="{FF2B5EF4-FFF2-40B4-BE49-F238E27FC236}">
                      <a16:creationId xmlns:a16="http://schemas.microsoft.com/office/drawing/2014/main" id="{AAC96530-E713-4122-8669-7D8850F892B5}"/>
                    </a:ext>
                  </a:extLst>
                </p14:cNvPr>
                <p14:cNvContentPartPr/>
                <p14:nvPr/>
              </p14:nvContentPartPr>
              <p14:xfrm>
                <a:off x="5474877" y="2814496"/>
                <a:ext cx="63000" cy="68040"/>
              </p14:xfrm>
            </p:contentPart>
          </mc:Choice>
          <mc:Fallback xmlns="">
            <p:pic>
              <p:nvPicPr>
                <p:cNvPr id="119883" name="Freihand 119882">
                  <a:extLst>
                    <a:ext uri="{FF2B5EF4-FFF2-40B4-BE49-F238E27FC236}">
                      <a16:creationId xmlns:a16="http://schemas.microsoft.com/office/drawing/2014/main" id="{AAC96530-E713-4122-8669-7D8850F892B5}"/>
                    </a:ext>
                  </a:extLst>
                </p:cNvPr>
                <p:cNvPicPr/>
                <p:nvPr/>
              </p:nvPicPr>
              <p:blipFill>
                <a:blip r:embed="rId183"/>
                <a:stretch>
                  <a:fillRect/>
                </a:stretch>
              </p:blipFill>
              <p:spPr>
                <a:xfrm>
                  <a:off x="5466237" y="2805856"/>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884" name="Freihand 119883">
                  <a:extLst>
                    <a:ext uri="{FF2B5EF4-FFF2-40B4-BE49-F238E27FC236}">
                      <a16:creationId xmlns:a16="http://schemas.microsoft.com/office/drawing/2014/main" id="{3CA6FEC9-13F1-47B9-A563-E0CD82C776B0}"/>
                    </a:ext>
                  </a:extLst>
                </p14:cNvPr>
                <p14:cNvContentPartPr/>
                <p14:nvPr/>
              </p14:nvContentPartPr>
              <p14:xfrm>
                <a:off x="5013717" y="2911696"/>
                <a:ext cx="626760" cy="201600"/>
              </p14:xfrm>
            </p:contentPart>
          </mc:Choice>
          <mc:Fallback xmlns="">
            <p:pic>
              <p:nvPicPr>
                <p:cNvPr id="119884" name="Freihand 119883">
                  <a:extLst>
                    <a:ext uri="{FF2B5EF4-FFF2-40B4-BE49-F238E27FC236}">
                      <a16:creationId xmlns:a16="http://schemas.microsoft.com/office/drawing/2014/main" id="{3CA6FEC9-13F1-47B9-A563-E0CD82C776B0}"/>
                    </a:ext>
                  </a:extLst>
                </p:cNvPr>
                <p:cNvPicPr/>
                <p:nvPr/>
              </p:nvPicPr>
              <p:blipFill>
                <a:blip r:embed="rId185"/>
                <a:stretch>
                  <a:fillRect/>
                </a:stretch>
              </p:blipFill>
              <p:spPr>
                <a:xfrm>
                  <a:off x="5004717" y="2903056"/>
                  <a:ext cx="64440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19886" name="Freihand 119885">
                <a:extLst>
                  <a:ext uri="{FF2B5EF4-FFF2-40B4-BE49-F238E27FC236}">
                    <a16:creationId xmlns:a16="http://schemas.microsoft.com/office/drawing/2014/main" id="{28D5BD9A-9B8E-475A-81BB-949241B84F82}"/>
                  </a:ext>
                </a:extLst>
              </p14:cNvPr>
              <p14:cNvContentPartPr/>
              <p14:nvPr/>
            </p14:nvContentPartPr>
            <p14:xfrm>
              <a:off x="4295517" y="4878016"/>
              <a:ext cx="269640" cy="286560"/>
            </p14:xfrm>
          </p:contentPart>
        </mc:Choice>
        <mc:Fallback xmlns="">
          <p:pic>
            <p:nvPicPr>
              <p:cNvPr id="119886" name="Freihand 119885">
                <a:extLst>
                  <a:ext uri="{FF2B5EF4-FFF2-40B4-BE49-F238E27FC236}">
                    <a16:creationId xmlns:a16="http://schemas.microsoft.com/office/drawing/2014/main" id="{28D5BD9A-9B8E-475A-81BB-949241B84F82}"/>
                  </a:ext>
                </a:extLst>
              </p:cNvPr>
              <p:cNvPicPr/>
              <p:nvPr/>
            </p:nvPicPr>
            <p:blipFill>
              <a:blip r:embed="rId187"/>
              <a:stretch>
                <a:fillRect/>
              </a:stretch>
            </p:blipFill>
            <p:spPr>
              <a:xfrm>
                <a:off x="4286517" y="4869376"/>
                <a:ext cx="2872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887" name="Freihand 119886">
                <a:extLst>
                  <a:ext uri="{FF2B5EF4-FFF2-40B4-BE49-F238E27FC236}">
                    <a16:creationId xmlns:a16="http://schemas.microsoft.com/office/drawing/2014/main" id="{0AAAF873-5ECD-4FDC-9E78-5E721179BDED}"/>
                  </a:ext>
                </a:extLst>
              </p14:cNvPr>
              <p14:cNvContentPartPr/>
              <p14:nvPr/>
            </p14:nvContentPartPr>
            <p14:xfrm>
              <a:off x="2563917" y="4893856"/>
              <a:ext cx="295560" cy="289440"/>
            </p14:xfrm>
          </p:contentPart>
        </mc:Choice>
        <mc:Fallback xmlns="">
          <p:pic>
            <p:nvPicPr>
              <p:cNvPr id="119887" name="Freihand 119886">
                <a:extLst>
                  <a:ext uri="{FF2B5EF4-FFF2-40B4-BE49-F238E27FC236}">
                    <a16:creationId xmlns:a16="http://schemas.microsoft.com/office/drawing/2014/main" id="{0AAAF873-5ECD-4FDC-9E78-5E721179BDED}"/>
                  </a:ext>
                </a:extLst>
              </p:cNvPr>
              <p:cNvPicPr/>
              <p:nvPr/>
            </p:nvPicPr>
            <p:blipFill>
              <a:blip r:embed="rId189"/>
              <a:stretch>
                <a:fillRect/>
              </a:stretch>
            </p:blipFill>
            <p:spPr>
              <a:xfrm>
                <a:off x="2555277" y="4885216"/>
                <a:ext cx="313200" cy="307080"/>
              </a:xfrm>
              <a:prstGeom prst="rect">
                <a:avLst/>
              </a:prstGeom>
            </p:spPr>
          </p:pic>
        </mc:Fallback>
      </mc:AlternateContent>
      <p:grpSp>
        <p:nvGrpSpPr>
          <p:cNvPr id="119909" name="Gruppieren 119908">
            <a:extLst>
              <a:ext uri="{FF2B5EF4-FFF2-40B4-BE49-F238E27FC236}">
                <a16:creationId xmlns:a16="http://schemas.microsoft.com/office/drawing/2014/main" id="{8A527242-AAEF-4C10-BE48-D03F1927B982}"/>
              </a:ext>
            </a:extLst>
          </p:cNvPr>
          <p:cNvGrpSpPr/>
          <p:nvPr/>
        </p:nvGrpSpPr>
        <p:grpSpPr>
          <a:xfrm>
            <a:off x="4179237" y="1821616"/>
            <a:ext cx="1396800" cy="622440"/>
            <a:chOff x="4179237" y="1821616"/>
            <a:chExt cx="1396800" cy="622440"/>
          </a:xfrm>
        </p:grpSpPr>
        <mc:AlternateContent xmlns:mc="http://schemas.openxmlformats.org/markup-compatibility/2006" xmlns:p14="http://schemas.microsoft.com/office/powerpoint/2010/main">
          <mc:Choice Requires="p14">
            <p:contentPart p14:bwMode="auto" r:id="rId190">
              <p14:nvContentPartPr>
                <p14:cNvPr id="119849" name="Freihand 119848">
                  <a:extLst>
                    <a:ext uri="{FF2B5EF4-FFF2-40B4-BE49-F238E27FC236}">
                      <a16:creationId xmlns:a16="http://schemas.microsoft.com/office/drawing/2014/main" id="{7FEC4088-E892-4564-837F-3AC9532538EF}"/>
                    </a:ext>
                  </a:extLst>
                </p14:cNvPr>
                <p14:cNvContentPartPr/>
                <p14:nvPr/>
              </p14:nvContentPartPr>
              <p14:xfrm>
                <a:off x="4227837" y="2153176"/>
                <a:ext cx="533160" cy="222120"/>
              </p14:xfrm>
            </p:contentPart>
          </mc:Choice>
          <mc:Fallback xmlns="">
            <p:pic>
              <p:nvPicPr>
                <p:cNvPr id="119849" name="Freihand 119848">
                  <a:extLst>
                    <a:ext uri="{FF2B5EF4-FFF2-40B4-BE49-F238E27FC236}">
                      <a16:creationId xmlns:a16="http://schemas.microsoft.com/office/drawing/2014/main" id="{7FEC4088-E892-4564-837F-3AC9532538EF}"/>
                    </a:ext>
                  </a:extLst>
                </p:cNvPr>
                <p:cNvPicPr/>
                <p:nvPr/>
              </p:nvPicPr>
              <p:blipFill>
                <a:blip r:embed="rId191"/>
                <a:stretch>
                  <a:fillRect/>
                </a:stretch>
              </p:blipFill>
              <p:spPr>
                <a:xfrm>
                  <a:off x="4219197" y="2144536"/>
                  <a:ext cx="550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850" name="Freihand 119849">
                  <a:extLst>
                    <a:ext uri="{FF2B5EF4-FFF2-40B4-BE49-F238E27FC236}">
                      <a16:creationId xmlns:a16="http://schemas.microsoft.com/office/drawing/2014/main" id="{B3D29B68-1C6C-4279-A6BE-3EFE8880B097}"/>
                    </a:ext>
                  </a:extLst>
                </p14:cNvPr>
                <p14:cNvContentPartPr/>
                <p14:nvPr/>
              </p14:nvContentPartPr>
              <p14:xfrm>
                <a:off x="4790517" y="1837816"/>
                <a:ext cx="28800" cy="261000"/>
              </p14:xfrm>
            </p:contentPart>
          </mc:Choice>
          <mc:Fallback xmlns="">
            <p:pic>
              <p:nvPicPr>
                <p:cNvPr id="119850" name="Freihand 119849">
                  <a:extLst>
                    <a:ext uri="{FF2B5EF4-FFF2-40B4-BE49-F238E27FC236}">
                      <a16:creationId xmlns:a16="http://schemas.microsoft.com/office/drawing/2014/main" id="{B3D29B68-1C6C-4279-A6BE-3EFE8880B097}"/>
                    </a:ext>
                  </a:extLst>
                </p:cNvPr>
                <p:cNvPicPr/>
                <p:nvPr/>
              </p:nvPicPr>
              <p:blipFill>
                <a:blip r:embed="rId193"/>
                <a:stretch>
                  <a:fillRect/>
                </a:stretch>
              </p:blipFill>
              <p:spPr>
                <a:xfrm>
                  <a:off x="4781517" y="1829176"/>
                  <a:ext cx="46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9851" name="Freihand 119850">
                  <a:extLst>
                    <a:ext uri="{FF2B5EF4-FFF2-40B4-BE49-F238E27FC236}">
                      <a16:creationId xmlns:a16="http://schemas.microsoft.com/office/drawing/2014/main" id="{B408C702-EE60-46F5-9023-1404E4E56845}"/>
                    </a:ext>
                  </a:extLst>
                </p14:cNvPr>
                <p14:cNvContentPartPr/>
                <p14:nvPr/>
              </p14:nvContentPartPr>
              <p14:xfrm>
                <a:off x="4717077" y="2005936"/>
                <a:ext cx="201600" cy="197640"/>
              </p14:xfrm>
            </p:contentPart>
          </mc:Choice>
          <mc:Fallback xmlns="">
            <p:pic>
              <p:nvPicPr>
                <p:cNvPr id="119851" name="Freihand 119850">
                  <a:extLst>
                    <a:ext uri="{FF2B5EF4-FFF2-40B4-BE49-F238E27FC236}">
                      <a16:creationId xmlns:a16="http://schemas.microsoft.com/office/drawing/2014/main" id="{B408C702-EE60-46F5-9023-1404E4E56845}"/>
                    </a:ext>
                  </a:extLst>
                </p:cNvPr>
                <p:cNvPicPr/>
                <p:nvPr/>
              </p:nvPicPr>
              <p:blipFill>
                <a:blip r:embed="rId195"/>
                <a:stretch>
                  <a:fillRect/>
                </a:stretch>
              </p:blipFill>
              <p:spPr>
                <a:xfrm>
                  <a:off x="4708437" y="1997296"/>
                  <a:ext cx="219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853" name="Freihand 119852">
                  <a:extLst>
                    <a:ext uri="{FF2B5EF4-FFF2-40B4-BE49-F238E27FC236}">
                      <a16:creationId xmlns:a16="http://schemas.microsoft.com/office/drawing/2014/main" id="{03EBED63-CACD-4138-9A01-6BF2E687FE0C}"/>
                    </a:ext>
                  </a:extLst>
                </p14:cNvPr>
                <p14:cNvContentPartPr/>
                <p14:nvPr/>
              </p14:nvContentPartPr>
              <p14:xfrm>
                <a:off x="4904997" y="1889296"/>
                <a:ext cx="80280" cy="112680"/>
              </p14:xfrm>
            </p:contentPart>
          </mc:Choice>
          <mc:Fallback xmlns="">
            <p:pic>
              <p:nvPicPr>
                <p:cNvPr id="119853" name="Freihand 119852">
                  <a:extLst>
                    <a:ext uri="{FF2B5EF4-FFF2-40B4-BE49-F238E27FC236}">
                      <a16:creationId xmlns:a16="http://schemas.microsoft.com/office/drawing/2014/main" id="{03EBED63-CACD-4138-9A01-6BF2E687FE0C}"/>
                    </a:ext>
                  </a:extLst>
                </p:cNvPr>
                <p:cNvPicPr/>
                <p:nvPr/>
              </p:nvPicPr>
              <p:blipFill>
                <a:blip r:embed="rId197"/>
                <a:stretch>
                  <a:fillRect/>
                </a:stretch>
              </p:blipFill>
              <p:spPr>
                <a:xfrm>
                  <a:off x="4896357" y="1880656"/>
                  <a:ext cx="97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854" name="Freihand 119853">
                  <a:extLst>
                    <a:ext uri="{FF2B5EF4-FFF2-40B4-BE49-F238E27FC236}">
                      <a16:creationId xmlns:a16="http://schemas.microsoft.com/office/drawing/2014/main" id="{6CEEAD3C-4F2B-4E9B-86B3-104F78F21DE3}"/>
                    </a:ext>
                  </a:extLst>
                </p14:cNvPr>
                <p14:cNvContentPartPr/>
                <p14:nvPr/>
              </p14:nvContentPartPr>
              <p14:xfrm>
                <a:off x="4852437" y="1918096"/>
                <a:ext cx="140400" cy="65880"/>
              </p14:xfrm>
            </p:contentPart>
          </mc:Choice>
          <mc:Fallback xmlns="">
            <p:pic>
              <p:nvPicPr>
                <p:cNvPr id="119854" name="Freihand 119853">
                  <a:extLst>
                    <a:ext uri="{FF2B5EF4-FFF2-40B4-BE49-F238E27FC236}">
                      <a16:creationId xmlns:a16="http://schemas.microsoft.com/office/drawing/2014/main" id="{6CEEAD3C-4F2B-4E9B-86B3-104F78F21DE3}"/>
                    </a:ext>
                  </a:extLst>
                </p:cNvPr>
                <p:cNvPicPr/>
                <p:nvPr/>
              </p:nvPicPr>
              <p:blipFill>
                <a:blip r:embed="rId199"/>
                <a:stretch>
                  <a:fillRect/>
                </a:stretch>
              </p:blipFill>
              <p:spPr>
                <a:xfrm>
                  <a:off x="4843797" y="1909456"/>
                  <a:ext cx="1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855" name="Freihand 119854">
                  <a:extLst>
                    <a:ext uri="{FF2B5EF4-FFF2-40B4-BE49-F238E27FC236}">
                      <a16:creationId xmlns:a16="http://schemas.microsoft.com/office/drawing/2014/main" id="{2FB4D256-00F6-4DD7-AD6A-E87B4EE3DE19}"/>
                    </a:ext>
                  </a:extLst>
                </p14:cNvPr>
                <p14:cNvContentPartPr/>
                <p14:nvPr/>
              </p14:nvContentPartPr>
              <p14:xfrm>
                <a:off x="5011557" y="1943656"/>
                <a:ext cx="79560" cy="7920"/>
              </p14:xfrm>
            </p:contentPart>
          </mc:Choice>
          <mc:Fallback xmlns="">
            <p:pic>
              <p:nvPicPr>
                <p:cNvPr id="119855" name="Freihand 119854">
                  <a:extLst>
                    <a:ext uri="{FF2B5EF4-FFF2-40B4-BE49-F238E27FC236}">
                      <a16:creationId xmlns:a16="http://schemas.microsoft.com/office/drawing/2014/main" id="{2FB4D256-00F6-4DD7-AD6A-E87B4EE3DE19}"/>
                    </a:ext>
                  </a:extLst>
                </p:cNvPr>
                <p:cNvPicPr/>
                <p:nvPr/>
              </p:nvPicPr>
              <p:blipFill>
                <a:blip r:embed="rId201"/>
                <a:stretch>
                  <a:fillRect/>
                </a:stretch>
              </p:blipFill>
              <p:spPr>
                <a:xfrm>
                  <a:off x="5002917" y="1935016"/>
                  <a:ext cx="9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856" name="Freihand 119855">
                  <a:extLst>
                    <a:ext uri="{FF2B5EF4-FFF2-40B4-BE49-F238E27FC236}">
                      <a16:creationId xmlns:a16="http://schemas.microsoft.com/office/drawing/2014/main" id="{71A63D30-BE19-40A5-A40C-A7FB4EC97E4F}"/>
                    </a:ext>
                  </a:extLst>
                </p14:cNvPr>
                <p14:cNvContentPartPr/>
                <p14:nvPr/>
              </p14:nvContentPartPr>
              <p14:xfrm>
                <a:off x="5129637" y="1912696"/>
                <a:ext cx="137160" cy="133560"/>
              </p14:xfrm>
            </p:contentPart>
          </mc:Choice>
          <mc:Fallback xmlns="">
            <p:pic>
              <p:nvPicPr>
                <p:cNvPr id="119856" name="Freihand 119855">
                  <a:extLst>
                    <a:ext uri="{FF2B5EF4-FFF2-40B4-BE49-F238E27FC236}">
                      <a16:creationId xmlns:a16="http://schemas.microsoft.com/office/drawing/2014/main" id="{71A63D30-BE19-40A5-A40C-A7FB4EC97E4F}"/>
                    </a:ext>
                  </a:extLst>
                </p:cNvPr>
                <p:cNvPicPr/>
                <p:nvPr/>
              </p:nvPicPr>
              <p:blipFill>
                <a:blip r:embed="rId203"/>
                <a:stretch>
                  <a:fillRect/>
                </a:stretch>
              </p:blipFill>
              <p:spPr>
                <a:xfrm>
                  <a:off x="5120637" y="1904056"/>
                  <a:ext cx="154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9857" name="Freihand 119856">
                  <a:extLst>
                    <a:ext uri="{FF2B5EF4-FFF2-40B4-BE49-F238E27FC236}">
                      <a16:creationId xmlns:a16="http://schemas.microsoft.com/office/drawing/2014/main" id="{85882C40-4FE4-492E-8BF7-36982947DED4}"/>
                    </a:ext>
                  </a:extLst>
                </p14:cNvPr>
                <p14:cNvContentPartPr/>
                <p14:nvPr/>
              </p14:nvContentPartPr>
              <p14:xfrm>
                <a:off x="5266437" y="1883896"/>
                <a:ext cx="190440" cy="75600"/>
              </p14:xfrm>
            </p:contentPart>
          </mc:Choice>
          <mc:Fallback xmlns="">
            <p:pic>
              <p:nvPicPr>
                <p:cNvPr id="119857" name="Freihand 119856">
                  <a:extLst>
                    <a:ext uri="{FF2B5EF4-FFF2-40B4-BE49-F238E27FC236}">
                      <a16:creationId xmlns:a16="http://schemas.microsoft.com/office/drawing/2014/main" id="{85882C40-4FE4-492E-8BF7-36982947DED4}"/>
                    </a:ext>
                  </a:extLst>
                </p:cNvPr>
                <p:cNvPicPr/>
                <p:nvPr/>
              </p:nvPicPr>
              <p:blipFill>
                <a:blip r:embed="rId205"/>
                <a:stretch>
                  <a:fillRect/>
                </a:stretch>
              </p:blipFill>
              <p:spPr>
                <a:xfrm>
                  <a:off x="5257437" y="1874896"/>
                  <a:ext cx="208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9859" name="Freihand 119858">
                  <a:extLst>
                    <a:ext uri="{FF2B5EF4-FFF2-40B4-BE49-F238E27FC236}">
                      <a16:creationId xmlns:a16="http://schemas.microsoft.com/office/drawing/2014/main" id="{9F81C551-B4F2-4108-AB8C-383072893B6A}"/>
                    </a:ext>
                  </a:extLst>
                </p14:cNvPr>
                <p14:cNvContentPartPr/>
                <p14:nvPr/>
              </p14:nvContentPartPr>
              <p14:xfrm>
                <a:off x="5446797" y="1821616"/>
                <a:ext cx="129240" cy="148680"/>
              </p14:xfrm>
            </p:contentPart>
          </mc:Choice>
          <mc:Fallback xmlns="">
            <p:pic>
              <p:nvPicPr>
                <p:cNvPr id="119859" name="Freihand 119858">
                  <a:extLst>
                    <a:ext uri="{FF2B5EF4-FFF2-40B4-BE49-F238E27FC236}">
                      <a16:creationId xmlns:a16="http://schemas.microsoft.com/office/drawing/2014/main" id="{9F81C551-B4F2-4108-AB8C-383072893B6A}"/>
                    </a:ext>
                  </a:extLst>
                </p:cNvPr>
                <p:cNvPicPr/>
                <p:nvPr/>
              </p:nvPicPr>
              <p:blipFill>
                <a:blip r:embed="rId207"/>
                <a:stretch>
                  <a:fillRect/>
                </a:stretch>
              </p:blipFill>
              <p:spPr>
                <a:xfrm>
                  <a:off x="5438157" y="1812616"/>
                  <a:ext cx="146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9860" name="Freihand 119859">
                  <a:extLst>
                    <a:ext uri="{FF2B5EF4-FFF2-40B4-BE49-F238E27FC236}">
                      <a16:creationId xmlns:a16="http://schemas.microsoft.com/office/drawing/2014/main" id="{948211C6-1F29-42AC-8530-D87F5F96E4E5}"/>
                    </a:ext>
                  </a:extLst>
                </p14:cNvPr>
                <p14:cNvContentPartPr/>
                <p14:nvPr/>
              </p14:nvContentPartPr>
              <p14:xfrm>
                <a:off x="5097957" y="2061016"/>
                <a:ext cx="17280" cy="160200"/>
              </p14:xfrm>
            </p:contentPart>
          </mc:Choice>
          <mc:Fallback xmlns="">
            <p:pic>
              <p:nvPicPr>
                <p:cNvPr id="119860" name="Freihand 119859">
                  <a:extLst>
                    <a:ext uri="{FF2B5EF4-FFF2-40B4-BE49-F238E27FC236}">
                      <a16:creationId xmlns:a16="http://schemas.microsoft.com/office/drawing/2014/main" id="{948211C6-1F29-42AC-8530-D87F5F96E4E5}"/>
                    </a:ext>
                  </a:extLst>
                </p:cNvPr>
                <p:cNvPicPr/>
                <p:nvPr/>
              </p:nvPicPr>
              <p:blipFill>
                <a:blip r:embed="rId209"/>
                <a:stretch>
                  <a:fillRect/>
                </a:stretch>
              </p:blipFill>
              <p:spPr>
                <a:xfrm>
                  <a:off x="5089317" y="2052016"/>
                  <a:ext cx="34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9861" name="Freihand 119860">
                  <a:extLst>
                    <a:ext uri="{FF2B5EF4-FFF2-40B4-BE49-F238E27FC236}">
                      <a16:creationId xmlns:a16="http://schemas.microsoft.com/office/drawing/2014/main" id="{5A962EEC-9E96-4767-931E-CE132BB7CDC6}"/>
                    </a:ext>
                  </a:extLst>
                </p14:cNvPr>
                <p14:cNvContentPartPr/>
                <p14:nvPr/>
              </p14:nvContentPartPr>
              <p14:xfrm>
                <a:off x="5047557" y="2163256"/>
                <a:ext cx="131400" cy="126000"/>
              </p14:xfrm>
            </p:contentPart>
          </mc:Choice>
          <mc:Fallback xmlns="">
            <p:pic>
              <p:nvPicPr>
                <p:cNvPr id="119861" name="Freihand 119860">
                  <a:extLst>
                    <a:ext uri="{FF2B5EF4-FFF2-40B4-BE49-F238E27FC236}">
                      <a16:creationId xmlns:a16="http://schemas.microsoft.com/office/drawing/2014/main" id="{5A962EEC-9E96-4767-931E-CE132BB7CDC6}"/>
                    </a:ext>
                  </a:extLst>
                </p:cNvPr>
                <p:cNvPicPr/>
                <p:nvPr/>
              </p:nvPicPr>
              <p:blipFill>
                <a:blip r:embed="rId211"/>
                <a:stretch>
                  <a:fillRect/>
                </a:stretch>
              </p:blipFill>
              <p:spPr>
                <a:xfrm>
                  <a:off x="5038917" y="2154256"/>
                  <a:ext cx="149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9862" name="Freihand 119861">
                  <a:extLst>
                    <a:ext uri="{FF2B5EF4-FFF2-40B4-BE49-F238E27FC236}">
                      <a16:creationId xmlns:a16="http://schemas.microsoft.com/office/drawing/2014/main" id="{07885CD3-C09E-42A2-839D-21F2B86CAD46}"/>
                    </a:ext>
                  </a:extLst>
                </p14:cNvPr>
                <p14:cNvContentPartPr/>
                <p14:nvPr/>
              </p14:nvContentPartPr>
              <p14:xfrm>
                <a:off x="5238357" y="2099896"/>
                <a:ext cx="64800" cy="110160"/>
              </p14:xfrm>
            </p:contentPart>
          </mc:Choice>
          <mc:Fallback xmlns="">
            <p:pic>
              <p:nvPicPr>
                <p:cNvPr id="119862" name="Freihand 119861">
                  <a:extLst>
                    <a:ext uri="{FF2B5EF4-FFF2-40B4-BE49-F238E27FC236}">
                      <a16:creationId xmlns:a16="http://schemas.microsoft.com/office/drawing/2014/main" id="{07885CD3-C09E-42A2-839D-21F2B86CAD46}"/>
                    </a:ext>
                  </a:extLst>
                </p:cNvPr>
                <p:cNvPicPr/>
                <p:nvPr/>
              </p:nvPicPr>
              <p:blipFill>
                <a:blip r:embed="rId213"/>
                <a:stretch>
                  <a:fillRect/>
                </a:stretch>
              </p:blipFill>
              <p:spPr>
                <a:xfrm>
                  <a:off x="5229357" y="2090896"/>
                  <a:ext cx="82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863" name="Freihand 119862">
                  <a:extLst>
                    <a:ext uri="{FF2B5EF4-FFF2-40B4-BE49-F238E27FC236}">
                      <a16:creationId xmlns:a16="http://schemas.microsoft.com/office/drawing/2014/main" id="{6BCDD377-77A2-4E5E-9153-D52024C882C7}"/>
                    </a:ext>
                  </a:extLst>
                </p14:cNvPr>
                <p14:cNvContentPartPr/>
                <p14:nvPr/>
              </p14:nvContentPartPr>
              <p14:xfrm>
                <a:off x="5318277" y="2139496"/>
                <a:ext cx="133920" cy="64800"/>
              </p14:xfrm>
            </p:contentPart>
          </mc:Choice>
          <mc:Fallback xmlns="">
            <p:pic>
              <p:nvPicPr>
                <p:cNvPr id="119863" name="Freihand 119862">
                  <a:extLst>
                    <a:ext uri="{FF2B5EF4-FFF2-40B4-BE49-F238E27FC236}">
                      <a16:creationId xmlns:a16="http://schemas.microsoft.com/office/drawing/2014/main" id="{6BCDD377-77A2-4E5E-9153-D52024C882C7}"/>
                    </a:ext>
                  </a:extLst>
                </p:cNvPr>
                <p:cNvPicPr/>
                <p:nvPr/>
              </p:nvPicPr>
              <p:blipFill>
                <a:blip r:embed="rId215"/>
                <a:stretch>
                  <a:fillRect/>
                </a:stretch>
              </p:blipFill>
              <p:spPr>
                <a:xfrm>
                  <a:off x="5309277" y="2130856"/>
                  <a:ext cx="15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864" name="Freihand 119863">
                  <a:extLst>
                    <a:ext uri="{FF2B5EF4-FFF2-40B4-BE49-F238E27FC236}">
                      <a16:creationId xmlns:a16="http://schemas.microsoft.com/office/drawing/2014/main" id="{EE899EA1-150C-4FEF-AE54-325D8737D3FF}"/>
                    </a:ext>
                  </a:extLst>
                </p14:cNvPr>
                <p14:cNvContentPartPr/>
                <p14:nvPr/>
              </p14:nvContentPartPr>
              <p14:xfrm>
                <a:off x="5403597" y="2075056"/>
                <a:ext cx="360" cy="360"/>
              </p14:xfrm>
            </p:contentPart>
          </mc:Choice>
          <mc:Fallback xmlns="">
            <p:pic>
              <p:nvPicPr>
                <p:cNvPr id="119864" name="Freihand 119863">
                  <a:extLst>
                    <a:ext uri="{FF2B5EF4-FFF2-40B4-BE49-F238E27FC236}">
                      <a16:creationId xmlns:a16="http://schemas.microsoft.com/office/drawing/2014/main" id="{EE899EA1-150C-4FEF-AE54-325D8737D3FF}"/>
                    </a:ext>
                  </a:extLst>
                </p:cNvPr>
                <p:cNvPicPr/>
                <p:nvPr/>
              </p:nvPicPr>
              <p:blipFill>
                <a:blip r:embed="rId217"/>
                <a:stretch>
                  <a:fillRect/>
                </a:stretch>
              </p:blipFill>
              <p:spPr>
                <a:xfrm>
                  <a:off x="5394957" y="2066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9865" name="Freihand 119864">
                  <a:extLst>
                    <a:ext uri="{FF2B5EF4-FFF2-40B4-BE49-F238E27FC236}">
                      <a16:creationId xmlns:a16="http://schemas.microsoft.com/office/drawing/2014/main" id="{5BBE8C13-CDAB-4F16-A9B1-5EC89EB7996D}"/>
                    </a:ext>
                  </a:extLst>
                </p14:cNvPr>
                <p14:cNvContentPartPr/>
                <p14:nvPr/>
              </p14:nvContentPartPr>
              <p14:xfrm>
                <a:off x="5160597" y="2310136"/>
                <a:ext cx="93600" cy="103320"/>
              </p14:xfrm>
            </p:contentPart>
          </mc:Choice>
          <mc:Fallback xmlns="">
            <p:pic>
              <p:nvPicPr>
                <p:cNvPr id="119865" name="Freihand 119864">
                  <a:extLst>
                    <a:ext uri="{FF2B5EF4-FFF2-40B4-BE49-F238E27FC236}">
                      <a16:creationId xmlns:a16="http://schemas.microsoft.com/office/drawing/2014/main" id="{5BBE8C13-CDAB-4F16-A9B1-5EC89EB7996D}"/>
                    </a:ext>
                  </a:extLst>
                </p:cNvPr>
                <p:cNvPicPr/>
                <p:nvPr/>
              </p:nvPicPr>
              <p:blipFill>
                <a:blip r:embed="rId219"/>
                <a:stretch>
                  <a:fillRect/>
                </a:stretch>
              </p:blipFill>
              <p:spPr>
                <a:xfrm>
                  <a:off x="5151597" y="2301136"/>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9866" name="Freihand 119865">
                  <a:extLst>
                    <a:ext uri="{FF2B5EF4-FFF2-40B4-BE49-F238E27FC236}">
                      <a16:creationId xmlns:a16="http://schemas.microsoft.com/office/drawing/2014/main" id="{F1BE1438-9824-43BD-AB74-9A3D7D9A0246}"/>
                    </a:ext>
                  </a:extLst>
                </p14:cNvPr>
                <p14:cNvContentPartPr/>
                <p14:nvPr/>
              </p14:nvContentPartPr>
              <p14:xfrm>
                <a:off x="5249877" y="2305096"/>
                <a:ext cx="116640" cy="138960"/>
              </p14:xfrm>
            </p:contentPart>
          </mc:Choice>
          <mc:Fallback xmlns="">
            <p:pic>
              <p:nvPicPr>
                <p:cNvPr id="119866" name="Freihand 119865">
                  <a:extLst>
                    <a:ext uri="{FF2B5EF4-FFF2-40B4-BE49-F238E27FC236}">
                      <a16:creationId xmlns:a16="http://schemas.microsoft.com/office/drawing/2014/main" id="{F1BE1438-9824-43BD-AB74-9A3D7D9A0246}"/>
                    </a:ext>
                  </a:extLst>
                </p:cNvPr>
                <p:cNvPicPr/>
                <p:nvPr/>
              </p:nvPicPr>
              <p:blipFill>
                <a:blip r:embed="rId221"/>
                <a:stretch>
                  <a:fillRect/>
                </a:stretch>
              </p:blipFill>
              <p:spPr>
                <a:xfrm>
                  <a:off x="5241237" y="2296456"/>
                  <a:ext cx="13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9867" name="Freihand 119866">
                  <a:extLst>
                    <a:ext uri="{FF2B5EF4-FFF2-40B4-BE49-F238E27FC236}">
                      <a16:creationId xmlns:a16="http://schemas.microsoft.com/office/drawing/2014/main" id="{65F63CB3-AEE5-4E91-801A-AAC92DAF072D}"/>
                    </a:ext>
                  </a:extLst>
                </p14:cNvPr>
                <p14:cNvContentPartPr/>
                <p14:nvPr/>
              </p14:nvContentPartPr>
              <p14:xfrm>
                <a:off x="5345637" y="2332096"/>
                <a:ext cx="31320" cy="60120"/>
              </p14:xfrm>
            </p:contentPart>
          </mc:Choice>
          <mc:Fallback xmlns="">
            <p:pic>
              <p:nvPicPr>
                <p:cNvPr id="119867" name="Freihand 119866">
                  <a:extLst>
                    <a:ext uri="{FF2B5EF4-FFF2-40B4-BE49-F238E27FC236}">
                      <a16:creationId xmlns:a16="http://schemas.microsoft.com/office/drawing/2014/main" id="{65F63CB3-AEE5-4E91-801A-AAC92DAF072D}"/>
                    </a:ext>
                  </a:extLst>
                </p:cNvPr>
                <p:cNvPicPr/>
                <p:nvPr/>
              </p:nvPicPr>
              <p:blipFill>
                <a:blip r:embed="rId223"/>
                <a:stretch>
                  <a:fillRect/>
                </a:stretch>
              </p:blipFill>
              <p:spPr>
                <a:xfrm>
                  <a:off x="5336997" y="2323096"/>
                  <a:ext cx="48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9868" name="Freihand 119867">
                  <a:extLst>
                    <a:ext uri="{FF2B5EF4-FFF2-40B4-BE49-F238E27FC236}">
                      <a16:creationId xmlns:a16="http://schemas.microsoft.com/office/drawing/2014/main" id="{1A547ACE-4129-4EB7-967A-3A2749C93A70}"/>
                    </a:ext>
                  </a:extLst>
                </p14:cNvPr>
                <p14:cNvContentPartPr/>
                <p14:nvPr/>
              </p14:nvContentPartPr>
              <p14:xfrm>
                <a:off x="5478837" y="2290336"/>
                <a:ext cx="14760" cy="10800"/>
              </p14:xfrm>
            </p:contentPart>
          </mc:Choice>
          <mc:Fallback xmlns="">
            <p:pic>
              <p:nvPicPr>
                <p:cNvPr id="119868" name="Freihand 119867">
                  <a:extLst>
                    <a:ext uri="{FF2B5EF4-FFF2-40B4-BE49-F238E27FC236}">
                      <a16:creationId xmlns:a16="http://schemas.microsoft.com/office/drawing/2014/main" id="{1A547ACE-4129-4EB7-967A-3A2749C93A70}"/>
                    </a:ext>
                  </a:extLst>
                </p:cNvPr>
                <p:cNvPicPr/>
                <p:nvPr/>
              </p:nvPicPr>
              <p:blipFill>
                <a:blip r:embed="rId225"/>
                <a:stretch>
                  <a:fillRect/>
                </a:stretch>
              </p:blipFill>
              <p:spPr>
                <a:xfrm>
                  <a:off x="5470197" y="2281696"/>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9869" name="Freihand 119868">
                  <a:extLst>
                    <a:ext uri="{FF2B5EF4-FFF2-40B4-BE49-F238E27FC236}">
                      <a16:creationId xmlns:a16="http://schemas.microsoft.com/office/drawing/2014/main" id="{5A143E8D-3E66-4CE3-BD8B-75CAFC30CDEA}"/>
                    </a:ext>
                  </a:extLst>
                </p14:cNvPr>
                <p14:cNvContentPartPr/>
                <p14:nvPr/>
              </p14:nvContentPartPr>
              <p14:xfrm>
                <a:off x="5427357" y="2297176"/>
                <a:ext cx="62280" cy="113400"/>
              </p14:xfrm>
            </p:contentPart>
          </mc:Choice>
          <mc:Fallback xmlns="">
            <p:pic>
              <p:nvPicPr>
                <p:cNvPr id="119869" name="Freihand 119868">
                  <a:extLst>
                    <a:ext uri="{FF2B5EF4-FFF2-40B4-BE49-F238E27FC236}">
                      <a16:creationId xmlns:a16="http://schemas.microsoft.com/office/drawing/2014/main" id="{5A143E8D-3E66-4CE3-BD8B-75CAFC30CDEA}"/>
                    </a:ext>
                  </a:extLst>
                </p:cNvPr>
                <p:cNvPicPr/>
                <p:nvPr/>
              </p:nvPicPr>
              <p:blipFill>
                <a:blip r:embed="rId227"/>
                <a:stretch>
                  <a:fillRect/>
                </a:stretch>
              </p:blipFill>
              <p:spPr>
                <a:xfrm>
                  <a:off x="5418717" y="2288536"/>
                  <a:ext cx="79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9870" name="Freihand 119869">
                  <a:extLst>
                    <a:ext uri="{FF2B5EF4-FFF2-40B4-BE49-F238E27FC236}">
                      <a16:creationId xmlns:a16="http://schemas.microsoft.com/office/drawing/2014/main" id="{F5989496-9528-44A9-9B37-DE5A77B60742}"/>
                    </a:ext>
                  </a:extLst>
                </p14:cNvPr>
                <p14:cNvContentPartPr/>
                <p14:nvPr/>
              </p14:nvContentPartPr>
              <p14:xfrm>
                <a:off x="5372637" y="2258296"/>
                <a:ext cx="70920" cy="86040"/>
              </p14:xfrm>
            </p:contentPart>
          </mc:Choice>
          <mc:Fallback xmlns="">
            <p:pic>
              <p:nvPicPr>
                <p:cNvPr id="119870" name="Freihand 119869">
                  <a:extLst>
                    <a:ext uri="{FF2B5EF4-FFF2-40B4-BE49-F238E27FC236}">
                      <a16:creationId xmlns:a16="http://schemas.microsoft.com/office/drawing/2014/main" id="{F5989496-9528-44A9-9B37-DE5A77B60742}"/>
                    </a:ext>
                  </a:extLst>
                </p:cNvPr>
                <p:cNvPicPr/>
                <p:nvPr/>
              </p:nvPicPr>
              <p:blipFill>
                <a:blip r:embed="rId229"/>
                <a:stretch>
                  <a:fillRect/>
                </a:stretch>
              </p:blipFill>
              <p:spPr>
                <a:xfrm>
                  <a:off x="5363997" y="2249296"/>
                  <a:ext cx="88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9871" name="Freihand 119870">
                  <a:extLst>
                    <a:ext uri="{FF2B5EF4-FFF2-40B4-BE49-F238E27FC236}">
                      <a16:creationId xmlns:a16="http://schemas.microsoft.com/office/drawing/2014/main" id="{305FC989-A5B5-4A3B-A6E0-340B73FED2FC}"/>
                    </a:ext>
                  </a:extLst>
                </p14:cNvPr>
                <p14:cNvContentPartPr/>
                <p14:nvPr/>
              </p14:nvContentPartPr>
              <p14:xfrm>
                <a:off x="5482077" y="2348296"/>
                <a:ext cx="60840" cy="63000"/>
              </p14:xfrm>
            </p:contentPart>
          </mc:Choice>
          <mc:Fallback xmlns="">
            <p:pic>
              <p:nvPicPr>
                <p:cNvPr id="119871" name="Freihand 119870">
                  <a:extLst>
                    <a:ext uri="{FF2B5EF4-FFF2-40B4-BE49-F238E27FC236}">
                      <a16:creationId xmlns:a16="http://schemas.microsoft.com/office/drawing/2014/main" id="{305FC989-A5B5-4A3B-A6E0-340B73FED2FC}"/>
                    </a:ext>
                  </a:extLst>
                </p:cNvPr>
                <p:cNvPicPr/>
                <p:nvPr/>
              </p:nvPicPr>
              <p:blipFill>
                <a:blip r:embed="rId231"/>
                <a:stretch>
                  <a:fillRect/>
                </a:stretch>
              </p:blipFill>
              <p:spPr>
                <a:xfrm>
                  <a:off x="5473077" y="2339656"/>
                  <a:ext cx="7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908" name="Freihand 119907">
                  <a:extLst>
                    <a:ext uri="{FF2B5EF4-FFF2-40B4-BE49-F238E27FC236}">
                      <a16:creationId xmlns:a16="http://schemas.microsoft.com/office/drawing/2014/main" id="{EEB88E43-972A-4115-A673-7A05EC66BF29}"/>
                    </a:ext>
                  </a:extLst>
                </p14:cNvPr>
                <p14:cNvContentPartPr/>
                <p14:nvPr/>
              </p14:nvContentPartPr>
              <p14:xfrm>
                <a:off x="4179237" y="1895416"/>
                <a:ext cx="492120" cy="66600"/>
              </p14:xfrm>
            </p:contentPart>
          </mc:Choice>
          <mc:Fallback xmlns="">
            <p:pic>
              <p:nvPicPr>
                <p:cNvPr id="119908" name="Freihand 119907">
                  <a:extLst>
                    <a:ext uri="{FF2B5EF4-FFF2-40B4-BE49-F238E27FC236}">
                      <a16:creationId xmlns:a16="http://schemas.microsoft.com/office/drawing/2014/main" id="{EEB88E43-972A-4115-A673-7A05EC66BF29}"/>
                    </a:ext>
                  </a:extLst>
                </p:cNvPr>
                <p:cNvPicPr/>
                <p:nvPr/>
              </p:nvPicPr>
              <p:blipFill>
                <a:blip r:embed="rId233"/>
                <a:stretch>
                  <a:fillRect/>
                </a:stretch>
              </p:blipFill>
              <p:spPr>
                <a:xfrm>
                  <a:off x="4170237" y="1886776"/>
                  <a:ext cx="50976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19910" name="Freihand 119909">
                <a:extLst>
                  <a:ext uri="{FF2B5EF4-FFF2-40B4-BE49-F238E27FC236}">
                    <a16:creationId xmlns:a16="http://schemas.microsoft.com/office/drawing/2014/main" id="{94159558-8B44-4A96-A515-62139FE67F3F}"/>
                  </a:ext>
                </a:extLst>
              </p14:cNvPr>
              <p14:cNvContentPartPr/>
              <p14:nvPr/>
            </p14:nvContentPartPr>
            <p14:xfrm>
              <a:off x="4911117" y="4779736"/>
              <a:ext cx="525240" cy="311040"/>
            </p14:xfrm>
          </p:contentPart>
        </mc:Choice>
        <mc:Fallback xmlns="">
          <p:pic>
            <p:nvPicPr>
              <p:cNvPr id="119910" name="Freihand 119909">
                <a:extLst>
                  <a:ext uri="{FF2B5EF4-FFF2-40B4-BE49-F238E27FC236}">
                    <a16:creationId xmlns:a16="http://schemas.microsoft.com/office/drawing/2014/main" id="{94159558-8B44-4A96-A515-62139FE67F3F}"/>
                  </a:ext>
                </a:extLst>
              </p:cNvPr>
              <p:cNvPicPr/>
              <p:nvPr/>
            </p:nvPicPr>
            <p:blipFill>
              <a:blip r:embed="rId235"/>
              <a:stretch>
                <a:fillRect/>
              </a:stretch>
            </p:blipFill>
            <p:spPr>
              <a:xfrm>
                <a:off x="4902477" y="4771096"/>
                <a:ext cx="542880" cy="328680"/>
              </a:xfrm>
              <a:prstGeom prst="rect">
                <a:avLst/>
              </a:prstGeom>
            </p:spPr>
          </p:pic>
        </mc:Fallback>
      </mc:AlternateContent>
      <p:grpSp>
        <p:nvGrpSpPr>
          <p:cNvPr id="119913" name="Gruppieren 119912">
            <a:extLst>
              <a:ext uri="{FF2B5EF4-FFF2-40B4-BE49-F238E27FC236}">
                <a16:creationId xmlns:a16="http://schemas.microsoft.com/office/drawing/2014/main" id="{8FB79DED-CA2A-4475-A0AA-93DE6A62E3AE}"/>
              </a:ext>
            </a:extLst>
          </p:cNvPr>
          <p:cNvGrpSpPr/>
          <p:nvPr/>
        </p:nvGrpSpPr>
        <p:grpSpPr>
          <a:xfrm>
            <a:off x="4631397" y="3829696"/>
            <a:ext cx="1018080" cy="1310040"/>
            <a:chOff x="4631397" y="3829696"/>
            <a:chExt cx="1018080" cy="1310040"/>
          </a:xfrm>
        </p:grpSpPr>
        <mc:AlternateContent xmlns:mc="http://schemas.openxmlformats.org/markup-compatibility/2006" xmlns:p14="http://schemas.microsoft.com/office/powerpoint/2010/main">
          <mc:Choice Requires="p14">
            <p:contentPart p14:bwMode="auto" r:id="rId236">
              <p14:nvContentPartPr>
                <p14:cNvPr id="119888" name="Freihand 119887">
                  <a:extLst>
                    <a:ext uri="{FF2B5EF4-FFF2-40B4-BE49-F238E27FC236}">
                      <a16:creationId xmlns:a16="http://schemas.microsoft.com/office/drawing/2014/main" id="{951BA372-5AAF-4B97-AE3B-F812B939C108}"/>
                    </a:ext>
                  </a:extLst>
                </p14:cNvPr>
                <p14:cNvContentPartPr/>
                <p14:nvPr/>
              </p14:nvContentPartPr>
              <p14:xfrm>
                <a:off x="4709157" y="3829696"/>
                <a:ext cx="47880" cy="816120"/>
              </p14:xfrm>
            </p:contentPart>
          </mc:Choice>
          <mc:Fallback xmlns="">
            <p:pic>
              <p:nvPicPr>
                <p:cNvPr id="119888" name="Freihand 119887">
                  <a:extLst>
                    <a:ext uri="{FF2B5EF4-FFF2-40B4-BE49-F238E27FC236}">
                      <a16:creationId xmlns:a16="http://schemas.microsoft.com/office/drawing/2014/main" id="{951BA372-5AAF-4B97-AE3B-F812B939C108}"/>
                    </a:ext>
                  </a:extLst>
                </p:cNvPr>
                <p:cNvPicPr/>
                <p:nvPr/>
              </p:nvPicPr>
              <p:blipFill>
                <a:blip r:embed="rId237"/>
                <a:stretch>
                  <a:fillRect/>
                </a:stretch>
              </p:blipFill>
              <p:spPr>
                <a:xfrm>
                  <a:off x="4700517" y="3820696"/>
                  <a:ext cx="6552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9889" name="Freihand 119888">
                  <a:extLst>
                    <a:ext uri="{FF2B5EF4-FFF2-40B4-BE49-F238E27FC236}">
                      <a16:creationId xmlns:a16="http://schemas.microsoft.com/office/drawing/2014/main" id="{D2F22B6B-3C3E-42AA-A620-5F5D63AC6077}"/>
                    </a:ext>
                  </a:extLst>
                </p14:cNvPr>
                <p14:cNvContentPartPr/>
                <p14:nvPr/>
              </p14:nvContentPartPr>
              <p14:xfrm>
                <a:off x="4641837" y="4451776"/>
                <a:ext cx="109800" cy="277920"/>
              </p14:xfrm>
            </p:contentPart>
          </mc:Choice>
          <mc:Fallback xmlns="">
            <p:pic>
              <p:nvPicPr>
                <p:cNvPr id="119889" name="Freihand 119888">
                  <a:extLst>
                    <a:ext uri="{FF2B5EF4-FFF2-40B4-BE49-F238E27FC236}">
                      <a16:creationId xmlns:a16="http://schemas.microsoft.com/office/drawing/2014/main" id="{D2F22B6B-3C3E-42AA-A620-5F5D63AC6077}"/>
                    </a:ext>
                  </a:extLst>
                </p:cNvPr>
                <p:cNvPicPr/>
                <p:nvPr/>
              </p:nvPicPr>
              <p:blipFill>
                <a:blip r:embed="rId239"/>
                <a:stretch>
                  <a:fillRect/>
                </a:stretch>
              </p:blipFill>
              <p:spPr>
                <a:xfrm>
                  <a:off x="4633197" y="4442776"/>
                  <a:ext cx="127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9891" name="Freihand 119890">
                  <a:extLst>
                    <a:ext uri="{FF2B5EF4-FFF2-40B4-BE49-F238E27FC236}">
                      <a16:creationId xmlns:a16="http://schemas.microsoft.com/office/drawing/2014/main" id="{C55344A7-92F6-46FD-B498-16A36DBFF664}"/>
                    </a:ext>
                  </a:extLst>
                </p14:cNvPr>
                <p14:cNvContentPartPr/>
                <p14:nvPr/>
              </p14:nvContentPartPr>
              <p14:xfrm>
                <a:off x="4699437" y="3835816"/>
                <a:ext cx="68400" cy="901440"/>
              </p14:xfrm>
            </p:contentPart>
          </mc:Choice>
          <mc:Fallback xmlns="">
            <p:pic>
              <p:nvPicPr>
                <p:cNvPr id="119891" name="Freihand 119890">
                  <a:extLst>
                    <a:ext uri="{FF2B5EF4-FFF2-40B4-BE49-F238E27FC236}">
                      <a16:creationId xmlns:a16="http://schemas.microsoft.com/office/drawing/2014/main" id="{C55344A7-92F6-46FD-B498-16A36DBFF664}"/>
                    </a:ext>
                  </a:extLst>
                </p:cNvPr>
                <p:cNvPicPr/>
                <p:nvPr/>
              </p:nvPicPr>
              <p:blipFill>
                <a:blip r:embed="rId241"/>
                <a:stretch>
                  <a:fillRect/>
                </a:stretch>
              </p:blipFill>
              <p:spPr>
                <a:xfrm>
                  <a:off x="4690437" y="3827176"/>
                  <a:ext cx="8604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9892" name="Freihand 119891">
                  <a:extLst>
                    <a:ext uri="{FF2B5EF4-FFF2-40B4-BE49-F238E27FC236}">
                      <a16:creationId xmlns:a16="http://schemas.microsoft.com/office/drawing/2014/main" id="{BB78EDEC-C5A1-42E0-AAB2-92B40897C5D2}"/>
                    </a:ext>
                  </a:extLst>
                </p14:cNvPr>
                <p14:cNvContentPartPr/>
                <p14:nvPr/>
              </p14:nvContentPartPr>
              <p14:xfrm>
                <a:off x="4631397" y="4516216"/>
                <a:ext cx="140400" cy="237600"/>
              </p14:xfrm>
            </p:contentPart>
          </mc:Choice>
          <mc:Fallback xmlns="">
            <p:pic>
              <p:nvPicPr>
                <p:cNvPr id="119892" name="Freihand 119891">
                  <a:extLst>
                    <a:ext uri="{FF2B5EF4-FFF2-40B4-BE49-F238E27FC236}">
                      <a16:creationId xmlns:a16="http://schemas.microsoft.com/office/drawing/2014/main" id="{BB78EDEC-C5A1-42E0-AAB2-92B40897C5D2}"/>
                    </a:ext>
                  </a:extLst>
                </p:cNvPr>
                <p:cNvPicPr/>
                <p:nvPr/>
              </p:nvPicPr>
              <p:blipFill>
                <a:blip r:embed="rId243"/>
                <a:stretch>
                  <a:fillRect/>
                </a:stretch>
              </p:blipFill>
              <p:spPr>
                <a:xfrm>
                  <a:off x="4622757" y="4507576"/>
                  <a:ext cx="158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9894" name="Freihand 119893">
                  <a:extLst>
                    <a:ext uri="{FF2B5EF4-FFF2-40B4-BE49-F238E27FC236}">
                      <a16:creationId xmlns:a16="http://schemas.microsoft.com/office/drawing/2014/main" id="{9904727F-2E47-42C4-B2F6-089F36762C64}"/>
                    </a:ext>
                  </a:extLst>
                </p14:cNvPr>
                <p14:cNvContentPartPr/>
                <p14:nvPr/>
              </p14:nvContentPartPr>
              <p14:xfrm>
                <a:off x="4877277" y="4289056"/>
                <a:ext cx="68760" cy="144720"/>
              </p14:xfrm>
            </p:contentPart>
          </mc:Choice>
          <mc:Fallback xmlns="">
            <p:pic>
              <p:nvPicPr>
                <p:cNvPr id="119894" name="Freihand 119893">
                  <a:extLst>
                    <a:ext uri="{FF2B5EF4-FFF2-40B4-BE49-F238E27FC236}">
                      <a16:creationId xmlns:a16="http://schemas.microsoft.com/office/drawing/2014/main" id="{9904727F-2E47-42C4-B2F6-089F36762C64}"/>
                    </a:ext>
                  </a:extLst>
                </p:cNvPr>
                <p:cNvPicPr/>
                <p:nvPr/>
              </p:nvPicPr>
              <p:blipFill>
                <a:blip r:embed="rId245"/>
                <a:stretch>
                  <a:fillRect/>
                </a:stretch>
              </p:blipFill>
              <p:spPr>
                <a:xfrm>
                  <a:off x="4868277" y="4280056"/>
                  <a:ext cx="86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9895" name="Freihand 119894">
                  <a:extLst>
                    <a:ext uri="{FF2B5EF4-FFF2-40B4-BE49-F238E27FC236}">
                      <a16:creationId xmlns:a16="http://schemas.microsoft.com/office/drawing/2014/main" id="{29BC2881-7142-4979-B53E-AD1416051DC5}"/>
                    </a:ext>
                  </a:extLst>
                </p14:cNvPr>
                <p14:cNvContentPartPr/>
                <p14:nvPr/>
              </p14:nvContentPartPr>
              <p14:xfrm>
                <a:off x="4950717" y="4272496"/>
                <a:ext cx="83160" cy="136080"/>
              </p14:xfrm>
            </p:contentPart>
          </mc:Choice>
          <mc:Fallback xmlns="">
            <p:pic>
              <p:nvPicPr>
                <p:cNvPr id="119895" name="Freihand 119894">
                  <a:extLst>
                    <a:ext uri="{FF2B5EF4-FFF2-40B4-BE49-F238E27FC236}">
                      <a16:creationId xmlns:a16="http://schemas.microsoft.com/office/drawing/2014/main" id="{29BC2881-7142-4979-B53E-AD1416051DC5}"/>
                    </a:ext>
                  </a:extLst>
                </p:cNvPr>
                <p:cNvPicPr/>
                <p:nvPr/>
              </p:nvPicPr>
              <p:blipFill>
                <a:blip r:embed="rId247"/>
                <a:stretch>
                  <a:fillRect/>
                </a:stretch>
              </p:blipFill>
              <p:spPr>
                <a:xfrm>
                  <a:off x="4942077" y="4263856"/>
                  <a:ext cx="100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9896" name="Freihand 119895">
                  <a:extLst>
                    <a:ext uri="{FF2B5EF4-FFF2-40B4-BE49-F238E27FC236}">
                      <a16:creationId xmlns:a16="http://schemas.microsoft.com/office/drawing/2014/main" id="{04ABDC70-5C3A-4A05-BE61-40A6E421D1E3}"/>
                    </a:ext>
                  </a:extLst>
                </p14:cNvPr>
                <p14:cNvContentPartPr/>
                <p14:nvPr/>
              </p14:nvContentPartPr>
              <p14:xfrm>
                <a:off x="5045397" y="4314256"/>
                <a:ext cx="24840" cy="76680"/>
              </p14:xfrm>
            </p:contentPart>
          </mc:Choice>
          <mc:Fallback xmlns="">
            <p:pic>
              <p:nvPicPr>
                <p:cNvPr id="119896" name="Freihand 119895">
                  <a:extLst>
                    <a:ext uri="{FF2B5EF4-FFF2-40B4-BE49-F238E27FC236}">
                      <a16:creationId xmlns:a16="http://schemas.microsoft.com/office/drawing/2014/main" id="{04ABDC70-5C3A-4A05-BE61-40A6E421D1E3}"/>
                    </a:ext>
                  </a:extLst>
                </p:cNvPr>
                <p:cNvPicPr/>
                <p:nvPr/>
              </p:nvPicPr>
              <p:blipFill>
                <a:blip r:embed="rId249"/>
                <a:stretch>
                  <a:fillRect/>
                </a:stretch>
              </p:blipFill>
              <p:spPr>
                <a:xfrm>
                  <a:off x="5036397" y="4305616"/>
                  <a:ext cx="42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9897" name="Freihand 119896">
                  <a:extLst>
                    <a:ext uri="{FF2B5EF4-FFF2-40B4-BE49-F238E27FC236}">
                      <a16:creationId xmlns:a16="http://schemas.microsoft.com/office/drawing/2014/main" id="{2DFF37BF-E883-4533-BFE8-CA095E7D5A0A}"/>
                    </a:ext>
                  </a:extLst>
                </p14:cNvPr>
                <p14:cNvContentPartPr/>
                <p14:nvPr/>
              </p14:nvContentPartPr>
              <p14:xfrm>
                <a:off x="5092197" y="4232536"/>
                <a:ext cx="111240" cy="90720"/>
              </p14:xfrm>
            </p:contentPart>
          </mc:Choice>
          <mc:Fallback xmlns="">
            <p:pic>
              <p:nvPicPr>
                <p:cNvPr id="119897" name="Freihand 119896">
                  <a:extLst>
                    <a:ext uri="{FF2B5EF4-FFF2-40B4-BE49-F238E27FC236}">
                      <a16:creationId xmlns:a16="http://schemas.microsoft.com/office/drawing/2014/main" id="{2DFF37BF-E883-4533-BFE8-CA095E7D5A0A}"/>
                    </a:ext>
                  </a:extLst>
                </p:cNvPr>
                <p:cNvPicPr/>
                <p:nvPr/>
              </p:nvPicPr>
              <p:blipFill>
                <a:blip r:embed="rId251"/>
                <a:stretch>
                  <a:fillRect/>
                </a:stretch>
              </p:blipFill>
              <p:spPr>
                <a:xfrm>
                  <a:off x="5083557" y="4223536"/>
                  <a:ext cx="128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9898" name="Freihand 119897">
                  <a:extLst>
                    <a:ext uri="{FF2B5EF4-FFF2-40B4-BE49-F238E27FC236}">
                      <a16:creationId xmlns:a16="http://schemas.microsoft.com/office/drawing/2014/main" id="{B5E99C36-EE54-47AF-BE74-18B009D95A74}"/>
                    </a:ext>
                  </a:extLst>
                </p14:cNvPr>
                <p14:cNvContentPartPr/>
                <p14:nvPr/>
              </p14:nvContentPartPr>
              <p14:xfrm>
                <a:off x="5036757" y="4165576"/>
                <a:ext cx="360" cy="360"/>
              </p14:xfrm>
            </p:contentPart>
          </mc:Choice>
          <mc:Fallback xmlns="">
            <p:pic>
              <p:nvPicPr>
                <p:cNvPr id="119898" name="Freihand 119897">
                  <a:extLst>
                    <a:ext uri="{FF2B5EF4-FFF2-40B4-BE49-F238E27FC236}">
                      <a16:creationId xmlns:a16="http://schemas.microsoft.com/office/drawing/2014/main" id="{B5E99C36-EE54-47AF-BE74-18B009D95A74}"/>
                    </a:ext>
                  </a:extLst>
                </p:cNvPr>
                <p:cNvPicPr/>
                <p:nvPr/>
              </p:nvPicPr>
              <p:blipFill>
                <a:blip r:embed="rId217"/>
                <a:stretch>
                  <a:fillRect/>
                </a:stretch>
              </p:blipFill>
              <p:spPr>
                <a:xfrm>
                  <a:off x="5027757" y="41565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9900" name="Freihand 119899">
                  <a:extLst>
                    <a:ext uri="{FF2B5EF4-FFF2-40B4-BE49-F238E27FC236}">
                      <a16:creationId xmlns:a16="http://schemas.microsoft.com/office/drawing/2014/main" id="{F6CD935B-3D28-422E-BC47-0A8941FA7B15}"/>
                    </a:ext>
                  </a:extLst>
                </p14:cNvPr>
                <p14:cNvContentPartPr/>
                <p14:nvPr/>
              </p14:nvContentPartPr>
              <p14:xfrm>
                <a:off x="4911837" y="4561576"/>
                <a:ext cx="188640" cy="99720"/>
              </p14:xfrm>
            </p:contentPart>
          </mc:Choice>
          <mc:Fallback xmlns="">
            <p:pic>
              <p:nvPicPr>
                <p:cNvPr id="119900" name="Freihand 119899">
                  <a:extLst>
                    <a:ext uri="{FF2B5EF4-FFF2-40B4-BE49-F238E27FC236}">
                      <a16:creationId xmlns:a16="http://schemas.microsoft.com/office/drawing/2014/main" id="{F6CD935B-3D28-422E-BC47-0A8941FA7B15}"/>
                    </a:ext>
                  </a:extLst>
                </p:cNvPr>
                <p:cNvPicPr/>
                <p:nvPr/>
              </p:nvPicPr>
              <p:blipFill>
                <a:blip r:embed="rId254"/>
                <a:stretch>
                  <a:fillRect/>
                </a:stretch>
              </p:blipFill>
              <p:spPr>
                <a:xfrm>
                  <a:off x="4903197" y="4552576"/>
                  <a:ext cx="206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901" name="Freihand 119900">
                  <a:extLst>
                    <a:ext uri="{FF2B5EF4-FFF2-40B4-BE49-F238E27FC236}">
                      <a16:creationId xmlns:a16="http://schemas.microsoft.com/office/drawing/2014/main" id="{D3518C93-EC5B-4F85-9F67-DBE7EA0C6352}"/>
                    </a:ext>
                  </a:extLst>
                </p14:cNvPr>
                <p14:cNvContentPartPr/>
                <p14:nvPr/>
              </p14:nvContentPartPr>
              <p14:xfrm>
                <a:off x="5099757" y="4487416"/>
                <a:ext cx="217080" cy="183240"/>
              </p14:xfrm>
            </p:contentPart>
          </mc:Choice>
          <mc:Fallback xmlns="">
            <p:pic>
              <p:nvPicPr>
                <p:cNvPr id="119901" name="Freihand 119900">
                  <a:extLst>
                    <a:ext uri="{FF2B5EF4-FFF2-40B4-BE49-F238E27FC236}">
                      <a16:creationId xmlns:a16="http://schemas.microsoft.com/office/drawing/2014/main" id="{D3518C93-EC5B-4F85-9F67-DBE7EA0C6352}"/>
                    </a:ext>
                  </a:extLst>
                </p:cNvPr>
                <p:cNvPicPr/>
                <p:nvPr/>
              </p:nvPicPr>
              <p:blipFill>
                <a:blip r:embed="rId256"/>
                <a:stretch>
                  <a:fillRect/>
                </a:stretch>
              </p:blipFill>
              <p:spPr>
                <a:xfrm>
                  <a:off x="5091117" y="4478416"/>
                  <a:ext cx="234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902" name="Freihand 119901">
                  <a:extLst>
                    <a:ext uri="{FF2B5EF4-FFF2-40B4-BE49-F238E27FC236}">
                      <a16:creationId xmlns:a16="http://schemas.microsoft.com/office/drawing/2014/main" id="{E0C28DE5-75C2-4252-963A-82951125A2A5}"/>
                    </a:ext>
                  </a:extLst>
                </p14:cNvPr>
                <p14:cNvContentPartPr/>
                <p14:nvPr/>
              </p14:nvContentPartPr>
              <p14:xfrm>
                <a:off x="4947117" y="4789816"/>
                <a:ext cx="111240" cy="153000"/>
              </p14:xfrm>
            </p:contentPart>
          </mc:Choice>
          <mc:Fallback xmlns="">
            <p:pic>
              <p:nvPicPr>
                <p:cNvPr id="119902" name="Freihand 119901">
                  <a:extLst>
                    <a:ext uri="{FF2B5EF4-FFF2-40B4-BE49-F238E27FC236}">
                      <a16:creationId xmlns:a16="http://schemas.microsoft.com/office/drawing/2014/main" id="{E0C28DE5-75C2-4252-963A-82951125A2A5}"/>
                    </a:ext>
                  </a:extLst>
                </p:cNvPr>
                <p:cNvPicPr/>
                <p:nvPr/>
              </p:nvPicPr>
              <p:blipFill>
                <a:blip r:embed="rId258"/>
                <a:stretch>
                  <a:fillRect/>
                </a:stretch>
              </p:blipFill>
              <p:spPr>
                <a:xfrm>
                  <a:off x="4938117" y="4780816"/>
                  <a:ext cx="128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9903" name="Freihand 119902">
                  <a:extLst>
                    <a:ext uri="{FF2B5EF4-FFF2-40B4-BE49-F238E27FC236}">
                      <a16:creationId xmlns:a16="http://schemas.microsoft.com/office/drawing/2014/main" id="{12BDB102-575D-45EF-AB44-16DAF53887F2}"/>
                    </a:ext>
                  </a:extLst>
                </p14:cNvPr>
                <p14:cNvContentPartPr/>
                <p14:nvPr/>
              </p14:nvContentPartPr>
              <p14:xfrm>
                <a:off x="5101557" y="4883776"/>
                <a:ext cx="18720" cy="59760"/>
              </p14:xfrm>
            </p:contentPart>
          </mc:Choice>
          <mc:Fallback xmlns="">
            <p:pic>
              <p:nvPicPr>
                <p:cNvPr id="119903" name="Freihand 119902">
                  <a:extLst>
                    <a:ext uri="{FF2B5EF4-FFF2-40B4-BE49-F238E27FC236}">
                      <a16:creationId xmlns:a16="http://schemas.microsoft.com/office/drawing/2014/main" id="{12BDB102-575D-45EF-AB44-16DAF53887F2}"/>
                    </a:ext>
                  </a:extLst>
                </p:cNvPr>
                <p:cNvPicPr/>
                <p:nvPr/>
              </p:nvPicPr>
              <p:blipFill>
                <a:blip r:embed="rId260"/>
                <a:stretch>
                  <a:fillRect/>
                </a:stretch>
              </p:blipFill>
              <p:spPr>
                <a:xfrm>
                  <a:off x="5092557" y="4875136"/>
                  <a:ext cx="36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9904" name="Freihand 119903">
                  <a:extLst>
                    <a:ext uri="{FF2B5EF4-FFF2-40B4-BE49-F238E27FC236}">
                      <a16:creationId xmlns:a16="http://schemas.microsoft.com/office/drawing/2014/main" id="{E801E1FF-C0DA-4C0B-B1E7-37B6E6CC1973}"/>
                    </a:ext>
                  </a:extLst>
                </p14:cNvPr>
                <p14:cNvContentPartPr/>
                <p14:nvPr/>
              </p14:nvContentPartPr>
              <p14:xfrm>
                <a:off x="5141517" y="4735456"/>
                <a:ext cx="136440" cy="107280"/>
              </p14:xfrm>
            </p:contentPart>
          </mc:Choice>
          <mc:Fallback xmlns="">
            <p:pic>
              <p:nvPicPr>
                <p:cNvPr id="119904" name="Freihand 119903">
                  <a:extLst>
                    <a:ext uri="{FF2B5EF4-FFF2-40B4-BE49-F238E27FC236}">
                      <a16:creationId xmlns:a16="http://schemas.microsoft.com/office/drawing/2014/main" id="{E801E1FF-C0DA-4C0B-B1E7-37B6E6CC1973}"/>
                    </a:ext>
                  </a:extLst>
                </p:cNvPr>
                <p:cNvPicPr/>
                <p:nvPr/>
              </p:nvPicPr>
              <p:blipFill>
                <a:blip r:embed="rId262"/>
                <a:stretch>
                  <a:fillRect/>
                </a:stretch>
              </p:blipFill>
              <p:spPr>
                <a:xfrm>
                  <a:off x="5132877" y="4726456"/>
                  <a:ext cx="154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9905" name="Freihand 119904">
                  <a:extLst>
                    <a:ext uri="{FF2B5EF4-FFF2-40B4-BE49-F238E27FC236}">
                      <a16:creationId xmlns:a16="http://schemas.microsoft.com/office/drawing/2014/main" id="{1074EA24-EE8D-4E20-AA82-D3DEA052D978}"/>
                    </a:ext>
                  </a:extLst>
                </p14:cNvPr>
                <p14:cNvContentPartPr/>
                <p14:nvPr/>
              </p14:nvContentPartPr>
              <p14:xfrm>
                <a:off x="5358957" y="4647976"/>
                <a:ext cx="39240" cy="123480"/>
              </p14:xfrm>
            </p:contentPart>
          </mc:Choice>
          <mc:Fallback xmlns="">
            <p:pic>
              <p:nvPicPr>
                <p:cNvPr id="119905" name="Freihand 119904">
                  <a:extLst>
                    <a:ext uri="{FF2B5EF4-FFF2-40B4-BE49-F238E27FC236}">
                      <a16:creationId xmlns:a16="http://schemas.microsoft.com/office/drawing/2014/main" id="{1074EA24-EE8D-4E20-AA82-D3DEA052D978}"/>
                    </a:ext>
                  </a:extLst>
                </p:cNvPr>
                <p:cNvPicPr/>
                <p:nvPr/>
              </p:nvPicPr>
              <p:blipFill>
                <a:blip r:embed="rId264"/>
                <a:stretch>
                  <a:fillRect/>
                </a:stretch>
              </p:blipFill>
              <p:spPr>
                <a:xfrm>
                  <a:off x="5349957" y="4639336"/>
                  <a:ext cx="5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9906" name="Freihand 119905">
                  <a:extLst>
                    <a:ext uri="{FF2B5EF4-FFF2-40B4-BE49-F238E27FC236}">
                      <a16:creationId xmlns:a16="http://schemas.microsoft.com/office/drawing/2014/main" id="{FBBF9BFD-9087-4313-9036-2243B3630008}"/>
                    </a:ext>
                  </a:extLst>
                </p14:cNvPr>
                <p14:cNvContentPartPr/>
                <p14:nvPr/>
              </p14:nvContentPartPr>
              <p14:xfrm>
                <a:off x="5262477" y="4628896"/>
                <a:ext cx="213120" cy="139680"/>
              </p14:xfrm>
            </p:contentPart>
          </mc:Choice>
          <mc:Fallback xmlns="">
            <p:pic>
              <p:nvPicPr>
                <p:cNvPr id="119906" name="Freihand 119905">
                  <a:extLst>
                    <a:ext uri="{FF2B5EF4-FFF2-40B4-BE49-F238E27FC236}">
                      <a16:creationId xmlns:a16="http://schemas.microsoft.com/office/drawing/2014/main" id="{FBBF9BFD-9087-4313-9036-2243B3630008}"/>
                    </a:ext>
                  </a:extLst>
                </p:cNvPr>
                <p:cNvPicPr/>
                <p:nvPr/>
              </p:nvPicPr>
              <p:blipFill>
                <a:blip r:embed="rId266"/>
                <a:stretch>
                  <a:fillRect/>
                </a:stretch>
              </p:blipFill>
              <p:spPr>
                <a:xfrm>
                  <a:off x="5253477" y="4619896"/>
                  <a:ext cx="230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9912" name="Freihand 119911">
                  <a:extLst>
                    <a:ext uri="{FF2B5EF4-FFF2-40B4-BE49-F238E27FC236}">
                      <a16:creationId xmlns:a16="http://schemas.microsoft.com/office/drawing/2014/main" id="{71EA844F-A83E-475D-BCAF-F7B932EDE478}"/>
                    </a:ext>
                  </a:extLst>
                </p14:cNvPr>
                <p14:cNvContentPartPr/>
                <p14:nvPr/>
              </p14:nvContentPartPr>
              <p14:xfrm>
                <a:off x="4817517" y="4430536"/>
                <a:ext cx="831960" cy="709200"/>
              </p14:xfrm>
            </p:contentPart>
          </mc:Choice>
          <mc:Fallback xmlns="">
            <p:pic>
              <p:nvPicPr>
                <p:cNvPr id="119912" name="Freihand 119911">
                  <a:extLst>
                    <a:ext uri="{FF2B5EF4-FFF2-40B4-BE49-F238E27FC236}">
                      <a16:creationId xmlns:a16="http://schemas.microsoft.com/office/drawing/2014/main" id="{71EA844F-A83E-475D-BCAF-F7B932EDE478}"/>
                    </a:ext>
                  </a:extLst>
                </p:cNvPr>
                <p:cNvPicPr/>
                <p:nvPr/>
              </p:nvPicPr>
              <p:blipFill>
                <a:blip r:embed="rId268"/>
                <a:stretch>
                  <a:fillRect/>
                </a:stretch>
              </p:blipFill>
              <p:spPr>
                <a:xfrm>
                  <a:off x="4808517" y="4421536"/>
                  <a:ext cx="849600" cy="72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19914" name="Freihand 119913">
                <a:extLst>
                  <a:ext uri="{FF2B5EF4-FFF2-40B4-BE49-F238E27FC236}">
                    <a16:creationId xmlns:a16="http://schemas.microsoft.com/office/drawing/2014/main" id="{56004114-C569-4E00-BE60-CC0BB11C1741}"/>
                  </a:ext>
                </a:extLst>
              </p14:cNvPr>
              <p14:cNvContentPartPr/>
              <p14:nvPr/>
            </p14:nvContentPartPr>
            <p14:xfrm>
              <a:off x="11104197" y="1682656"/>
              <a:ext cx="362160" cy="239760"/>
            </p14:xfrm>
          </p:contentPart>
        </mc:Choice>
        <mc:Fallback xmlns="">
          <p:pic>
            <p:nvPicPr>
              <p:cNvPr id="119914" name="Freihand 119913">
                <a:extLst>
                  <a:ext uri="{FF2B5EF4-FFF2-40B4-BE49-F238E27FC236}">
                    <a16:creationId xmlns:a16="http://schemas.microsoft.com/office/drawing/2014/main" id="{56004114-C569-4E00-BE60-CC0BB11C1741}"/>
                  </a:ext>
                </a:extLst>
              </p:cNvPr>
              <p:cNvPicPr/>
              <p:nvPr/>
            </p:nvPicPr>
            <p:blipFill>
              <a:blip r:embed="rId270"/>
              <a:stretch>
                <a:fillRect/>
              </a:stretch>
            </p:blipFill>
            <p:spPr>
              <a:xfrm>
                <a:off x="11095557" y="1673656"/>
                <a:ext cx="379800" cy="257400"/>
              </a:xfrm>
              <a:prstGeom prst="rect">
                <a:avLst/>
              </a:prstGeom>
            </p:spPr>
          </p:pic>
        </mc:Fallback>
      </mc:AlternateContent>
      <p:grpSp>
        <p:nvGrpSpPr>
          <p:cNvPr id="119933" name="Gruppieren 119932">
            <a:extLst>
              <a:ext uri="{FF2B5EF4-FFF2-40B4-BE49-F238E27FC236}">
                <a16:creationId xmlns:a16="http://schemas.microsoft.com/office/drawing/2014/main" id="{DB2039DB-6CF7-4A84-9F74-43DAFB1615F5}"/>
              </a:ext>
            </a:extLst>
          </p:cNvPr>
          <p:cNvGrpSpPr/>
          <p:nvPr/>
        </p:nvGrpSpPr>
        <p:grpSpPr>
          <a:xfrm>
            <a:off x="11064237" y="1080376"/>
            <a:ext cx="604800" cy="715320"/>
            <a:chOff x="11064237" y="1080376"/>
            <a:chExt cx="604800" cy="715320"/>
          </a:xfrm>
        </p:grpSpPr>
        <mc:AlternateContent xmlns:mc="http://schemas.openxmlformats.org/markup-compatibility/2006" xmlns:p14="http://schemas.microsoft.com/office/powerpoint/2010/main">
          <mc:Choice Requires="p14">
            <p:contentPart p14:bwMode="auto" r:id="rId271">
              <p14:nvContentPartPr>
                <p14:cNvPr id="119915" name="Freihand 119914">
                  <a:extLst>
                    <a:ext uri="{FF2B5EF4-FFF2-40B4-BE49-F238E27FC236}">
                      <a16:creationId xmlns:a16="http://schemas.microsoft.com/office/drawing/2014/main" id="{DF0FEB65-2FAB-494F-B6AD-6B49AE0379E9}"/>
                    </a:ext>
                  </a:extLst>
                </p14:cNvPr>
                <p14:cNvContentPartPr/>
                <p14:nvPr/>
              </p14:nvContentPartPr>
              <p14:xfrm>
                <a:off x="11064237" y="1746016"/>
                <a:ext cx="93600" cy="49680"/>
              </p14:xfrm>
            </p:contentPart>
          </mc:Choice>
          <mc:Fallback xmlns="">
            <p:pic>
              <p:nvPicPr>
                <p:cNvPr id="119915" name="Freihand 119914">
                  <a:extLst>
                    <a:ext uri="{FF2B5EF4-FFF2-40B4-BE49-F238E27FC236}">
                      <a16:creationId xmlns:a16="http://schemas.microsoft.com/office/drawing/2014/main" id="{DF0FEB65-2FAB-494F-B6AD-6B49AE0379E9}"/>
                    </a:ext>
                  </a:extLst>
                </p:cNvPr>
                <p:cNvPicPr/>
                <p:nvPr/>
              </p:nvPicPr>
              <p:blipFill>
                <a:blip r:embed="rId272"/>
                <a:stretch>
                  <a:fillRect/>
                </a:stretch>
              </p:blipFill>
              <p:spPr>
                <a:xfrm>
                  <a:off x="11055237" y="1737016"/>
                  <a:ext cx="111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9916" name="Freihand 119915">
                  <a:extLst>
                    <a:ext uri="{FF2B5EF4-FFF2-40B4-BE49-F238E27FC236}">
                      <a16:creationId xmlns:a16="http://schemas.microsoft.com/office/drawing/2014/main" id="{24164E2C-BB2A-47EE-A1EC-BDD47FE97FA9}"/>
                    </a:ext>
                  </a:extLst>
                </p14:cNvPr>
                <p14:cNvContentPartPr/>
                <p14:nvPr/>
              </p14:nvContentPartPr>
              <p14:xfrm>
                <a:off x="11236677" y="1455856"/>
                <a:ext cx="310680" cy="190440"/>
              </p14:xfrm>
            </p:contentPart>
          </mc:Choice>
          <mc:Fallback xmlns="">
            <p:pic>
              <p:nvPicPr>
                <p:cNvPr id="119916" name="Freihand 119915">
                  <a:extLst>
                    <a:ext uri="{FF2B5EF4-FFF2-40B4-BE49-F238E27FC236}">
                      <a16:creationId xmlns:a16="http://schemas.microsoft.com/office/drawing/2014/main" id="{24164E2C-BB2A-47EE-A1EC-BDD47FE97FA9}"/>
                    </a:ext>
                  </a:extLst>
                </p:cNvPr>
                <p:cNvPicPr/>
                <p:nvPr/>
              </p:nvPicPr>
              <p:blipFill>
                <a:blip r:embed="rId274"/>
                <a:stretch>
                  <a:fillRect/>
                </a:stretch>
              </p:blipFill>
              <p:spPr>
                <a:xfrm>
                  <a:off x="11227677" y="1446856"/>
                  <a:ext cx="328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9917" name="Freihand 119916">
                  <a:extLst>
                    <a:ext uri="{FF2B5EF4-FFF2-40B4-BE49-F238E27FC236}">
                      <a16:creationId xmlns:a16="http://schemas.microsoft.com/office/drawing/2014/main" id="{2A9164AD-252A-49A6-8CEB-3251DF35EC08}"/>
                    </a:ext>
                  </a:extLst>
                </p14:cNvPr>
                <p14:cNvContentPartPr/>
                <p14:nvPr/>
              </p14:nvContentPartPr>
              <p14:xfrm>
                <a:off x="11629437" y="1419136"/>
                <a:ext cx="360" cy="360"/>
              </p14:xfrm>
            </p:contentPart>
          </mc:Choice>
          <mc:Fallback xmlns="">
            <p:pic>
              <p:nvPicPr>
                <p:cNvPr id="119917" name="Freihand 119916">
                  <a:extLst>
                    <a:ext uri="{FF2B5EF4-FFF2-40B4-BE49-F238E27FC236}">
                      <a16:creationId xmlns:a16="http://schemas.microsoft.com/office/drawing/2014/main" id="{2A9164AD-252A-49A6-8CEB-3251DF35EC08}"/>
                    </a:ext>
                  </a:extLst>
                </p:cNvPr>
                <p:cNvPicPr/>
                <p:nvPr/>
              </p:nvPicPr>
              <p:blipFill>
                <a:blip r:embed="rId217"/>
                <a:stretch>
                  <a:fillRect/>
                </a:stretch>
              </p:blipFill>
              <p:spPr>
                <a:xfrm>
                  <a:off x="11620437" y="141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9919" name="Freihand 119918">
                  <a:extLst>
                    <a:ext uri="{FF2B5EF4-FFF2-40B4-BE49-F238E27FC236}">
                      <a16:creationId xmlns:a16="http://schemas.microsoft.com/office/drawing/2014/main" id="{A41BC07C-123D-43BF-B353-46844E0B1B76}"/>
                    </a:ext>
                  </a:extLst>
                </p14:cNvPr>
                <p14:cNvContentPartPr/>
                <p14:nvPr/>
              </p14:nvContentPartPr>
              <p14:xfrm>
                <a:off x="11470677" y="1378456"/>
                <a:ext cx="198360" cy="228960"/>
              </p14:xfrm>
            </p:contentPart>
          </mc:Choice>
          <mc:Fallback xmlns="">
            <p:pic>
              <p:nvPicPr>
                <p:cNvPr id="119919" name="Freihand 119918">
                  <a:extLst>
                    <a:ext uri="{FF2B5EF4-FFF2-40B4-BE49-F238E27FC236}">
                      <a16:creationId xmlns:a16="http://schemas.microsoft.com/office/drawing/2014/main" id="{A41BC07C-123D-43BF-B353-46844E0B1B76}"/>
                    </a:ext>
                  </a:extLst>
                </p:cNvPr>
                <p:cNvPicPr/>
                <p:nvPr/>
              </p:nvPicPr>
              <p:blipFill>
                <a:blip r:embed="rId277"/>
                <a:stretch>
                  <a:fillRect/>
                </a:stretch>
              </p:blipFill>
              <p:spPr>
                <a:xfrm>
                  <a:off x="11462037" y="1369456"/>
                  <a:ext cx="216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9920" name="Freihand 119919">
                  <a:extLst>
                    <a:ext uri="{FF2B5EF4-FFF2-40B4-BE49-F238E27FC236}">
                      <a16:creationId xmlns:a16="http://schemas.microsoft.com/office/drawing/2014/main" id="{DA005E67-63C2-49B4-B568-B9631BC9B54E}"/>
                    </a:ext>
                  </a:extLst>
                </p14:cNvPr>
                <p14:cNvContentPartPr/>
                <p14:nvPr/>
              </p14:nvContentPartPr>
              <p14:xfrm>
                <a:off x="11563197" y="1682656"/>
                <a:ext cx="45360" cy="75240"/>
              </p14:xfrm>
            </p:contentPart>
          </mc:Choice>
          <mc:Fallback xmlns="">
            <p:pic>
              <p:nvPicPr>
                <p:cNvPr id="119920" name="Freihand 119919">
                  <a:extLst>
                    <a:ext uri="{FF2B5EF4-FFF2-40B4-BE49-F238E27FC236}">
                      <a16:creationId xmlns:a16="http://schemas.microsoft.com/office/drawing/2014/main" id="{DA005E67-63C2-49B4-B568-B9631BC9B54E}"/>
                    </a:ext>
                  </a:extLst>
                </p:cNvPr>
                <p:cNvPicPr/>
                <p:nvPr/>
              </p:nvPicPr>
              <p:blipFill>
                <a:blip r:embed="rId279"/>
                <a:stretch>
                  <a:fillRect/>
                </a:stretch>
              </p:blipFill>
              <p:spPr>
                <a:xfrm>
                  <a:off x="11554557" y="1673656"/>
                  <a:ext cx="63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9922" name="Freihand 119921">
                  <a:extLst>
                    <a:ext uri="{FF2B5EF4-FFF2-40B4-BE49-F238E27FC236}">
                      <a16:creationId xmlns:a16="http://schemas.microsoft.com/office/drawing/2014/main" id="{79039D72-3DC5-48CD-B098-719E99032FB9}"/>
                    </a:ext>
                  </a:extLst>
                </p14:cNvPr>
                <p14:cNvContentPartPr/>
                <p14:nvPr/>
              </p14:nvContentPartPr>
              <p14:xfrm>
                <a:off x="11159277" y="1080376"/>
                <a:ext cx="28800" cy="414360"/>
              </p14:xfrm>
            </p:contentPart>
          </mc:Choice>
          <mc:Fallback xmlns="">
            <p:pic>
              <p:nvPicPr>
                <p:cNvPr id="119922" name="Freihand 119921">
                  <a:extLst>
                    <a:ext uri="{FF2B5EF4-FFF2-40B4-BE49-F238E27FC236}">
                      <a16:creationId xmlns:a16="http://schemas.microsoft.com/office/drawing/2014/main" id="{79039D72-3DC5-48CD-B098-719E99032FB9}"/>
                    </a:ext>
                  </a:extLst>
                </p:cNvPr>
                <p:cNvPicPr/>
                <p:nvPr/>
              </p:nvPicPr>
              <p:blipFill>
                <a:blip r:embed="rId281"/>
                <a:stretch>
                  <a:fillRect/>
                </a:stretch>
              </p:blipFill>
              <p:spPr>
                <a:xfrm>
                  <a:off x="11150277" y="1071376"/>
                  <a:ext cx="464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9923" name="Freihand 119922">
                  <a:extLst>
                    <a:ext uri="{FF2B5EF4-FFF2-40B4-BE49-F238E27FC236}">
                      <a16:creationId xmlns:a16="http://schemas.microsoft.com/office/drawing/2014/main" id="{FF4E7661-DF45-4415-9153-BC026B1DC5CA}"/>
                    </a:ext>
                  </a:extLst>
                </p14:cNvPr>
                <p14:cNvContentPartPr/>
                <p14:nvPr/>
              </p14:nvContentPartPr>
              <p14:xfrm>
                <a:off x="11128677" y="1327696"/>
                <a:ext cx="144000" cy="240120"/>
              </p14:xfrm>
            </p:contentPart>
          </mc:Choice>
          <mc:Fallback xmlns="">
            <p:pic>
              <p:nvPicPr>
                <p:cNvPr id="119923" name="Freihand 119922">
                  <a:extLst>
                    <a:ext uri="{FF2B5EF4-FFF2-40B4-BE49-F238E27FC236}">
                      <a16:creationId xmlns:a16="http://schemas.microsoft.com/office/drawing/2014/main" id="{FF4E7661-DF45-4415-9153-BC026B1DC5CA}"/>
                    </a:ext>
                  </a:extLst>
                </p:cNvPr>
                <p:cNvPicPr/>
                <p:nvPr/>
              </p:nvPicPr>
              <p:blipFill>
                <a:blip r:embed="rId283"/>
                <a:stretch>
                  <a:fillRect/>
                </a:stretch>
              </p:blipFill>
              <p:spPr>
                <a:xfrm>
                  <a:off x="11119677" y="1318696"/>
                  <a:ext cx="161640" cy="257760"/>
                </a:xfrm>
                <a:prstGeom prst="rect">
                  <a:avLst/>
                </a:prstGeom>
              </p:spPr>
            </p:pic>
          </mc:Fallback>
        </mc:AlternateContent>
      </p:grpSp>
      <p:grpSp>
        <p:nvGrpSpPr>
          <p:cNvPr id="119932" name="Gruppieren 119931">
            <a:extLst>
              <a:ext uri="{FF2B5EF4-FFF2-40B4-BE49-F238E27FC236}">
                <a16:creationId xmlns:a16="http://schemas.microsoft.com/office/drawing/2014/main" id="{EF6E4446-1730-4671-94C3-EBF4BD9726D6}"/>
              </a:ext>
            </a:extLst>
          </p:cNvPr>
          <p:cNvGrpSpPr/>
          <p:nvPr/>
        </p:nvGrpSpPr>
        <p:grpSpPr>
          <a:xfrm>
            <a:off x="10766517" y="525976"/>
            <a:ext cx="989280" cy="419040"/>
            <a:chOff x="10766517" y="525976"/>
            <a:chExt cx="989280" cy="419040"/>
          </a:xfrm>
        </p:grpSpPr>
        <mc:AlternateContent xmlns:mc="http://schemas.openxmlformats.org/markup-compatibility/2006" xmlns:p14="http://schemas.microsoft.com/office/powerpoint/2010/main">
          <mc:Choice Requires="p14">
            <p:contentPart p14:bwMode="auto" r:id="rId284">
              <p14:nvContentPartPr>
                <p14:cNvPr id="119924" name="Freihand 119923">
                  <a:extLst>
                    <a:ext uri="{FF2B5EF4-FFF2-40B4-BE49-F238E27FC236}">
                      <a16:creationId xmlns:a16="http://schemas.microsoft.com/office/drawing/2014/main" id="{F958CB92-B3C5-4EEF-AD6A-5C156D22BB29}"/>
                    </a:ext>
                  </a:extLst>
                </p14:cNvPr>
                <p14:cNvContentPartPr/>
                <p14:nvPr/>
              </p14:nvContentPartPr>
              <p14:xfrm>
                <a:off x="10858677" y="655216"/>
                <a:ext cx="137160" cy="153720"/>
              </p14:xfrm>
            </p:contentPart>
          </mc:Choice>
          <mc:Fallback xmlns="">
            <p:pic>
              <p:nvPicPr>
                <p:cNvPr id="119924" name="Freihand 119923">
                  <a:extLst>
                    <a:ext uri="{FF2B5EF4-FFF2-40B4-BE49-F238E27FC236}">
                      <a16:creationId xmlns:a16="http://schemas.microsoft.com/office/drawing/2014/main" id="{F958CB92-B3C5-4EEF-AD6A-5C156D22BB29}"/>
                    </a:ext>
                  </a:extLst>
                </p:cNvPr>
                <p:cNvPicPr/>
                <p:nvPr/>
              </p:nvPicPr>
              <p:blipFill>
                <a:blip r:embed="rId285"/>
                <a:stretch>
                  <a:fillRect/>
                </a:stretch>
              </p:blipFill>
              <p:spPr>
                <a:xfrm>
                  <a:off x="10850037" y="646216"/>
                  <a:ext cx="15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9925" name="Freihand 119924">
                  <a:extLst>
                    <a:ext uri="{FF2B5EF4-FFF2-40B4-BE49-F238E27FC236}">
                      <a16:creationId xmlns:a16="http://schemas.microsoft.com/office/drawing/2014/main" id="{C29CC61A-2795-44EA-96A4-8201681AEC1D}"/>
                    </a:ext>
                  </a:extLst>
                </p14:cNvPr>
                <p14:cNvContentPartPr/>
                <p14:nvPr/>
              </p14:nvContentPartPr>
              <p14:xfrm>
                <a:off x="11008077" y="616696"/>
                <a:ext cx="64080" cy="136800"/>
              </p14:xfrm>
            </p:contentPart>
          </mc:Choice>
          <mc:Fallback xmlns="">
            <p:pic>
              <p:nvPicPr>
                <p:cNvPr id="119925" name="Freihand 119924">
                  <a:extLst>
                    <a:ext uri="{FF2B5EF4-FFF2-40B4-BE49-F238E27FC236}">
                      <a16:creationId xmlns:a16="http://schemas.microsoft.com/office/drawing/2014/main" id="{C29CC61A-2795-44EA-96A4-8201681AEC1D}"/>
                    </a:ext>
                  </a:extLst>
                </p:cNvPr>
                <p:cNvPicPr/>
                <p:nvPr/>
              </p:nvPicPr>
              <p:blipFill>
                <a:blip r:embed="rId287"/>
                <a:stretch>
                  <a:fillRect/>
                </a:stretch>
              </p:blipFill>
              <p:spPr>
                <a:xfrm>
                  <a:off x="10999437" y="608056"/>
                  <a:ext cx="81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9926" name="Freihand 119925">
                  <a:extLst>
                    <a:ext uri="{FF2B5EF4-FFF2-40B4-BE49-F238E27FC236}">
                      <a16:creationId xmlns:a16="http://schemas.microsoft.com/office/drawing/2014/main" id="{D78B9A0D-3479-4B0F-AB04-E0E4F997748C}"/>
                    </a:ext>
                  </a:extLst>
                </p14:cNvPr>
                <p14:cNvContentPartPr/>
                <p14:nvPr/>
              </p14:nvContentPartPr>
              <p14:xfrm>
                <a:off x="11030037" y="688696"/>
                <a:ext cx="151560" cy="83520"/>
              </p14:xfrm>
            </p:contentPart>
          </mc:Choice>
          <mc:Fallback xmlns="">
            <p:pic>
              <p:nvPicPr>
                <p:cNvPr id="119926" name="Freihand 119925">
                  <a:extLst>
                    <a:ext uri="{FF2B5EF4-FFF2-40B4-BE49-F238E27FC236}">
                      <a16:creationId xmlns:a16="http://schemas.microsoft.com/office/drawing/2014/main" id="{D78B9A0D-3479-4B0F-AB04-E0E4F997748C}"/>
                    </a:ext>
                  </a:extLst>
                </p:cNvPr>
                <p:cNvPicPr/>
                <p:nvPr/>
              </p:nvPicPr>
              <p:blipFill>
                <a:blip r:embed="rId289"/>
                <a:stretch>
                  <a:fillRect/>
                </a:stretch>
              </p:blipFill>
              <p:spPr>
                <a:xfrm>
                  <a:off x="11021037" y="680056"/>
                  <a:ext cx="169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9927" name="Freihand 119926">
                  <a:extLst>
                    <a:ext uri="{FF2B5EF4-FFF2-40B4-BE49-F238E27FC236}">
                      <a16:creationId xmlns:a16="http://schemas.microsoft.com/office/drawing/2014/main" id="{7D7C2907-CB25-4B33-AB8B-9EC4EDCBED68}"/>
                    </a:ext>
                  </a:extLst>
                </p14:cNvPr>
                <p14:cNvContentPartPr/>
                <p14:nvPr/>
              </p14:nvContentPartPr>
              <p14:xfrm>
                <a:off x="11171877" y="638296"/>
                <a:ext cx="282240" cy="91080"/>
              </p14:xfrm>
            </p:contentPart>
          </mc:Choice>
          <mc:Fallback xmlns="">
            <p:pic>
              <p:nvPicPr>
                <p:cNvPr id="119927" name="Freihand 119926">
                  <a:extLst>
                    <a:ext uri="{FF2B5EF4-FFF2-40B4-BE49-F238E27FC236}">
                      <a16:creationId xmlns:a16="http://schemas.microsoft.com/office/drawing/2014/main" id="{7D7C2907-CB25-4B33-AB8B-9EC4EDCBED68}"/>
                    </a:ext>
                  </a:extLst>
                </p:cNvPr>
                <p:cNvPicPr/>
                <p:nvPr/>
              </p:nvPicPr>
              <p:blipFill>
                <a:blip r:embed="rId291"/>
                <a:stretch>
                  <a:fillRect/>
                </a:stretch>
              </p:blipFill>
              <p:spPr>
                <a:xfrm>
                  <a:off x="11162877" y="629296"/>
                  <a:ext cx="299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9928" name="Freihand 119927">
                  <a:extLst>
                    <a:ext uri="{FF2B5EF4-FFF2-40B4-BE49-F238E27FC236}">
                      <a16:creationId xmlns:a16="http://schemas.microsoft.com/office/drawing/2014/main" id="{96246A72-2588-4115-8247-2A10E853756C}"/>
                    </a:ext>
                  </a:extLst>
                </p14:cNvPr>
                <p14:cNvContentPartPr/>
                <p14:nvPr/>
              </p14:nvContentPartPr>
              <p14:xfrm>
                <a:off x="11388957" y="531016"/>
                <a:ext cx="20160" cy="23400"/>
              </p14:xfrm>
            </p:contentPart>
          </mc:Choice>
          <mc:Fallback xmlns="">
            <p:pic>
              <p:nvPicPr>
                <p:cNvPr id="119928" name="Freihand 119927">
                  <a:extLst>
                    <a:ext uri="{FF2B5EF4-FFF2-40B4-BE49-F238E27FC236}">
                      <a16:creationId xmlns:a16="http://schemas.microsoft.com/office/drawing/2014/main" id="{96246A72-2588-4115-8247-2A10E853756C}"/>
                    </a:ext>
                  </a:extLst>
                </p:cNvPr>
                <p:cNvPicPr/>
                <p:nvPr/>
              </p:nvPicPr>
              <p:blipFill>
                <a:blip r:embed="rId293"/>
                <a:stretch>
                  <a:fillRect/>
                </a:stretch>
              </p:blipFill>
              <p:spPr>
                <a:xfrm>
                  <a:off x="11380317" y="522376"/>
                  <a:ext cx="3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9929" name="Freihand 119928">
                  <a:extLst>
                    <a:ext uri="{FF2B5EF4-FFF2-40B4-BE49-F238E27FC236}">
                      <a16:creationId xmlns:a16="http://schemas.microsoft.com/office/drawing/2014/main" id="{F1EBE467-5F12-45F3-ADB2-679B60ABB1B8}"/>
                    </a:ext>
                  </a:extLst>
                </p14:cNvPr>
                <p14:cNvContentPartPr/>
                <p14:nvPr/>
              </p14:nvContentPartPr>
              <p14:xfrm>
                <a:off x="11351517" y="525976"/>
                <a:ext cx="16200" cy="1440"/>
              </p14:xfrm>
            </p:contentPart>
          </mc:Choice>
          <mc:Fallback xmlns="">
            <p:pic>
              <p:nvPicPr>
                <p:cNvPr id="119929" name="Freihand 119928">
                  <a:extLst>
                    <a:ext uri="{FF2B5EF4-FFF2-40B4-BE49-F238E27FC236}">
                      <a16:creationId xmlns:a16="http://schemas.microsoft.com/office/drawing/2014/main" id="{F1EBE467-5F12-45F3-ADB2-679B60ABB1B8}"/>
                    </a:ext>
                  </a:extLst>
                </p:cNvPr>
                <p:cNvPicPr/>
                <p:nvPr/>
              </p:nvPicPr>
              <p:blipFill>
                <a:blip r:embed="rId295"/>
                <a:stretch>
                  <a:fillRect/>
                </a:stretch>
              </p:blipFill>
              <p:spPr>
                <a:xfrm>
                  <a:off x="11342517" y="517336"/>
                  <a:ext cx="33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9930" name="Freihand 119929">
                  <a:extLst>
                    <a:ext uri="{FF2B5EF4-FFF2-40B4-BE49-F238E27FC236}">
                      <a16:creationId xmlns:a16="http://schemas.microsoft.com/office/drawing/2014/main" id="{3505DE82-AEFE-4574-8D87-6A02286B3E15}"/>
                    </a:ext>
                  </a:extLst>
                </p14:cNvPr>
                <p14:cNvContentPartPr/>
                <p14:nvPr/>
              </p14:nvContentPartPr>
              <p14:xfrm>
                <a:off x="11446557" y="555496"/>
                <a:ext cx="135720" cy="104760"/>
              </p14:xfrm>
            </p:contentPart>
          </mc:Choice>
          <mc:Fallback xmlns="">
            <p:pic>
              <p:nvPicPr>
                <p:cNvPr id="119930" name="Freihand 119929">
                  <a:extLst>
                    <a:ext uri="{FF2B5EF4-FFF2-40B4-BE49-F238E27FC236}">
                      <a16:creationId xmlns:a16="http://schemas.microsoft.com/office/drawing/2014/main" id="{3505DE82-AEFE-4574-8D87-6A02286B3E15}"/>
                    </a:ext>
                  </a:extLst>
                </p:cNvPr>
                <p:cNvPicPr/>
                <p:nvPr/>
              </p:nvPicPr>
              <p:blipFill>
                <a:blip r:embed="rId297"/>
                <a:stretch>
                  <a:fillRect/>
                </a:stretch>
              </p:blipFill>
              <p:spPr>
                <a:xfrm>
                  <a:off x="11437557" y="546856"/>
                  <a:ext cx="153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9931" name="Freihand 119930">
                  <a:extLst>
                    <a:ext uri="{FF2B5EF4-FFF2-40B4-BE49-F238E27FC236}">
                      <a16:creationId xmlns:a16="http://schemas.microsoft.com/office/drawing/2014/main" id="{BE0720B6-F791-4334-B47D-E94B9AD4BF41}"/>
                    </a:ext>
                  </a:extLst>
                </p14:cNvPr>
                <p14:cNvContentPartPr/>
                <p14:nvPr/>
              </p14:nvContentPartPr>
              <p14:xfrm>
                <a:off x="10766517" y="630376"/>
                <a:ext cx="989280" cy="314640"/>
              </p14:xfrm>
            </p:contentPart>
          </mc:Choice>
          <mc:Fallback xmlns="">
            <p:pic>
              <p:nvPicPr>
                <p:cNvPr id="119931" name="Freihand 119930">
                  <a:extLst>
                    <a:ext uri="{FF2B5EF4-FFF2-40B4-BE49-F238E27FC236}">
                      <a16:creationId xmlns:a16="http://schemas.microsoft.com/office/drawing/2014/main" id="{BE0720B6-F791-4334-B47D-E94B9AD4BF41}"/>
                    </a:ext>
                  </a:extLst>
                </p:cNvPr>
                <p:cNvPicPr/>
                <p:nvPr/>
              </p:nvPicPr>
              <p:blipFill>
                <a:blip r:embed="rId299"/>
                <a:stretch>
                  <a:fillRect/>
                </a:stretch>
              </p:blipFill>
              <p:spPr>
                <a:xfrm>
                  <a:off x="10757517" y="621736"/>
                  <a:ext cx="1006920" cy="332280"/>
                </a:xfrm>
                <a:prstGeom prst="rect">
                  <a:avLst/>
                </a:prstGeom>
              </p:spPr>
            </p:pic>
          </mc:Fallback>
        </mc:AlternateContent>
      </p:grpSp>
      <p:grpSp>
        <p:nvGrpSpPr>
          <p:cNvPr id="23" name="Gruppieren 22">
            <a:extLst>
              <a:ext uri="{FF2B5EF4-FFF2-40B4-BE49-F238E27FC236}">
                <a16:creationId xmlns:a16="http://schemas.microsoft.com/office/drawing/2014/main" id="{1AFE335C-F64F-4153-D6B1-93684C3A39AA}"/>
              </a:ext>
            </a:extLst>
          </p:cNvPr>
          <p:cNvGrpSpPr/>
          <p:nvPr/>
        </p:nvGrpSpPr>
        <p:grpSpPr>
          <a:xfrm>
            <a:off x="4676005" y="1163908"/>
            <a:ext cx="290160" cy="310320"/>
            <a:chOff x="4676005" y="1163908"/>
            <a:chExt cx="290160" cy="310320"/>
          </a:xfrm>
        </p:grpSpPr>
        <mc:AlternateContent xmlns:mc="http://schemas.openxmlformats.org/markup-compatibility/2006" xmlns:p14="http://schemas.microsoft.com/office/powerpoint/2010/main">
          <mc:Choice Requires="p14">
            <p:contentPart p14:bwMode="auto" r:id="rId300">
              <p14:nvContentPartPr>
                <p14:cNvPr id="9" name="Freihand 8">
                  <a:extLst>
                    <a:ext uri="{FF2B5EF4-FFF2-40B4-BE49-F238E27FC236}">
                      <a16:creationId xmlns:a16="http://schemas.microsoft.com/office/drawing/2014/main" id="{39F7151F-69C5-6639-4D11-0606387806E6}"/>
                    </a:ext>
                  </a:extLst>
                </p14:cNvPr>
                <p14:cNvContentPartPr/>
                <p14:nvPr/>
              </p14:nvContentPartPr>
              <p14:xfrm>
                <a:off x="4730365" y="1163908"/>
                <a:ext cx="235800" cy="228600"/>
              </p14:xfrm>
            </p:contentPart>
          </mc:Choice>
          <mc:Fallback xmlns="">
            <p:pic>
              <p:nvPicPr>
                <p:cNvPr id="9" name="Freihand 8">
                  <a:extLst>
                    <a:ext uri="{FF2B5EF4-FFF2-40B4-BE49-F238E27FC236}">
                      <a16:creationId xmlns:a16="http://schemas.microsoft.com/office/drawing/2014/main" id="{39F7151F-69C5-6639-4D11-0606387806E6}"/>
                    </a:ext>
                  </a:extLst>
                </p:cNvPr>
                <p:cNvPicPr/>
                <p:nvPr/>
              </p:nvPicPr>
              <p:blipFill>
                <a:blip r:embed="rId301"/>
                <a:stretch>
                  <a:fillRect/>
                </a:stretch>
              </p:blipFill>
              <p:spPr>
                <a:xfrm>
                  <a:off x="4721365" y="1154908"/>
                  <a:ext cx="25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 name="Freihand 15">
                  <a:extLst>
                    <a:ext uri="{FF2B5EF4-FFF2-40B4-BE49-F238E27FC236}">
                      <a16:creationId xmlns:a16="http://schemas.microsoft.com/office/drawing/2014/main" id="{77259E2C-5C61-C7F7-AE24-A49428DEEB79}"/>
                    </a:ext>
                  </a:extLst>
                </p14:cNvPr>
                <p14:cNvContentPartPr/>
                <p14:nvPr/>
              </p14:nvContentPartPr>
              <p14:xfrm>
                <a:off x="4676005" y="1247788"/>
                <a:ext cx="219960" cy="226440"/>
              </p14:xfrm>
            </p:contentPart>
          </mc:Choice>
          <mc:Fallback xmlns="">
            <p:pic>
              <p:nvPicPr>
                <p:cNvPr id="16" name="Freihand 15">
                  <a:extLst>
                    <a:ext uri="{FF2B5EF4-FFF2-40B4-BE49-F238E27FC236}">
                      <a16:creationId xmlns:a16="http://schemas.microsoft.com/office/drawing/2014/main" id="{77259E2C-5C61-C7F7-AE24-A49428DEEB79}"/>
                    </a:ext>
                  </a:extLst>
                </p:cNvPr>
                <p:cNvPicPr/>
                <p:nvPr/>
              </p:nvPicPr>
              <p:blipFill>
                <a:blip r:embed="rId303"/>
                <a:stretch>
                  <a:fillRect/>
                </a:stretch>
              </p:blipFill>
              <p:spPr>
                <a:xfrm>
                  <a:off x="4667365" y="1239148"/>
                  <a:ext cx="237600" cy="244080"/>
                </a:xfrm>
                <a:prstGeom prst="rect">
                  <a:avLst/>
                </a:prstGeom>
              </p:spPr>
            </p:pic>
          </mc:Fallback>
        </mc:AlternateContent>
      </p:grpSp>
      <p:grpSp>
        <p:nvGrpSpPr>
          <p:cNvPr id="119880" name="Gruppieren 119879">
            <a:extLst>
              <a:ext uri="{FF2B5EF4-FFF2-40B4-BE49-F238E27FC236}">
                <a16:creationId xmlns:a16="http://schemas.microsoft.com/office/drawing/2014/main" id="{5201A5F5-E16F-8B36-941F-4DBACDCEA708}"/>
              </a:ext>
            </a:extLst>
          </p:cNvPr>
          <p:cNvGrpSpPr/>
          <p:nvPr/>
        </p:nvGrpSpPr>
        <p:grpSpPr>
          <a:xfrm>
            <a:off x="5043205" y="618508"/>
            <a:ext cx="1247400" cy="366120"/>
            <a:chOff x="5043205" y="618508"/>
            <a:chExt cx="1247400" cy="366120"/>
          </a:xfrm>
        </p:grpSpPr>
        <mc:AlternateContent xmlns:mc="http://schemas.openxmlformats.org/markup-compatibility/2006" xmlns:p14="http://schemas.microsoft.com/office/powerpoint/2010/main">
          <mc:Choice Requires="p14">
            <p:contentPart p14:bwMode="auto" r:id="rId304">
              <p14:nvContentPartPr>
                <p14:cNvPr id="30" name="Freihand 29">
                  <a:extLst>
                    <a:ext uri="{FF2B5EF4-FFF2-40B4-BE49-F238E27FC236}">
                      <a16:creationId xmlns:a16="http://schemas.microsoft.com/office/drawing/2014/main" id="{E785E5D8-F1AE-A00E-EDD2-7BB160235356}"/>
                    </a:ext>
                  </a:extLst>
                </p14:cNvPr>
                <p14:cNvContentPartPr/>
                <p14:nvPr/>
              </p14:nvContentPartPr>
              <p14:xfrm>
                <a:off x="5043205" y="820828"/>
                <a:ext cx="106920" cy="163800"/>
              </p14:xfrm>
            </p:contentPart>
          </mc:Choice>
          <mc:Fallback xmlns="">
            <p:pic>
              <p:nvPicPr>
                <p:cNvPr id="30" name="Freihand 29">
                  <a:extLst>
                    <a:ext uri="{FF2B5EF4-FFF2-40B4-BE49-F238E27FC236}">
                      <a16:creationId xmlns:a16="http://schemas.microsoft.com/office/drawing/2014/main" id="{E785E5D8-F1AE-A00E-EDD2-7BB160235356}"/>
                    </a:ext>
                  </a:extLst>
                </p:cNvPr>
                <p:cNvPicPr/>
                <p:nvPr/>
              </p:nvPicPr>
              <p:blipFill>
                <a:blip r:embed="rId305"/>
                <a:stretch>
                  <a:fillRect/>
                </a:stretch>
              </p:blipFill>
              <p:spPr>
                <a:xfrm>
                  <a:off x="5034565" y="811828"/>
                  <a:ext cx="124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4" name="Freihand 33">
                  <a:extLst>
                    <a:ext uri="{FF2B5EF4-FFF2-40B4-BE49-F238E27FC236}">
                      <a16:creationId xmlns:a16="http://schemas.microsoft.com/office/drawing/2014/main" id="{12D44523-BD38-5780-9187-6242BE894445}"/>
                    </a:ext>
                  </a:extLst>
                </p14:cNvPr>
                <p14:cNvContentPartPr/>
                <p14:nvPr/>
              </p14:nvContentPartPr>
              <p14:xfrm>
                <a:off x="5195845" y="824068"/>
                <a:ext cx="111240" cy="94680"/>
              </p14:xfrm>
            </p:contentPart>
          </mc:Choice>
          <mc:Fallback xmlns="">
            <p:pic>
              <p:nvPicPr>
                <p:cNvPr id="34" name="Freihand 33">
                  <a:extLst>
                    <a:ext uri="{FF2B5EF4-FFF2-40B4-BE49-F238E27FC236}">
                      <a16:creationId xmlns:a16="http://schemas.microsoft.com/office/drawing/2014/main" id="{12D44523-BD38-5780-9187-6242BE894445}"/>
                    </a:ext>
                  </a:extLst>
                </p:cNvPr>
                <p:cNvPicPr/>
                <p:nvPr/>
              </p:nvPicPr>
              <p:blipFill>
                <a:blip r:embed="rId307"/>
                <a:stretch>
                  <a:fillRect/>
                </a:stretch>
              </p:blipFill>
              <p:spPr>
                <a:xfrm>
                  <a:off x="5187205" y="815068"/>
                  <a:ext cx="128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2" name="Freihand 41">
                  <a:extLst>
                    <a:ext uri="{FF2B5EF4-FFF2-40B4-BE49-F238E27FC236}">
                      <a16:creationId xmlns:a16="http://schemas.microsoft.com/office/drawing/2014/main" id="{0F803E10-A555-03C0-D29D-43A4E6E55581}"/>
                    </a:ext>
                  </a:extLst>
                </p14:cNvPr>
                <p14:cNvContentPartPr/>
                <p14:nvPr/>
              </p14:nvContentPartPr>
              <p14:xfrm>
                <a:off x="5354245" y="804268"/>
                <a:ext cx="64800" cy="91800"/>
              </p14:xfrm>
            </p:contentPart>
          </mc:Choice>
          <mc:Fallback xmlns="">
            <p:pic>
              <p:nvPicPr>
                <p:cNvPr id="42" name="Freihand 41">
                  <a:extLst>
                    <a:ext uri="{FF2B5EF4-FFF2-40B4-BE49-F238E27FC236}">
                      <a16:creationId xmlns:a16="http://schemas.microsoft.com/office/drawing/2014/main" id="{0F803E10-A555-03C0-D29D-43A4E6E55581}"/>
                    </a:ext>
                  </a:extLst>
                </p:cNvPr>
                <p:cNvPicPr/>
                <p:nvPr/>
              </p:nvPicPr>
              <p:blipFill>
                <a:blip r:embed="rId309"/>
                <a:stretch>
                  <a:fillRect/>
                </a:stretch>
              </p:blipFill>
              <p:spPr>
                <a:xfrm>
                  <a:off x="5345245" y="795268"/>
                  <a:ext cx="82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3" name="Freihand 52">
                  <a:extLst>
                    <a:ext uri="{FF2B5EF4-FFF2-40B4-BE49-F238E27FC236}">
                      <a16:creationId xmlns:a16="http://schemas.microsoft.com/office/drawing/2014/main" id="{F8326663-DD60-142F-71B3-E211A962B2CD}"/>
                    </a:ext>
                  </a:extLst>
                </p14:cNvPr>
                <p14:cNvContentPartPr/>
                <p14:nvPr/>
              </p14:nvContentPartPr>
              <p14:xfrm>
                <a:off x="5506165" y="737668"/>
                <a:ext cx="263160" cy="118800"/>
              </p14:xfrm>
            </p:contentPart>
          </mc:Choice>
          <mc:Fallback xmlns="">
            <p:pic>
              <p:nvPicPr>
                <p:cNvPr id="53" name="Freihand 52">
                  <a:extLst>
                    <a:ext uri="{FF2B5EF4-FFF2-40B4-BE49-F238E27FC236}">
                      <a16:creationId xmlns:a16="http://schemas.microsoft.com/office/drawing/2014/main" id="{F8326663-DD60-142F-71B3-E211A962B2CD}"/>
                    </a:ext>
                  </a:extLst>
                </p:cNvPr>
                <p:cNvPicPr/>
                <p:nvPr/>
              </p:nvPicPr>
              <p:blipFill>
                <a:blip r:embed="rId311"/>
                <a:stretch>
                  <a:fillRect/>
                </a:stretch>
              </p:blipFill>
              <p:spPr>
                <a:xfrm>
                  <a:off x="5497165" y="728668"/>
                  <a:ext cx="280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6" name="Freihand 55">
                  <a:extLst>
                    <a:ext uri="{FF2B5EF4-FFF2-40B4-BE49-F238E27FC236}">
                      <a16:creationId xmlns:a16="http://schemas.microsoft.com/office/drawing/2014/main" id="{060A6604-90A0-445B-2942-EA2C8221A465}"/>
                    </a:ext>
                  </a:extLst>
                </p14:cNvPr>
                <p14:cNvContentPartPr/>
                <p14:nvPr/>
              </p14:nvContentPartPr>
              <p14:xfrm>
                <a:off x="5804965" y="618508"/>
                <a:ext cx="193680" cy="219240"/>
              </p14:xfrm>
            </p:contentPart>
          </mc:Choice>
          <mc:Fallback xmlns="">
            <p:pic>
              <p:nvPicPr>
                <p:cNvPr id="56" name="Freihand 55">
                  <a:extLst>
                    <a:ext uri="{FF2B5EF4-FFF2-40B4-BE49-F238E27FC236}">
                      <a16:creationId xmlns:a16="http://schemas.microsoft.com/office/drawing/2014/main" id="{060A6604-90A0-445B-2942-EA2C8221A465}"/>
                    </a:ext>
                  </a:extLst>
                </p:cNvPr>
                <p:cNvPicPr/>
                <p:nvPr/>
              </p:nvPicPr>
              <p:blipFill>
                <a:blip r:embed="rId313"/>
                <a:stretch>
                  <a:fillRect/>
                </a:stretch>
              </p:blipFill>
              <p:spPr>
                <a:xfrm>
                  <a:off x="5796325" y="609508"/>
                  <a:ext cx="211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7" name="Freihand 56">
                  <a:extLst>
                    <a:ext uri="{FF2B5EF4-FFF2-40B4-BE49-F238E27FC236}">
                      <a16:creationId xmlns:a16="http://schemas.microsoft.com/office/drawing/2014/main" id="{75757090-86DB-E216-13D9-FAC1C8218765}"/>
                    </a:ext>
                  </a:extLst>
                </p14:cNvPr>
                <p14:cNvContentPartPr/>
                <p14:nvPr/>
              </p14:nvContentPartPr>
              <p14:xfrm>
                <a:off x="6059845" y="626068"/>
                <a:ext cx="138600" cy="154080"/>
              </p14:xfrm>
            </p:contentPart>
          </mc:Choice>
          <mc:Fallback xmlns="">
            <p:pic>
              <p:nvPicPr>
                <p:cNvPr id="57" name="Freihand 56">
                  <a:extLst>
                    <a:ext uri="{FF2B5EF4-FFF2-40B4-BE49-F238E27FC236}">
                      <a16:creationId xmlns:a16="http://schemas.microsoft.com/office/drawing/2014/main" id="{75757090-86DB-E216-13D9-FAC1C8218765}"/>
                    </a:ext>
                  </a:extLst>
                </p:cNvPr>
                <p:cNvPicPr/>
                <p:nvPr/>
              </p:nvPicPr>
              <p:blipFill>
                <a:blip r:embed="rId315"/>
                <a:stretch>
                  <a:fillRect/>
                </a:stretch>
              </p:blipFill>
              <p:spPr>
                <a:xfrm>
                  <a:off x="6051205" y="617428"/>
                  <a:ext cx="156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2" name="Freihand 61">
                  <a:extLst>
                    <a:ext uri="{FF2B5EF4-FFF2-40B4-BE49-F238E27FC236}">
                      <a16:creationId xmlns:a16="http://schemas.microsoft.com/office/drawing/2014/main" id="{EA601E46-64D0-E04C-681C-D53AD7839CF8}"/>
                    </a:ext>
                  </a:extLst>
                </p14:cNvPr>
                <p14:cNvContentPartPr/>
                <p14:nvPr/>
              </p14:nvContentPartPr>
              <p14:xfrm>
                <a:off x="6219325" y="733708"/>
                <a:ext cx="71280" cy="189000"/>
              </p14:xfrm>
            </p:contentPart>
          </mc:Choice>
          <mc:Fallback xmlns="">
            <p:pic>
              <p:nvPicPr>
                <p:cNvPr id="62" name="Freihand 61">
                  <a:extLst>
                    <a:ext uri="{FF2B5EF4-FFF2-40B4-BE49-F238E27FC236}">
                      <a16:creationId xmlns:a16="http://schemas.microsoft.com/office/drawing/2014/main" id="{EA601E46-64D0-E04C-681C-D53AD7839CF8}"/>
                    </a:ext>
                  </a:extLst>
                </p:cNvPr>
                <p:cNvPicPr/>
                <p:nvPr/>
              </p:nvPicPr>
              <p:blipFill>
                <a:blip r:embed="rId317"/>
                <a:stretch>
                  <a:fillRect/>
                </a:stretch>
              </p:blipFill>
              <p:spPr>
                <a:xfrm>
                  <a:off x="6210325" y="724708"/>
                  <a:ext cx="88920" cy="206640"/>
                </a:xfrm>
                <a:prstGeom prst="rect">
                  <a:avLst/>
                </a:prstGeom>
              </p:spPr>
            </p:pic>
          </mc:Fallback>
        </mc:AlternateContent>
      </p:grpSp>
      <p:grpSp>
        <p:nvGrpSpPr>
          <p:cNvPr id="119878" name="Gruppieren 119877">
            <a:extLst>
              <a:ext uri="{FF2B5EF4-FFF2-40B4-BE49-F238E27FC236}">
                <a16:creationId xmlns:a16="http://schemas.microsoft.com/office/drawing/2014/main" id="{108A6B04-E214-BC56-0955-5BA3C322D674}"/>
              </a:ext>
            </a:extLst>
          </p:cNvPr>
          <p:cNvGrpSpPr/>
          <p:nvPr/>
        </p:nvGrpSpPr>
        <p:grpSpPr>
          <a:xfrm>
            <a:off x="6533245" y="559108"/>
            <a:ext cx="636480" cy="238680"/>
            <a:chOff x="6533245" y="559108"/>
            <a:chExt cx="636480" cy="238680"/>
          </a:xfrm>
        </p:grpSpPr>
        <mc:AlternateContent xmlns:mc="http://schemas.openxmlformats.org/markup-compatibility/2006" xmlns:p14="http://schemas.microsoft.com/office/powerpoint/2010/main">
          <mc:Choice Requires="p14">
            <p:contentPart p14:bwMode="auto" r:id="rId318">
              <p14:nvContentPartPr>
                <p14:cNvPr id="119817" name="Freihand 119816">
                  <a:extLst>
                    <a:ext uri="{FF2B5EF4-FFF2-40B4-BE49-F238E27FC236}">
                      <a16:creationId xmlns:a16="http://schemas.microsoft.com/office/drawing/2014/main" id="{4B217FB5-FCB8-D6CD-F2C2-9D0A0B8BC80D}"/>
                    </a:ext>
                  </a:extLst>
                </p14:cNvPr>
                <p14:cNvContentPartPr/>
                <p14:nvPr/>
              </p14:nvContentPartPr>
              <p14:xfrm>
                <a:off x="6533245" y="725428"/>
                <a:ext cx="192600" cy="72360"/>
              </p14:xfrm>
            </p:contentPart>
          </mc:Choice>
          <mc:Fallback xmlns="">
            <p:pic>
              <p:nvPicPr>
                <p:cNvPr id="119817" name="Freihand 119816">
                  <a:extLst>
                    <a:ext uri="{FF2B5EF4-FFF2-40B4-BE49-F238E27FC236}">
                      <a16:creationId xmlns:a16="http://schemas.microsoft.com/office/drawing/2014/main" id="{4B217FB5-FCB8-D6CD-F2C2-9D0A0B8BC80D}"/>
                    </a:ext>
                  </a:extLst>
                </p:cNvPr>
                <p:cNvPicPr/>
                <p:nvPr/>
              </p:nvPicPr>
              <p:blipFill>
                <a:blip r:embed="rId319"/>
                <a:stretch>
                  <a:fillRect/>
                </a:stretch>
              </p:blipFill>
              <p:spPr>
                <a:xfrm>
                  <a:off x="6524605" y="716428"/>
                  <a:ext cx="21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9822" name="Freihand 119821">
                  <a:extLst>
                    <a:ext uri="{FF2B5EF4-FFF2-40B4-BE49-F238E27FC236}">
                      <a16:creationId xmlns:a16="http://schemas.microsoft.com/office/drawing/2014/main" id="{41D8BA93-9875-3125-3231-35351B9B463D}"/>
                    </a:ext>
                  </a:extLst>
                </p14:cNvPr>
                <p14:cNvContentPartPr/>
                <p14:nvPr/>
              </p14:nvContentPartPr>
              <p14:xfrm>
                <a:off x="6754645" y="607708"/>
                <a:ext cx="90360" cy="178560"/>
              </p14:xfrm>
            </p:contentPart>
          </mc:Choice>
          <mc:Fallback xmlns="">
            <p:pic>
              <p:nvPicPr>
                <p:cNvPr id="119822" name="Freihand 119821">
                  <a:extLst>
                    <a:ext uri="{FF2B5EF4-FFF2-40B4-BE49-F238E27FC236}">
                      <a16:creationId xmlns:a16="http://schemas.microsoft.com/office/drawing/2014/main" id="{41D8BA93-9875-3125-3231-35351B9B463D}"/>
                    </a:ext>
                  </a:extLst>
                </p:cNvPr>
                <p:cNvPicPr/>
                <p:nvPr/>
              </p:nvPicPr>
              <p:blipFill>
                <a:blip r:embed="rId321"/>
                <a:stretch>
                  <a:fillRect/>
                </a:stretch>
              </p:blipFill>
              <p:spPr>
                <a:xfrm>
                  <a:off x="6746005" y="598708"/>
                  <a:ext cx="108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9830" name="Freihand 119829">
                  <a:extLst>
                    <a:ext uri="{FF2B5EF4-FFF2-40B4-BE49-F238E27FC236}">
                      <a16:creationId xmlns:a16="http://schemas.microsoft.com/office/drawing/2014/main" id="{41313DC4-0A7E-3E6F-8DFE-3E5B51898248}"/>
                    </a:ext>
                  </a:extLst>
                </p14:cNvPr>
                <p14:cNvContentPartPr/>
                <p14:nvPr/>
              </p14:nvContentPartPr>
              <p14:xfrm>
                <a:off x="6936805" y="583228"/>
                <a:ext cx="82440" cy="211320"/>
              </p14:xfrm>
            </p:contentPart>
          </mc:Choice>
          <mc:Fallback xmlns="">
            <p:pic>
              <p:nvPicPr>
                <p:cNvPr id="119830" name="Freihand 119829">
                  <a:extLst>
                    <a:ext uri="{FF2B5EF4-FFF2-40B4-BE49-F238E27FC236}">
                      <a16:creationId xmlns:a16="http://schemas.microsoft.com/office/drawing/2014/main" id="{41313DC4-0A7E-3E6F-8DFE-3E5B51898248}"/>
                    </a:ext>
                  </a:extLst>
                </p:cNvPr>
                <p:cNvPicPr/>
                <p:nvPr/>
              </p:nvPicPr>
              <p:blipFill>
                <a:blip r:embed="rId323"/>
                <a:stretch>
                  <a:fillRect/>
                </a:stretch>
              </p:blipFill>
              <p:spPr>
                <a:xfrm>
                  <a:off x="6927805" y="574228"/>
                  <a:ext cx="100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9835" name="Freihand 119834">
                  <a:extLst>
                    <a:ext uri="{FF2B5EF4-FFF2-40B4-BE49-F238E27FC236}">
                      <a16:creationId xmlns:a16="http://schemas.microsoft.com/office/drawing/2014/main" id="{A1251D8C-CFE4-F725-565D-D699F46CF268}"/>
                    </a:ext>
                  </a:extLst>
                </p14:cNvPr>
                <p14:cNvContentPartPr/>
                <p14:nvPr/>
              </p14:nvContentPartPr>
              <p14:xfrm>
                <a:off x="6918085" y="559108"/>
                <a:ext cx="251640" cy="226080"/>
              </p14:xfrm>
            </p:contentPart>
          </mc:Choice>
          <mc:Fallback xmlns="">
            <p:pic>
              <p:nvPicPr>
                <p:cNvPr id="119835" name="Freihand 119834">
                  <a:extLst>
                    <a:ext uri="{FF2B5EF4-FFF2-40B4-BE49-F238E27FC236}">
                      <a16:creationId xmlns:a16="http://schemas.microsoft.com/office/drawing/2014/main" id="{A1251D8C-CFE4-F725-565D-D699F46CF268}"/>
                    </a:ext>
                  </a:extLst>
                </p:cNvPr>
                <p:cNvPicPr/>
                <p:nvPr/>
              </p:nvPicPr>
              <p:blipFill>
                <a:blip r:embed="rId325"/>
                <a:stretch>
                  <a:fillRect/>
                </a:stretch>
              </p:blipFill>
              <p:spPr>
                <a:xfrm>
                  <a:off x="6909085" y="550108"/>
                  <a:ext cx="269280" cy="243720"/>
                </a:xfrm>
                <a:prstGeom prst="rect">
                  <a:avLst/>
                </a:prstGeom>
              </p:spPr>
            </p:pic>
          </mc:Fallback>
        </mc:AlternateContent>
      </p:grpSp>
      <p:grpSp>
        <p:nvGrpSpPr>
          <p:cNvPr id="119937" name="Gruppieren 119936">
            <a:extLst>
              <a:ext uri="{FF2B5EF4-FFF2-40B4-BE49-F238E27FC236}">
                <a16:creationId xmlns:a16="http://schemas.microsoft.com/office/drawing/2014/main" id="{C1967694-FEA8-B4B8-23E1-6AD52E90C478}"/>
              </a:ext>
            </a:extLst>
          </p:cNvPr>
          <p:cNvGrpSpPr/>
          <p:nvPr/>
        </p:nvGrpSpPr>
        <p:grpSpPr>
          <a:xfrm>
            <a:off x="7358365" y="599068"/>
            <a:ext cx="1506960" cy="424440"/>
            <a:chOff x="7358365" y="599068"/>
            <a:chExt cx="1506960" cy="424440"/>
          </a:xfrm>
        </p:grpSpPr>
        <mc:AlternateContent xmlns:mc="http://schemas.openxmlformats.org/markup-compatibility/2006" xmlns:p14="http://schemas.microsoft.com/office/powerpoint/2010/main">
          <mc:Choice Requires="p14">
            <p:contentPart p14:bwMode="auto" r:id="rId326">
              <p14:nvContentPartPr>
                <p14:cNvPr id="119852" name="Freihand 119851">
                  <a:extLst>
                    <a:ext uri="{FF2B5EF4-FFF2-40B4-BE49-F238E27FC236}">
                      <a16:creationId xmlns:a16="http://schemas.microsoft.com/office/drawing/2014/main" id="{EF3330E6-C19F-83A8-59FA-279617020706}"/>
                    </a:ext>
                  </a:extLst>
                </p14:cNvPr>
                <p14:cNvContentPartPr/>
                <p14:nvPr/>
              </p14:nvContentPartPr>
              <p14:xfrm>
                <a:off x="7383205" y="688348"/>
                <a:ext cx="109800" cy="123120"/>
              </p14:xfrm>
            </p:contentPart>
          </mc:Choice>
          <mc:Fallback xmlns="">
            <p:pic>
              <p:nvPicPr>
                <p:cNvPr id="119852" name="Freihand 119851">
                  <a:extLst>
                    <a:ext uri="{FF2B5EF4-FFF2-40B4-BE49-F238E27FC236}">
                      <a16:creationId xmlns:a16="http://schemas.microsoft.com/office/drawing/2014/main" id="{EF3330E6-C19F-83A8-59FA-279617020706}"/>
                    </a:ext>
                  </a:extLst>
                </p:cNvPr>
                <p:cNvPicPr/>
                <p:nvPr/>
              </p:nvPicPr>
              <p:blipFill>
                <a:blip r:embed="rId327"/>
                <a:stretch>
                  <a:fillRect/>
                </a:stretch>
              </p:blipFill>
              <p:spPr>
                <a:xfrm>
                  <a:off x="7374205" y="679708"/>
                  <a:ext cx="127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9858" name="Freihand 119857">
                  <a:extLst>
                    <a:ext uri="{FF2B5EF4-FFF2-40B4-BE49-F238E27FC236}">
                      <a16:creationId xmlns:a16="http://schemas.microsoft.com/office/drawing/2014/main" id="{6573658B-0E77-E35A-BF3B-E929F131C734}"/>
                    </a:ext>
                  </a:extLst>
                </p14:cNvPr>
                <p14:cNvContentPartPr/>
                <p14:nvPr/>
              </p14:nvContentPartPr>
              <p14:xfrm>
                <a:off x="7587325" y="671788"/>
                <a:ext cx="144720" cy="132120"/>
              </p14:xfrm>
            </p:contentPart>
          </mc:Choice>
          <mc:Fallback xmlns="">
            <p:pic>
              <p:nvPicPr>
                <p:cNvPr id="119858" name="Freihand 119857">
                  <a:extLst>
                    <a:ext uri="{FF2B5EF4-FFF2-40B4-BE49-F238E27FC236}">
                      <a16:creationId xmlns:a16="http://schemas.microsoft.com/office/drawing/2014/main" id="{6573658B-0E77-E35A-BF3B-E929F131C734}"/>
                    </a:ext>
                  </a:extLst>
                </p:cNvPr>
                <p:cNvPicPr/>
                <p:nvPr/>
              </p:nvPicPr>
              <p:blipFill>
                <a:blip r:embed="rId329"/>
                <a:stretch>
                  <a:fillRect/>
                </a:stretch>
              </p:blipFill>
              <p:spPr>
                <a:xfrm>
                  <a:off x="7578685" y="663148"/>
                  <a:ext cx="162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9872" name="Freihand 119871">
                  <a:extLst>
                    <a:ext uri="{FF2B5EF4-FFF2-40B4-BE49-F238E27FC236}">
                      <a16:creationId xmlns:a16="http://schemas.microsoft.com/office/drawing/2014/main" id="{8E0294A5-C43C-C9BA-5B02-6131C5D364AD}"/>
                    </a:ext>
                  </a:extLst>
                </p14:cNvPr>
                <p14:cNvContentPartPr/>
                <p14:nvPr/>
              </p14:nvContentPartPr>
              <p14:xfrm>
                <a:off x="7388605" y="709588"/>
                <a:ext cx="141840" cy="99360"/>
              </p14:xfrm>
            </p:contentPart>
          </mc:Choice>
          <mc:Fallback xmlns="">
            <p:pic>
              <p:nvPicPr>
                <p:cNvPr id="119872" name="Freihand 119871">
                  <a:extLst>
                    <a:ext uri="{FF2B5EF4-FFF2-40B4-BE49-F238E27FC236}">
                      <a16:creationId xmlns:a16="http://schemas.microsoft.com/office/drawing/2014/main" id="{8E0294A5-C43C-C9BA-5B02-6131C5D364AD}"/>
                    </a:ext>
                  </a:extLst>
                </p:cNvPr>
                <p:cNvPicPr/>
                <p:nvPr/>
              </p:nvPicPr>
              <p:blipFill>
                <a:blip r:embed="rId331"/>
                <a:stretch>
                  <a:fillRect/>
                </a:stretch>
              </p:blipFill>
              <p:spPr>
                <a:xfrm>
                  <a:off x="7379965" y="700948"/>
                  <a:ext cx="15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9890" name="Freihand 119889">
                  <a:extLst>
                    <a:ext uri="{FF2B5EF4-FFF2-40B4-BE49-F238E27FC236}">
                      <a16:creationId xmlns:a16="http://schemas.microsoft.com/office/drawing/2014/main" id="{DA3F2D8F-D6BF-F2F9-38BF-79E65B874814}"/>
                    </a:ext>
                  </a:extLst>
                </p14:cNvPr>
                <p14:cNvContentPartPr/>
                <p14:nvPr/>
              </p14:nvContentPartPr>
              <p14:xfrm>
                <a:off x="7721245" y="711388"/>
                <a:ext cx="77040" cy="71280"/>
              </p14:xfrm>
            </p:contentPart>
          </mc:Choice>
          <mc:Fallback xmlns="">
            <p:pic>
              <p:nvPicPr>
                <p:cNvPr id="119890" name="Freihand 119889">
                  <a:extLst>
                    <a:ext uri="{FF2B5EF4-FFF2-40B4-BE49-F238E27FC236}">
                      <a16:creationId xmlns:a16="http://schemas.microsoft.com/office/drawing/2014/main" id="{DA3F2D8F-D6BF-F2F9-38BF-79E65B874814}"/>
                    </a:ext>
                  </a:extLst>
                </p:cNvPr>
                <p:cNvPicPr/>
                <p:nvPr/>
              </p:nvPicPr>
              <p:blipFill>
                <a:blip r:embed="rId333"/>
                <a:stretch>
                  <a:fillRect/>
                </a:stretch>
              </p:blipFill>
              <p:spPr>
                <a:xfrm>
                  <a:off x="7712605" y="702748"/>
                  <a:ext cx="94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9893" name="Freihand 119892">
                  <a:extLst>
                    <a:ext uri="{FF2B5EF4-FFF2-40B4-BE49-F238E27FC236}">
                      <a16:creationId xmlns:a16="http://schemas.microsoft.com/office/drawing/2014/main" id="{D8BFC538-3D13-8395-68EA-C94E1EF2A38B}"/>
                    </a:ext>
                  </a:extLst>
                </p14:cNvPr>
                <p14:cNvContentPartPr/>
                <p14:nvPr/>
              </p14:nvContentPartPr>
              <p14:xfrm>
                <a:off x="7358365" y="683668"/>
                <a:ext cx="199800" cy="124560"/>
              </p14:xfrm>
            </p:contentPart>
          </mc:Choice>
          <mc:Fallback xmlns="">
            <p:pic>
              <p:nvPicPr>
                <p:cNvPr id="119893" name="Freihand 119892">
                  <a:extLst>
                    <a:ext uri="{FF2B5EF4-FFF2-40B4-BE49-F238E27FC236}">
                      <a16:creationId xmlns:a16="http://schemas.microsoft.com/office/drawing/2014/main" id="{D8BFC538-3D13-8395-68EA-C94E1EF2A38B}"/>
                    </a:ext>
                  </a:extLst>
                </p:cNvPr>
                <p:cNvPicPr/>
                <p:nvPr/>
              </p:nvPicPr>
              <p:blipFill>
                <a:blip r:embed="rId335"/>
                <a:stretch>
                  <a:fillRect/>
                </a:stretch>
              </p:blipFill>
              <p:spPr>
                <a:xfrm>
                  <a:off x="7349725" y="674668"/>
                  <a:ext cx="217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9899" name="Freihand 119898">
                  <a:extLst>
                    <a:ext uri="{FF2B5EF4-FFF2-40B4-BE49-F238E27FC236}">
                      <a16:creationId xmlns:a16="http://schemas.microsoft.com/office/drawing/2014/main" id="{7F82F75A-80F8-A16A-19FD-33B42F312DEB}"/>
                    </a:ext>
                  </a:extLst>
                </p14:cNvPr>
                <p14:cNvContentPartPr/>
                <p14:nvPr/>
              </p14:nvContentPartPr>
              <p14:xfrm>
                <a:off x="7738885" y="696268"/>
                <a:ext cx="206640" cy="77040"/>
              </p14:xfrm>
            </p:contentPart>
          </mc:Choice>
          <mc:Fallback xmlns="">
            <p:pic>
              <p:nvPicPr>
                <p:cNvPr id="119899" name="Freihand 119898">
                  <a:extLst>
                    <a:ext uri="{FF2B5EF4-FFF2-40B4-BE49-F238E27FC236}">
                      <a16:creationId xmlns:a16="http://schemas.microsoft.com/office/drawing/2014/main" id="{7F82F75A-80F8-A16A-19FD-33B42F312DEB}"/>
                    </a:ext>
                  </a:extLst>
                </p:cNvPr>
                <p:cNvPicPr/>
                <p:nvPr/>
              </p:nvPicPr>
              <p:blipFill>
                <a:blip r:embed="rId337"/>
                <a:stretch>
                  <a:fillRect/>
                </a:stretch>
              </p:blipFill>
              <p:spPr>
                <a:xfrm>
                  <a:off x="7730245" y="687268"/>
                  <a:ext cx="224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9907" name="Freihand 119906">
                  <a:extLst>
                    <a:ext uri="{FF2B5EF4-FFF2-40B4-BE49-F238E27FC236}">
                      <a16:creationId xmlns:a16="http://schemas.microsoft.com/office/drawing/2014/main" id="{D74E5B82-EA24-5B41-1FEA-EC1735FE7614}"/>
                    </a:ext>
                  </a:extLst>
                </p14:cNvPr>
                <p14:cNvContentPartPr/>
                <p14:nvPr/>
              </p14:nvContentPartPr>
              <p14:xfrm>
                <a:off x="7974685" y="675748"/>
                <a:ext cx="158400" cy="80640"/>
              </p14:xfrm>
            </p:contentPart>
          </mc:Choice>
          <mc:Fallback xmlns="">
            <p:pic>
              <p:nvPicPr>
                <p:cNvPr id="119907" name="Freihand 119906">
                  <a:extLst>
                    <a:ext uri="{FF2B5EF4-FFF2-40B4-BE49-F238E27FC236}">
                      <a16:creationId xmlns:a16="http://schemas.microsoft.com/office/drawing/2014/main" id="{D74E5B82-EA24-5B41-1FEA-EC1735FE7614}"/>
                    </a:ext>
                  </a:extLst>
                </p:cNvPr>
                <p:cNvPicPr/>
                <p:nvPr/>
              </p:nvPicPr>
              <p:blipFill>
                <a:blip r:embed="rId339"/>
                <a:stretch>
                  <a:fillRect/>
                </a:stretch>
              </p:blipFill>
              <p:spPr>
                <a:xfrm>
                  <a:off x="7965685" y="666748"/>
                  <a:ext cx="176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9911" name="Freihand 119910">
                  <a:extLst>
                    <a:ext uri="{FF2B5EF4-FFF2-40B4-BE49-F238E27FC236}">
                      <a16:creationId xmlns:a16="http://schemas.microsoft.com/office/drawing/2014/main" id="{CBA98011-066E-C0A8-41DE-16A04A8732EE}"/>
                    </a:ext>
                  </a:extLst>
                </p14:cNvPr>
                <p14:cNvContentPartPr/>
                <p14:nvPr/>
              </p14:nvContentPartPr>
              <p14:xfrm>
                <a:off x="8170885" y="700228"/>
                <a:ext cx="256680" cy="259560"/>
              </p14:xfrm>
            </p:contentPart>
          </mc:Choice>
          <mc:Fallback xmlns="">
            <p:pic>
              <p:nvPicPr>
                <p:cNvPr id="119911" name="Freihand 119910">
                  <a:extLst>
                    <a:ext uri="{FF2B5EF4-FFF2-40B4-BE49-F238E27FC236}">
                      <a16:creationId xmlns:a16="http://schemas.microsoft.com/office/drawing/2014/main" id="{CBA98011-066E-C0A8-41DE-16A04A8732EE}"/>
                    </a:ext>
                  </a:extLst>
                </p:cNvPr>
                <p:cNvPicPr/>
                <p:nvPr/>
              </p:nvPicPr>
              <p:blipFill>
                <a:blip r:embed="rId341"/>
                <a:stretch>
                  <a:fillRect/>
                </a:stretch>
              </p:blipFill>
              <p:spPr>
                <a:xfrm>
                  <a:off x="8161885" y="691228"/>
                  <a:ext cx="274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9918" name="Freihand 119917">
                  <a:extLst>
                    <a:ext uri="{FF2B5EF4-FFF2-40B4-BE49-F238E27FC236}">
                      <a16:creationId xmlns:a16="http://schemas.microsoft.com/office/drawing/2014/main" id="{B63A6556-6B7A-B110-C7A5-FE0C8D7F5698}"/>
                    </a:ext>
                  </a:extLst>
                </p14:cNvPr>
                <p14:cNvContentPartPr/>
                <p14:nvPr/>
              </p14:nvContentPartPr>
              <p14:xfrm>
                <a:off x="8384365" y="608068"/>
                <a:ext cx="160920" cy="201240"/>
              </p14:xfrm>
            </p:contentPart>
          </mc:Choice>
          <mc:Fallback xmlns="">
            <p:pic>
              <p:nvPicPr>
                <p:cNvPr id="119918" name="Freihand 119917">
                  <a:extLst>
                    <a:ext uri="{FF2B5EF4-FFF2-40B4-BE49-F238E27FC236}">
                      <a16:creationId xmlns:a16="http://schemas.microsoft.com/office/drawing/2014/main" id="{B63A6556-6B7A-B110-C7A5-FE0C8D7F5698}"/>
                    </a:ext>
                  </a:extLst>
                </p:cNvPr>
                <p:cNvPicPr/>
                <p:nvPr/>
              </p:nvPicPr>
              <p:blipFill>
                <a:blip r:embed="rId343"/>
                <a:stretch>
                  <a:fillRect/>
                </a:stretch>
              </p:blipFill>
              <p:spPr>
                <a:xfrm>
                  <a:off x="8375365" y="599068"/>
                  <a:ext cx="178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9921" name="Freihand 119920">
                  <a:extLst>
                    <a:ext uri="{FF2B5EF4-FFF2-40B4-BE49-F238E27FC236}">
                      <a16:creationId xmlns:a16="http://schemas.microsoft.com/office/drawing/2014/main" id="{B97147A6-9A9A-158B-DD65-063A7B0E9CF7}"/>
                    </a:ext>
                  </a:extLst>
                </p14:cNvPr>
                <p14:cNvContentPartPr/>
                <p14:nvPr/>
              </p14:nvContentPartPr>
              <p14:xfrm>
                <a:off x="8624485" y="599068"/>
                <a:ext cx="160920" cy="196560"/>
              </p14:xfrm>
            </p:contentPart>
          </mc:Choice>
          <mc:Fallback xmlns="">
            <p:pic>
              <p:nvPicPr>
                <p:cNvPr id="119921" name="Freihand 119920">
                  <a:extLst>
                    <a:ext uri="{FF2B5EF4-FFF2-40B4-BE49-F238E27FC236}">
                      <a16:creationId xmlns:a16="http://schemas.microsoft.com/office/drawing/2014/main" id="{B97147A6-9A9A-158B-DD65-063A7B0E9CF7}"/>
                    </a:ext>
                  </a:extLst>
                </p:cNvPr>
                <p:cNvPicPr/>
                <p:nvPr/>
              </p:nvPicPr>
              <p:blipFill>
                <a:blip r:embed="rId345"/>
                <a:stretch>
                  <a:fillRect/>
                </a:stretch>
              </p:blipFill>
              <p:spPr>
                <a:xfrm>
                  <a:off x="8615485" y="590068"/>
                  <a:ext cx="178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9935" name="Freihand 119934">
                  <a:extLst>
                    <a:ext uri="{FF2B5EF4-FFF2-40B4-BE49-F238E27FC236}">
                      <a16:creationId xmlns:a16="http://schemas.microsoft.com/office/drawing/2014/main" id="{38A46752-AA96-4168-2B41-1B238C9B5C3F}"/>
                    </a:ext>
                  </a:extLst>
                </p14:cNvPr>
                <p14:cNvContentPartPr/>
                <p14:nvPr/>
              </p14:nvContentPartPr>
              <p14:xfrm>
                <a:off x="8500285" y="707788"/>
                <a:ext cx="192960" cy="111240"/>
              </p14:xfrm>
            </p:contentPart>
          </mc:Choice>
          <mc:Fallback xmlns="">
            <p:pic>
              <p:nvPicPr>
                <p:cNvPr id="119935" name="Freihand 119934">
                  <a:extLst>
                    <a:ext uri="{FF2B5EF4-FFF2-40B4-BE49-F238E27FC236}">
                      <a16:creationId xmlns:a16="http://schemas.microsoft.com/office/drawing/2014/main" id="{38A46752-AA96-4168-2B41-1B238C9B5C3F}"/>
                    </a:ext>
                  </a:extLst>
                </p:cNvPr>
                <p:cNvPicPr/>
                <p:nvPr/>
              </p:nvPicPr>
              <p:blipFill>
                <a:blip r:embed="rId347"/>
                <a:stretch>
                  <a:fillRect/>
                </a:stretch>
              </p:blipFill>
              <p:spPr>
                <a:xfrm>
                  <a:off x="8491285" y="698788"/>
                  <a:ext cx="210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9936" name="Freihand 119935">
                  <a:extLst>
                    <a:ext uri="{FF2B5EF4-FFF2-40B4-BE49-F238E27FC236}">
                      <a16:creationId xmlns:a16="http://schemas.microsoft.com/office/drawing/2014/main" id="{3B9E8BE0-4BA0-F908-2664-335BC81415E2}"/>
                    </a:ext>
                  </a:extLst>
                </p14:cNvPr>
                <p14:cNvContentPartPr/>
                <p14:nvPr/>
              </p14:nvContentPartPr>
              <p14:xfrm>
                <a:off x="8716285" y="671428"/>
                <a:ext cx="149040" cy="352080"/>
              </p14:xfrm>
            </p:contentPart>
          </mc:Choice>
          <mc:Fallback xmlns="">
            <p:pic>
              <p:nvPicPr>
                <p:cNvPr id="119936" name="Freihand 119935">
                  <a:extLst>
                    <a:ext uri="{FF2B5EF4-FFF2-40B4-BE49-F238E27FC236}">
                      <a16:creationId xmlns:a16="http://schemas.microsoft.com/office/drawing/2014/main" id="{3B9E8BE0-4BA0-F908-2664-335BC81415E2}"/>
                    </a:ext>
                  </a:extLst>
                </p:cNvPr>
                <p:cNvPicPr/>
                <p:nvPr/>
              </p:nvPicPr>
              <p:blipFill>
                <a:blip r:embed="rId349"/>
                <a:stretch>
                  <a:fillRect/>
                </a:stretch>
              </p:blipFill>
              <p:spPr>
                <a:xfrm>
                  <a:off x="8707645" y="662428"/>
                  <a:ext cx="166680" cy="369720"/>
                </a:xfrm>
                <a:prstGeom prst="rect">
                  <a:avLst/>
                </a:prstGeom>
              </p:spPr>
            </p:pic>
          </mc:Fallback>
        </mc:AlternateContent>
      </p:grpSp>
      <p:grpSp>
        <p:nvGrpSpPr>
          <p:cNvPr id="119948" name="Gruppieren 119947">
            <a:extLst>
              <a:ext uri="{FF2B5EF4-FFF2-40B4-BE49-F238E27FC236}">
                <a16:creationId xmlns:a16="http://schemas.microsoft.com/office/drawing/2014/main" id="{BED2830B-DCA8-AFEC-D3C0-33F2CBFDE5F7}"/>
              </a:ext>
            </a:extLst>
          </p:cNvPr>
          <p:cNvGrpSpPr/>
          <p:nvPr/>
        </p:nvGrpSpPr>
        <p:grpSpPr>
          <a:xfrm>
            <a:off x="9143245" y="287668"/>
            <a:ext cx="1807200" cy="524880"/>
            <a:chOff x="9143245" y="287668"/>
            <a:chExt cx="1807200" cy="524880"/>
          </a:xfrm>
        </p:grpSpPr>
        <mc:AlternateContent xmlns:mc="http://schemas.openxmlformats.org/markup-compatibility/2006" xmlns:p14="http://schemas.microsoft.com/office/powerpoint/2010/main">
          <mc:Choice Requires="p14">
            <p:contentPart p14:bwMode="auto" r:id="rId350">
              <p14:nvContentPartPr>
                <p14:cNvPr id="119938" name="Freihand 119937">
                  <a:extLst>
                    <a:ext uri="{FF2B5EF4-FFF2-40B4-BE49-F238E27FC236}">
                      <a16:creationId xmlns:a16="http://schemas.microsoft.com/office/drawing/2014/main" id="{167A8D6E-0789-03FF-3B70-D53EE04102FD}"/>
                    </a:ext>
                  </a:extLst>
                </p14:cNvPr>
                <p14:cNvContentPartPr/>
                <p14:nvPr/>
              </p14:nvContentPartPr>
              <p14:xfrm>
                <a:off x="9143245" y="559108"/>
                <a:ext cx="167400" cy="240120"/>
              </p14:xfrm>
            </p:contentPart>
          </mc:Choice>
          <mc:Fallback xmlns="">
            <p:pic>
              <p:nvPicPr>
                <p:cNvPr id="119938" name="Freihand 119937">
                  <a:extLst>
                    <a:ext uri="{FF2B5EF4-FFF2-40B4-BE49-F238E27FC236}">
                      <a16:creationId xmlns:a16="http://schemas.microsoft.com/office/drawing/2014/main" id="{167A8D6E-0789-03FF-3B70-D53EE04102FD}"/>
                    </a:ext>
                  </a:extLst>
                </p:cNvPr>
                <p:cNvPicPr/>
                <p:nvPr/>
              </p:nvPicPr>
              <p:blipFill>
                <a:blip r:embed="rId351"/>
                <a:stretch>
                  <a:fillRect/>
                </a:stretch>
              </p:blipFill>
              <p:spPr>
                <a:xfrm>
                  <a:off x="9134605" y="550108"/>
                  <a:ext cx="185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9939" name="Freihand 119938">
                  <a:extLst>
                    <a:ext uri="{FF2B5EF4-FFF2-40B4-BE49-F238E27FC236}">
                      <a16:creationId xmlns:a16="http://schemas.microsoft.com/office/drawing/2014/main" id="{9B5EB090-EDA0-D4D1-55DE-0735C241E68C}"/>
                    </a:ext>
                  </a:extLst>
                </p14:cNvPr>
                <p14:cNvContentPartPr/>
                <p14:nvPr/>
              </p14:nvContentPartPr>
              <p14:xfrm>
                <a:off x="9415405" y="673588"/>
                <a:ext cx="117360" cy="138960"/>
              </p14:xfrm>
            </p:contentPart>
          </mc:Choice>
          <mc:Fallback xmlns="">
            <p:pic>
              <p:nvPicPr>
                <p:cNvPr id="119939" name="Freihand 119938">
                  <a:extLst>
                    <a:ext uri="{FF2B5EF4-FFF2-40B4-BE49-F238E27FC236}">
                      <a16:creationId xmlns:a16="http://schemas.microsoft.com/office/drawing/2014/main" id="{9B5EB090-EDA0-D4D1-55DE-0735C241E68C}"/>
                    </a:ext>
                  </a:extLst>
                </p:cNvPr>
                <p:cNvPicPr/>
                <p:nvPr/>
              </p:nvPicPr>
              <p:blipFill>
                <a:blip r:embed="rId353"/>
                <a:stretch>
                  <a:fillRect/>
                </a:stretch>
              </p:blipFill>
              <p:spPr>
                <a:xfrm>
                  <a:off x="9406405" y="664588"/>
                  <a:ext cx="135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9940" name="Freihand 119939">
                  <a:extLst>
                    <a:ext uri="{FF2B5EF4-FFF2-40B4-BE49-F238E27FC236}">
                      <a16:creationId xmlns:a16="http://schemas.microsoft.com/office/drawing/2014/main" id="{02B79E26-C66D-BAA9-7CFD-BD082E285863}"/>
                    </a:ext>
                  </a:extLst>
                </p14:cNvPr>
                <p14:cNvContentPartPr/>
                <p14:nvPr/>
              </p14:nvContentPartPr>
              <p14:xfrm>
                <a:off x="9513685" y="677548"/>
                <a:ext cx="92160" cy="102240"/>
              </p14:xfrm>
            </p:contentPart>
          </mc:Choice>
          <mc:Fallback xmlns="">
            <p:pic>
              <p:nvPicPr>
                <p:cNvPr id="119940" name="Freihand 119939">
                  <a:extLst>
                    <a:ext uri="{FF2B5EF4-FFF2-40B4-BE49-F238E27FC236}">
                      <a16:creationId xmlns:a16="http://schemas.microsoft.com/office/drawing/2014/main" id="{02B79E26-C66D-BAA9-7CFD-BD082E285863}"/>
                    </a:ext>
                  </a:extLst>
                </p:cNvPr>
                <p:cNvPicPr/>
                <p:nvPr/>
              </p:nvPicPr>
              <p:blipFill>
                <a:blip r:embed="rId355"/>
                <a:stretch>
                  <a:fillRect/>
                </a:stretch>
              </p:blipFill>
              <p:spPr>
                <a:xfrm>
                  <a:off x="9504685" y="668548"/>
                  <a:ext cx="109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9942" name="Freihand 119941">
                  <a:extLst>
                    <a:ext uri="{FF2B5EF4-FFF2-40B4-BE49-F238E27FC236}">
                      <a16:creationId xmlns:a16="http://schemas.microsoft.com/office/drawing/2014/main" id="{F34B2D14-6532-8BF3-14DE-9D845314BCE4}"/>
                    </a:ext>
                  </a:extLst>
                </p14:cNvPr>
                <p14:cNvContentPartPr/>
                <p14:nvPr/>
              </p14:nvContentPartPr>
              <p14:xfrm>
                <a:off x="9681445" y="649468"/>
                <a:ext cx="172080" cy="106560"/>
              </p14:xfrm>
            </p:contentPart>
          </mc:Choice>
          <mc:Fallback xmlns="">
            <p:pic>
              <p:nvPicPr>
                <p:cNvPr id="119942" name="Freihand 119941">
                  <a:extLst>
                    <a:ext uri="{FF2B5EF4-FFF2-40B4-BE49-F238E27FC236}">
                      <a16:creationId xmlns:a16="http://schemas.microsoft.com/office/drawing/2014/main" id="{F34B2D14-6532-8BF3-14DE-9D845314BCE4}"/>
                    </a:ext>
                  </a:extLst>
                </p:cNvPr>
                <p:cNvPicPr/>
                <p:nvPr/>
              </p:nvPicPr>
              <p:blipFill>
                <a:blip r:embed="rId357"/>
                <a:stretch>
                  <a:fillRect/>
                </a:stretch>
              </p:blipFill>
              <p:spPr>
                <a:xfrm>
                  <a:off x="9672445" y="640468"/>
                  <a:ext cx="189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9943" name="Freihand 119942">
                  <a:extLst>
                    <a:ext uri="{FF2B5EF4-FFF2-40B4-BE49-F238E27FC236}">
                      <a16:creationId xmlns:a16="http://schemas.microsoft.com/office/drawing/2014/main" id="{629289F4-4F0C-4606-FBAB-84F6ABD0BE38}"/>
                    </a:ext>
                  </a:extLst>
                </p14:cNvPr>
                <p14:cNvContentPartPr/>
                <p14:nvPr/>
              </p14:nvContentPartPr>
              <p14:xfrm>
                <a:off x="9925525" y="532468"/>
                <a:ext cx="179640" cy="214920"/>
              </p14:xfrm>
            </p:contentPart>
          </mc:Choice>
          <mc:Fallback xmlns="">
            <p:pic>
              <p:nvPicPr>
                <p:cNvPr id="119943" name="Freihand 119942">
                  <a:extLst>
                    <a:ext uri="{FF2B5EF4-FFF2-40B4-BE49-F238E27FC236}">
                      <a16:creationId xmlns:a16="http://schemas.microsoft.com/office/drawing/2014/main" id="{629289F4-4F0C-4606-FBAB-84F6ABD0BE38}"/>
                    </a:ext>
                  </a:extLst>
                </p:cNvPr>
                <p:cNvPicPr/>
                <p:nvPr/>
              </p:nvPicPr>
              <p:blipFill>
                <a:blip r:embed="rId359"/>
                <a:stretch>
                  <a:fillRect/>
                </a:stretch>
              </p:blipFill>
              <p:spPr>
                <a:xfrm>
                  <a:off x="9916885" y="523828"/>
                  <a:ext cx="197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9944" name="Freihand 119943">
                  <a:extLst>
                    <a:ext uri="{FF2B5EF4-FFF2-40B4-BE49-F238E27FC236}">
                      <a16:creationId xmlns:a16="http://schemas.microsoft.com/office/drawing/2014/main" id="{BA3CD05B-6C46-99CD-C924-EE1EE694EAF0}"/>
                    </a:ext>
                  </a:extLst>
                </p14:cNvPr>
                <p14:cNvContentPartPr/>
                <p14:nvPr/>
              </p14:nvContentPartPr>
              <p14:xfrm>
                <a:off x="10244845" y="599068"/>
                <a:ext cx="159120" cy="153360"/>
              </p14:xfrm>
            </p:contentPart>
          </mc:Choice>
          <mc:Fallback xmlns="">
            <p:pic>
              <p:nvPicPr>
                <p:cNvPr id="119944" name="Freihand 119943">
                  <a:extLst>
                    <a:ext uri="{FF2B5EF4-FFF2-40B4-BE49-F238E27FC236}">
                      <a16:creationId xmlns:a16="http://schemas.microsoft.com/office/drawing/2014/main" id="{BA3CD05B-6C46-99CD-C924-EE1EE694EAF0}"/>
                    </a:ext>
                  </a:extLst>
                </p:cNvPr>
                <p:cNvPicPr/>
                <p:nvPr/>
              </p:nvPicPr>
              <p:blipFill>
                <a:blip r:embed="rId361"/>
                <a:stretch>
                  <a:fillRect/>
                </a:stretch>
              </p:blipFill>
              <p:spPr>
                <a:xfrm>
                  <a:off x="10235845" y="590428"/>
                  <a:ext cx="17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9945" name="Freihand 119944">
                  <a:extLst>
                    <a:ext uri="{FF2B5EF4-FFF2-40B4-BE49-F238E27FC236}">
                      <a16:creationId xmlns:a16="http://schemas.microsoft.com/office/drawing/2014/main" id="{8D6265AD-F9CB-C86D-CC4D-081F37885665}"/>
                    </a:ext>
                  </a:extLst>
                </p14:cNvPr>
                <p14:cNvContentPartPr/>
                <p14:nvPr/>
              </p14:nvContentPartPr>
              <p14:xfrm>
                <a:off x="10365445" y="442108"/>
                <a:ext cx="285120" cy="248400"/>
              </p14:xfrm>
            </p:contentPart>
          </mc:Choice>
          <mc:Fallback xmlns="">
            <p:pic>
              <p:nvPicPr>
                <p:cNvPr id="119945" name="Freihand 119944">
                  <a:extLst>
                    <a:ext uri="{FF2B5EF4-FFF2-40B4-BE49-F238E27FC236}">
                      <a16:creationId xmlns:a16="http://schemas.microsoft.com/office/drawing/2014/main" id="{8D6265AD-F9CB-C86D-CC4D-081F37885665}"/>
                    </a:ext>
                  </a:extLst>
                </p:cNvPr>
                <p:cNvPicPr/>
                <p:nvPr/>
              </p:nvPicPr>
              <p:blipFill>
                <a:blip r:embed="rId363"/>
                <a:stretch>
                  <a:fillRect/>
                </a:stretch>
              </p:blipFill>
              <p:spPr>
                <a:xfrm>
                  <a:off x="10356805" y="433468"/>
                  <a:ext cx="3027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9946" name="Freihand 119945">
                  <a:extLst>
                    <a:ext uri="{FF2B5EF4-FFF2-40B4-BE49-F238E27FC236}">
                      <a16:creationId xmlns:a16="http://schemas.microsoft.com/office/drawing/2014/main" id="{D7AC1682-DA90-E2F1-73CF-5EFF37110036}"/>
                    </a:ext>
                  </a:extLst>
                </p14:cNvPr>
                <p14:cNvContentPartPr/>
                <p14:nvPr/>
              </p14:nvContentPartPr>
              <p14:xfrm>
                <a:off x="10686205" y="484948"/>
                <a:ext cx="131760" cy="150840"/>
              </p14:xfrm>
            </p:contentPart>
          </mc:Choice>
          <mc:Fallback xmlns="">
            <p:pic>
              <p:nvPicPr>
                <p:cNvPr id="119946" name="Freihand 119945">
                  <a:extLst>
                    <a:ext uri="{FF2B5EF4-FFF2-40B4-BE49-F238E27FC236}">
                      <a16:creationId xmlns:a16="http://schemas.microsoft.com/office/drawing/2014/main" id="{D7AC1682-DA90-E2F1-73CF-5EFF37110036}"/>
                    </a:ext>
                  </a:extLst>
                </p:cNvPr>
                <p:cNvPicPr/>
                <p:nvPr/>
              </p:nvPicPr>
              <p:blipFill>
                <a:blip r:embed="rId365"/>
                <a:stretch>
                  <a:fillRect/>
                </a:stretch>
              </p:blipFill>
              <p:spPr>
                <a:xfrm>
                  <a:off x="10677205" y="476308"/>
                  <a:ext cx="149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9947" name="Freihand 119946">
                  <a:extLst>
                    <a:ext uri="{FF2B5EF4-FFF2-40B4-BE49-F238E27FC236}">
                      <a16:creationId xmlns:a16="http://schemas.microsoft.com/office/drawing/2014/main" id="{50F69E70-BAEB-DCBD-55A5-F6903102F36E}"/>
                    </a:ext>
                  </a:extLst>
                </p14:cNvPr>
                <p14:cNvContentPartPr/>
                <p14:nvPr/>
              </p14:nvContentPartPr>
              <p14:xfrm>
                <a:off x="10903285" y="287668"/>
                <a:ext cx="47160" cy="270360"/>
              </p14:xfrm>
            </p:contentPart>
          </mc:Choice>
          <mc:Fallback xmlns="">
            <p:pic>
              <p:nvPicPr>
                <p:cNvPr id="119947" name="Freihand 119946">
                  <a:extLst>
                    <a:ext uri="{FF2B5EF4-FFF2-40B4-BE49-F238E27FC236}">
                      <a16:creationId xmlns:a16="http://schemas.microsoft.com/office/drawing/2014/main" id="{50F69E70-BAEB-DCBD-55A5-F6903102F36E}"/>
                    </a:ext>
                  </a:extLst>
                </p:cNvPr>
                <p:cNvPicPr/>
                <p:nvPr/>
              </p:nvPicPr>
              <p:blipFill>
                <a:blip r:embed="rId367"/>
                <a:stretch>
                  <a:fillRect/>
                </a:stretch>
              </p:blipFill>
              <p:spPr>
                <a:xfrm>
                  <a:off x="10894285" y="279028"/>
                  <a:ext cx="64800" cy="288000"/>
                </a:xfrm>
                <a:prstGeom prst="rect">
                  <a:avLst/>
                </a:prstGeom>
              </p:spPr>
            </p:pic>
          </mc:Fallback>
        </mc:AlternateContent>
      </p:grpSp>
    </p:spTree>
    <p:extLst>
      <p:ext uri="{BB962C8B-B14F-4D97-AF65-F5344CB8AC3E}">
        <p14:creationId xmlns:p14="http://schemas.microsoft.com/office/powerpoint/2010/main" val="22824869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398C519-0527-AF38-8B34-288236C9036F}"/>
              </a:ext>
            </a:extLst>
          </p:cNvPr>
          <p:cNvPicPr>
            <a:picLocks noChangeAspect="1"/>
          </p:cNvPicPr>
          <p:nvPr/>
        </p:nvPicPr>
        <p:blipFill>
          <a:blip r:embed="rId3"/>
          <a:stretch>
            <a:fillRect/>
          </a:stretch>
        </p:blipFill>
        <p:spPr>
          <a:xfrm>
            <a:off x="1125571" y="348849"/>
            <a:ext cx="9503415" cy="6120000"/>
          </a:xfrm>
          <a:prstGeom prst="rect">
            <a:avLst/>
          </a:prstGeom>
        </p:spPr>
      </p:pic>
      <p:sp>
        <p:nvSpPr>
          <p:cNvPr id="6" name="Title 1"/>
          <p:cNvSpPr txBox="1">
            <a:spLocks/>
          </p:cNvSpPr>
          <p:nvPr/>
        </p:nvSpPr>
        <p:spPr>
          <a:xfrm>
            <a:off x="2211782" y="68465"/>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 Germany</a:t>
            </a:r>
          </a:p>
          <a:p>
            <a:endParaRPr lang="en-US" sz="1814" dirty="0">
              <a:solidFill>
                <a:sysClr val="windowText" lastClr="000000"/>
              </a:solidFill>
            </a:endParaRPr>
          </a:p>
        </p:txBody>
      </p:sp>
      <p:cxnSp>
        <p:nvCxnSpPr>
          <p:cNvPr id="14" name="Straight Arrow Connector 13"/>
          <p:cNvCxnSpPr>
            <a:cxnSpLocks/>
          </p:cNvCxnSpPr>
          <p:nvPr/>
        </p:nvCxnSpPr>
        <p:spPr>
          <a:xfrm flipH="1" flipV="1">
            <a:off x="5806558" y="3435370"/>
            <a:ext cx="388980" cy="486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46859" y="3733417"/>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7810938" y="4421999"/>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V="1">
            <a:off x="3877246" y="3428554"/>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8"/>
          <p:cNvCxnSpPr>
            <a:cxnSpLocks/>
          </p:cNvCxnSpPr>
          <p:nvPr/>
        </p:nvCxnSpPr>
        <p:spPr>
          <a:xfrm flipV="1">
            <a:off x="2724370" y="3686868"/>
            <a:ext cx="223501" cy="940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4454296" cy="343620"/>
          </a:xfrm>
          <a:prstGeom prst="rect">
            <a:avLst/>
          </a:prstGeom>
          <a:noFill/>
        </p:spPr>
        <p:txBody>
          <a:bodyPr wrap="none" rtlCol="0">
            <a:spAutoFit/>
          </a:bodyPr>
          <a:lstStyle/>
          <a:p>
            <a:r>
              <a:rPr lang="de-DE" sz="1633"/>
              <a:t>Source: </a:t>
            </a:r>
            <a:r>
              <a:rPr lang="de-DE" sz="1633" dirty="0"/>
              <a:t>Destatis</a:t>
            </a:r>
            <a:r>
              <a:rPr lang="de-DE" sz="1633"/>
              <a:t>; price, seasonly, calendar adjusted</a:t>
            </a:r>
            <a:endParaRPr lang="de-DE" sz="1633" dirty="0"/>
          </a:p>
        </p:txBody>
      </p:sp>
      <p:cxnSp>
        <p:nvCxnSpPr>
          <p:cNvPr id="22" name="Straight Arrow Connector 20"/>
          <p:cNvCxnSpPr>
            <a:cxnSpLocks/>
          </p:cNvCxnSpPr>
          <p:nvPr/>
        </p:nvCxnSpPr>
        <p:spPr>
          <a:xfrm flipV="1">
            <a:off x="9413433" y="4954689"/>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432785" y="3962888"/>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a:t>
            </a:r>
            <a:endParaRPr lang="de-DE" dirty="0"/>
          </a:p>
        </p:txBody>
      </p:sp>
      <p:sp>
        <p:nvSpPr>
          <p:cNvPr id="20" name="Rechteck 19"/>
          <p:cNvSpPr/>
          <p:nvPr/>
        </p:nvSpPr>
        <p:spPr>
          <a:xfrm>
            <a:off x="361779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 </a:t>
            </a:r>
            <a:endParaRPr lang="de-DE" dirty="0"/>
          </a:p>
        </p:txBody>
      </p:sp>
      <p:sp>
        <p:nvSpPr>
          <p:cNvPr id="21" name="Rechteck 20"/>
          <p:cNvSpPr/>
          <p:nvPr/>
        </p:nvSpPr>
        <p:spPr>
          <a:xfrm>
            <a:off x="5677746" y="3587243"/>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7455455" y="390213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 </a:t>
            </a:r>
            <a:endParaRPr lang="de-DE" dirty="0"/>
          </a:p>
        </p:txBody>
      </p:sp>
      <p:sp>
        <p:nvSpPr>
          <p:cNvPr id="25" name="Rechteck 24"/>
          <p:cNvSpPr/>
          <p:nvPr/>
        </p:nvSpPr>
        <p:spPr>
          <a:xfrm>
            <a:off x="7817492" y="4669405"/>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 </a:t>
            </a:r>
            <a:endParaRPr lang="de-DE" dirty="0"/>
          </a:p>
        </p:txBody>
      </p:sp>
      <p:sp>
        <p:nvSpPr>
          <p:cNvPr id="26" name="Rechteck 25"/>
          <p:cNvSpPr/>
          <p:nvPr/>
        </p:nvSpPr>
        <p:spPr>
          <a:xfrm>
            <a:off x="9349761" y="466526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a:t>
            </a:r>
            <a:endParaRPr lang="de-DE" dirty="0"/>
          </a:p>
        </p:txBody>
      </p:sp>
      <p:cxnSp>
        <p:nvCxnSpPr>
          <p:cNvPr id="8" name="Straight Arrow Connector 20">
            <a:extLst>
              <a:ext uri="{FF2B5EF4-FFF2-40B4-BE49-F238E27FC236}">
                <a16:creationId xmlns:a16="http://schemas.microsoft.com/office/drawing/2014/main" id="{E16F816E-228B-E675-6F82-615030FE5348}"/>
              </a:ext>
            </a:extLst>
          </p:cNvPr>
          <p:cNvCxnSpPr>
            <a:cxnSpLocks/>
          </p:cNvCxnSpPr>
          <p:nvPr/>
        </p:nvCxnSpPr>
        <p:spPr>
          <a:xfrm flipV="1">
            <a:off x="10339585" y="3267137"/>
            <a:ext cx="0" cy="580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F775F3C-1BAF-E596-0342-A6EA7B240B86}"/>
              </a:ext>
            </a:extLst>
          </p:cNvPr>
          <p:cNvSpPr/>
          <p:nvPr/>
        </p:nvSpPr>
        <p:spPr>
          <a:xfrm>
            <a:off x="10338502" y="371369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7</a:t>
            </a:r>
            <a:r>
              <a:rPr lang="en-US">
                <a:latin typeface="Arial" panose="020B0604020202020204" pitchFamily="34" charset="0"/>
                <a:cs typeface="Arial" panose="020B0604020202020204" pitchFamily="34" charset="0"/>
              </a:rPr>
              <a:t>. </a:t>
            </a:r>
            <a:endParaRPr lang="de-DE" dirty="0"/>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D0864E7-317E-4DD3-A83A-0052036AE44C}"/>
                  </a:ext>
                </a:extLst>
              </p14:cNvPr>
              <p14:cNvContentPartPr/>
              <p14:nvPr/>
            </p14:nvContentPartPr>
            <p14:xfrm>
              <a:off x="10027077" y="3189976"/>
              <a:ext cx="809640" cy="1022760"/>
            </p14:xfrm>
          </p:contentPart>
        </mc:Choice>
        <mc:Fallback xmlns="">
          <p:pic>
            <p:nvPicPr>
              <p:cNvPr id="3" name="Freihand 2">
                <a:extLst>
                  <a:ext uri="{FF2B5EF4-FFF2-40B4-BE49-F238E27FC236}">
                    <a16:creationId xmlns:a16="http://schemas.microsoft.com/office/drawing/2014/main" id="{CD0864E7-317E-4DD3-A83A-0052036AE44C}"/>
                  </a:ext>
                </a:extLst>
              </p:cNvPr>
              <p:cNvPicPr/>
              <p:nvPr/>
            </p:nvPicPr>
            <p:blipFill>
              <a:blip r:embed="rId5"/>
              <a:stretch>
                <a:fillRect/>
              </a:stretch>
            </p:blipFill>
            <p:spPr>
              <a:xfrm>
                <a:off x="10018077" y="3181336"/>
                <a:ext cx="827280" cy="1040400"/>
              </a:xfrm>
              <a:prstGeom prst="rect">
                <a:avLst/>
              </a:prstGeom>
            </p:spPr>
          </p:pic>
        </mc:Fallback>
      </mc:AlternateContent>
    </p:spTree>
    <p:extLst>
      <p:ext uri="{BB962C8B-B14F-4D97-AF65-F5344CB8AC3E}">
        <p14:creationId xmlns:p14="http://schemas.microsoft.com/office/powerpoint/2010/main" val="99156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677062" cy="343620"/>
          </a:xfrm>
          <a:prstGeom prst="rect">
            <a:avLst/>
          </a:prstGeom>
          <a:noFill/>
        </p:spPr>
        <p:txBody>
          <a:bodyPr wrap="none" rtlCol="0">
            <a:spAutoFit/>
          </a:bodyPr>
          <a:lstStyle/>
          <a:p>
            <a:r>
              <a:rPr lang="de-DE" sz="1633"/>
              <a:t>Economic growth</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947422EB-D1B4-7FC6-4B82-F827FE95D660}"/>
              </a:ext>
            </a:extLst>
          </p:cNvPr>
          <p:cNvSpPr txBox="1"/>
          <p:nvPr/>
        </p:nvSpPr>
        <p:spPr>
          <a:xfrm>
            <a:off x="2434155" y="324392"/>
            <a:ext cx="1548501" cy="343620"/>
          </a:xfrm>
          <a:prstGeom prst="rect">
            <a:avLst/>
          </a:prstGeom>
          <a:noFill/>
        </p:spPr>
        <p:txBody>
          <a:bodyPr wrap="none" rtlCol="0">
            <a:spAutoFit/>
          </a:bodyPr>
          <a:lstStyle/>
          <a:p>
            <a:r>
              <a:rPr lang="de-DE" sz="1633" dirty="0"/>
              <a:t>Source: </a:t>
            </a:r>
            <a:r>
              <a:rPr lang="de-DE" sz="1633" dirty="0" err="1">
                <a:hlinkClick r:id="rId3"/>
              </a:rPr>
              <a:t>Destatis</a:t>
            </a:r>
            <a:endParaRPr lang="de-DE" sz="1633" dirty="0"/>
          </a:p>
        </p:txBody>
      </p:sp>
      <p:pic>
        <p:nvPicPr>
          <p:cNvPr id="3" name="Grafik 2">
            <a:extLst>
              <a:ext uri="{FF2B5EF4-FFF2-40B4-BE49-F238E27FC236}">
                <a16:creationId xmlns:a16="http://schemas.microsoft.com/office/drawing/2014/main" id="{D98D37FB-9CBC-4A3B-8114-B17E0CC6B1D4}"/>
              </a:ext>
            </a:extLst>
          </p:cNvPr>
          <p:cNvPicPr>
            <a:picLocks noChangeAspect="1"/>
          </p:cNvPicPr>
          <p:nvPr/>
        </p:nvPicPr>
        <p:blipFill>
          <a:blip r:embed="rId4"/>
          <a:stretch>
            <a:fillRect/>
          </a:stretch>
        </p:blipFill>
        <p:spPr>
          <a:xfrm>
            <a:off x="1169772" y="1238919"/>
            <a:ext cx="6221743" cy="3872042"/>
          </a:xfrm>
          <a:prstGeom prst="rect">
            <a:avLst/>
          </a:prstGeom>
        </p:spPr>
      </p:pic>
      <p:grpSp>
        <p:nvGrpSpPr>
          <p:cNvPr id="21" name="Gruppieren 20">
            <a:extLst>
              <a:ext uri="{FF2B5EF4-FFF2-40B4-BE49-F238E27FC236}">
                <a16:creationId xmlns:a16="http://schemas.microsoft.com/office/drawing/2014/main" id="{5485ACA3-C20E-0A12-C87C-E6649BC86EBE}"/>
              </a:ext>
            </a:extLst>
          </p:cNvPr>
          <p:cNvGrpSpPr/>
          <p:nvPr/>
        </p:nvGrpSpPr>
        <p:grpSpPr>
          <a:xfrm>
            <a:off x="2291365" y="1668506"/>
            <a:ext cx="7857000" cy="1567800"/>
            <a:chOff x="2291365" y="1668506"/>
            <a:chExt cx="7857000" cy="156780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B40E94A-65E4-60EE-E2F9-C7082C58955D}"/>
                    </a:ext>
                  </a:extLst>
                </p14:cNvPr>
                <p14:cNvContentPartPr/>
                <p14:nvPr/>
              </p14:nvContentPartPr>
              <p14:xfrm>
                <a:off x="2291365" y="2110226"/>
                <a:ext cx="4638960" cy="1126080"/>
              </p14:xfrm>
            </p:contentPart>
          </mc:Choice>
          <mc:Fallback xmlns="">
            <p:pic>
              <p:nvPicPr>
                <p:cNvPr id="4" name="Freihand 3">
                  <a:extLst>
                    <a:ext uri="{FF2B5EF4-FFF2-40B4-BE49-F238E27FC236}">
                      <a16:creationId xmlns:a16="http://schemas.microsoft.com/office/drawing/2014/main" id="{6B40E94A-65E4-60EE-E2F9-C7082C58955D}"/>
                    </a:ext>
                  </a:extLst>
                </p:cNvPr>
                <p:cNvPicPr/>
                <p:nvPr/>
              </p:nvPicPr>
              <p:blipFill>
                <a:blip r:embed="rId6"/>
                <a:stretch>
                  <a:fillRect/>
                </a:stretch>
              </p:blipFill>
              <p:spPr>
                <a:xfrm>
                  <a:off x="2282365" y="2101226"/>
                  <a:ext cx="465660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DACCB34-8212-18A2-A456-9F3A62A78C6A}"/>
                    </a:ext>
                  </a:extLst>
                </p14:cNvPr>
                <p14:cNvContentPartPr/>
                <p14:nvPr/>
              </p14:nvContentPartPr>
              <p14:xfrm>
                <a:off x="6946165" y="2092946"/>
                <a:ext cx="604800" cy="160560"/>
              </p14:xfrm>
            </p:contentPart>
          </mc:Choice>
          <mc:Fallback xmlns="">
            <p:pic>
              <p:nvPicPr>
                <p:cNvPr id="5" name="Freihand 4">
                  <a:extLst>
                    <a:ext uri="{FF2B5EF4-FFF2-40B4-BE49-F238E27FC236}">
                      <a16:creationId xmlns:a16="http://schemas.microsoft.com/office/drawing/2014/main" id="{ADACCB34-8212-18A2-A456-9F3A62A78C6A}"/>
                    </a:ext>
                  </a:extLst>
                </p:cNvPr>
                <p:cNvPicPr/>
                <p:nvPr/>
              </p:nvPicPr>
              <p:blipFill>
                <a:blip r:embed="rId8"/>
                <a:stretch>
                  <a:fillRect/>
                </a:stretch>
              </p:blipFill>
              <p:spPr>
                <a:xfrm>
                  <a:off x="6937165" y="2084306"/>
                  <a:ext cx="622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1662429-AF02-488E-7F7C-FD4AE40D759A}"/>
                    </a:ext>
                  </a:extLst>
                </p14:cNvPr>
                <p14:cNvContentPartPr/>
                <p14:nvPr/>
              </p14:nvContentPartPr>
              <p14:xfrm>
                <a:off x="6844285" y="2077106"/>
                <a:ext cx="354960" cy="243000"/>
              </p14:xfrm>
            </p:contentPart>
          </mc:Choice>
          <mc:Fallback xmlns="">
            <p:pic>
              <p:nvPicPr>
                <p:cNvPr id="7" name="Freihand 6">
                  <a:extLst>
                    <a:ext uri="{FF2B5EF4-FFF2-40B4-BE49-F238E27FC236}">
                      <a16:creationId xmlns:a16="http://schemas.microsoft.com/office/drawing/2014/main" id="{A1662429-AF02-488E-7F7C-FD4AE40D759A}"/>
                    </a:ext>
                  </a:extLst>
                </p:cNvPr>
                <p:cNvPicPr/>
                <p:nvPr/>
              </p:nvPicPr>
              <p:blipFill>
                <a:blip r:embed="rId10"/>
                <a:stretch>
                  <a:fillRect/>
                </a:stretch>
              </p:blipFill>
              <p:spPr>
                <a:xfrm>
                  <a:off x="6835645" y="2068106"/>
                  <a:ext cx="372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0CFBB80-1607-AEC6-13E3-B9111BF7B3A2}"/>
                    </a:ext>
                  </a:extLst>
                </p14:cNvPr>
                <p14:cNvContentPartPr/>
                <p14:nvPr/>
              </p14:nvContentPartPr>
              <p14:xfrm>
                <a:off x="7773085" y="1921586"/>
                <a:ext cx="237960" cy="192960"/>
              </p14:xfrm>
            </p:contentPart>
          </mc:Choice>
          <mc:Fallback xmlns="">
            <p:pic>
              <p:nvPicPr>
                <p:cNvPr id="8" name="Freihand 7">
                  <a:extLst>
                    <a:ext uri="{FF2B5EF4-FFF2-40B4-BE49-F238E27FC236}">
                      <a16:creationId xmlns:a16="http://schemas.microsoft.com/office/drawing/2014/main" id="{40CFBB80-1607-AEC6-13E3-B9111BF7B3A2}"/>
                    </a:ext>
                  </a:extLst>
                </p:cNvPr>
                <p:cNvPicPr/>
                <p:nvPr/>
              </p:nvPicPr>
              <p:blipFill>
                <a:blip r:embed="rId12"/>
                <a:stretch>
                  <a:fillRect/>
                </a:stretch>
              </p:blipFill>
              <p:spPr>
                <a:xfrm>
                  <a:off x="7764085" y="1912946"/>
                  <a:ext cx="255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01B9767-34CF-C9DC-7DC9-A1A52185A3BA}"/>
                    </a:ext>
                  </a:extLst>
                </p14:cNvPr>
                <p14:cNvContentPartPr/>
                <p14:nvPr/>
              </p14:nvContentPartPr>
              <p14:xfrm>
                <a:off x="8124085" y="1977386"/>
                <a:ext cx="123120" cy="65520"/>
              </p14:xfrm>
            </p:contentPart>
          </mc:Choice>
          <mc:Fallback xmlns="">
            <p:pic>
              <p:nvPicPr>
                <p:cNvPr id="11" name="Freihand 10">
                  <a:extLst>
                    <a:ext uri="{FF2B5EF4-FFF2-40B4-BE49-F238E27FC236}">
                      <a16:creationId xmlns:a16="http://schemas.microsoft.com/office/drawing/2014/main" id="{B01B9767-34CF-C9DC-7DC9-A1A52185A3BA}"/>
                    </a:ext>
                  </a:extLst>
                </p:cNvPr>
                <p:cNvPicPr/>
                <p:nvPr/>
              </p:nvPicPr>
              <p:blipFill>
                <a:blip r:embed="rId14"/>
                <a:stretch>
                  <a:fillRect/>
                </a:stretch>
              </p:blipFill>
              <p:spPr>
                <a:xfrm>
                  <a:off x="8115445" y="1968386"/>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8026555-C96D-7BF9-3B3F-5A1581222ACD}"/>
                    </a:ext>
                  </a:extLst>
                </p14:cNvPr>
                <p14:cNvContentPartPr/>
                <p14:nvPr/>
              </p14:nvContentPartPr>
              <p14:xfrm>
                <a:off x="8285725" y="1939586"/>
                <a:ext cx="85680" cy="270720"/>
              </p14:xfrm>
            </p:contentPart>
          </mc:Choice>
          <mc:Fallback xmlns="">
            <p:pic>
              <p:nvPicPr>
                <p:cNvPr id="12" name="Freihand 11">
                  <a:extLst>
                    <a:ext uri="{FF2B5EF4-FFF2-40B4-BE49-F238E27FC236}">
                      <a16:creationId xmlns:a16="http://schemas.microsoft.com/office/drawing/2014/main" id="{48026555-C96D-7BF9-3B3F-5A1581222ACD}"/>
                    </a:ext>
                  </a:extLst>
                </p:cNvPr>
                <p:cNvPicPr/>
                <p:nvPr/>
              </p:nvPicPr>
              <p:blipFill>
                <a:blip r:embed="rId16"/>
                <a:stretch>
                  <a:fillRect/>
                </a:stretch>
              </p:blipFill>
              <p:spPr>
                <a:xfrm>
                  <a:off x="8277085" y="1930586"/>
                  <a:ext cx="1033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205BD6A-608A-974F-A467-20CF86F9F5AE}"/>
                    </a:ext>
                  </a:extLst>
                </p14:cNvPr>
                <p14:cNvContentPartPr/>
                <p14:nvPr/>
              </p14:nvContentPartPr>
              <p14:xfrm>
                <a:off x="8492725" y="1902506"/>
                <a:ext cx="477720" cy="134280"/>
              </p14:xfrm>
            </p:contentPart>
          </mc:Choice>
          <mc:Fallback xmlns="">
            <p:pic>
              <p:nvPicPr>
                <p:cNvPr id="14" name="Freihand 13">
                  <a:extLst>
                    <a:ext uri="{FF2B5EF4-FFF2-40B4-BE49-F238E27FC236}">
                      <a16:creationId xmlns:a16="http://schemas.microsoft.com/office/drawing/2014/main" id="{2205BD6A-608A-974F-A467-20CF86F9F5AE}"/>
                    </a:ext>
                  </a:extLst>
                </p:cNvPr>
                <p:cNvPicPr/>
                <p:nvPr/>
              </p:nvPicPr>
              <p:blipFill>
                <a:blip r:embed="rId18"/>
                <a:stretch>
                  <a:fillRect/>
                </a:stretch>
              </p:blipFill>
              <p:spPr>
                <a:xfrm>
                  <a:off x="8484085" y="1893506"/>
                  <a:ext cx="495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AF81B8E-6861-753C-457C-C3CDC7302791}"/>
                    </a:ext>
                  </a:extLst>
                </p14:cNvPr>
                <p14:cNvContentPartPr/>
                <p14:nvPr/>
              </p14:nvContentPartPr>
              <p14:xfrm>
                <a:off x="9224965" y="1668506"/>
                <a:ext cx="311400" cy="243000"/>
              </p14:xfrm>
            </p:contentPart>
          </mc:Choice>
          <mc:Fallback xmlns="">
            <p:pic>
              <p:nvPicPr>
                <p:cNvPr id="15" name="Freihand 14">
                  <a:extLst>
                    <a:ext uri="{FF2B5EF4-FFF2-40B4-BE49-F238E27FC236}">
                      <a16:creationId xmlns:a16="http://schemas.microsoft.com/office/drawing/2014/main" id="{DAF81B8E-6861-753C-457C-C3CDC7302791}"/>
                    </a:ext>
                  </a:extLst>
                </p:cNvPr>
                <p:cNvPicPr/>
                <p:nvPr/>
              </p:nvPicPr>
              <p:blipFill>
                <a:blip r:embed="rId20"/>
                <a:stretch>
                  <a:fillRect/>
                </a:stretch>
              </p:blipFill>
              <p:spPr>
                <a:xfrm>
                  <a:off x="9215965" y="1659866"/>
                  <a:ext cx="329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F5E74B3-D396-F18A-0CC8-520C164DB0E6}"/>
                    </a:ext>
                  </a:extLst>
                </p14:cNvPr>
                <p14:cNvContentPartPr/>
                <p14:nvPr/>
              </p14:nvContentPartPr>
              <p14:xfrm>
                <a:off x="9616645" y="1768946"/>
                <a:ext cx="125280" cy="66240"/>
              </p14:xfrm>
            </p:contentPart>
          </mc:Choice>
          <mc:Fallback xmlns="">
            <p:pic>
              <p:nvPicPr>
                <p:cNvPr id="16" name="Freihand 15">
                  <a:extLst>
                    <a:ext uri="{FF2B5EF4-FFF2-40B4-BE49-F238E27FC236}">
                      <a16:creationId xmlns:a16="http://schemas.microsoft.com/office/drawing/2014/main" id="{3F5E74B3-D396-F18A-0CC8-520C164DB0E6}"/>
                    </a:ext>
                  </a:extLst>
                </p:cNvPr>
                <p:cNvPicPr/>
                <p:nvPr/>
              </p:nvPicPr>
              <p:blipFill>
                <a:blip r:embed="rId22"/>
                <a:stretch>
                  <a:fillRect/>
                </a:stretch>
              </p:blipFill>
              <p:spPr>
                <a:xfrm>
                  <a:off x="9608005" y="1760306"/>
                  <a:ext cx="142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2A346A1-C499-0BAC-B315-EAA8A4089776}"/>
                    </a:ext>
                  </a:extLst>
                </p14:cNvPr>
                <p14:cNvContentPartPr/>
                <p14:nvPr/>
              </p14:nvContentPartPr>
              <p14:xfrm>
                <a:off x="9800605" y="1699826"/>
                <a:ext cx="157320" cy="114120"/>
              </p14:xfrm>
            </p:contentPart>
          </mc:Choice>
          <mc:Fallback xmlns="">
            <p:pic>
              <p:nvPicPr>
                <p:cNvPr id="17" name="Freihand 16">
                  <a:extLst>
                    <a:ext uri="{FF2B5EF4-FFF2-40B4-BE49-F238E27FC236}">
                      <a16:creationId xmlns:a16="http://schemas.microsoft.com/office/drawing/2014/main" id="{12A346A1-C499-0BAC-B315-EAA8A4089776}"/>
                    </a:ext>
                  </a:extLst>
                </p:cNvPr>
                <p:cNvPicPr/>
                <p:nvPr/>
              </p:nvPicPr>
              <p:blipFill>
                <a:blip r:embed="rId24"/>
                <a:stretch>
                  <a:fillRect/>
                </a:stretch>
              </p:blipFill>
              <p:spPr>
                <a:xfrm>
                  <a:off x="9791965" y="1691186"/>
                  <a:ext cx="174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A574FEE8-DDDC-0B95-E8E0-3EFEC72EF112}"/>
                    </a:ext>
                  </a:extLst>
                </p14:cNvPr>
                <p14:cNvContentPartPr/>
                <p14:nvPr/>
              </p14:nvContentPartPr>
              <p14:xfrm>
                <a:off x="9146485" y="1716746"/>
                <a:ext cx="255960" cy="75960"/>
              </p14:xfrm>
            </p:contentPart>
          </mc:Choice>
          <mc:Fallback xmlns="">
            <p:pic>
              <p:nvPicPr>
                <p:cNvPr id="19" name="Freihand 18">
                  <a:extLst>
                    <a:ext uri="{FF2B5EF4-FFF2-40B4-BE49-F238E27FC236}">
                      <a16:creationId xmlns:a16="http://schemas.microsoft.com/office/drawing/2014/main" id="{A574FEE8-DDDC-0B95-E8E0-3EFEC72EF112}"/>
                    </a:ext>
                  </a:extLst>
                </p:cNvPr>
                <p:cNvPicPr/>
                <p:nvPr/>
              </p:nvPicPr>
              <p:blipFill>
                <a:blip r:embed="rId26"/>
                <a:stretch>
                  <a:fillRect/>
                </a:stretch>
              </p:blipFill>
              <p:spPr>
                <a:xfrm>
                  <a:off x="9137485" y="1707746"/>
                  <a:ext cx="27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04BEDAF-3C21-B730-3B57-BD9A556F367C}"/>
                    </a:ext>
                  </a:extLst>
                </p14:cNvPr>
                <p14:cNvContentPartPr/>
                <p14:nvPr/>
              </p14:nvContentPartPr>
              <p14:xfrm>
                <a:off x="7789645" y="1919066"/>
                <a:ext cx="2358720" cy="404280"/>
              </p14:xfrm>
            </p:contentPart>
          </mc:Choice>
          <mc:Fallback xmlns="">
            <p:pic>
              <p:nvPicPr>
                <p:cNvPr id="20" name="Freihand 19">
                  <a:extLst>
                    <a:ext uri="{FF2B5EF4-FFF2-40B4-BE49-F238E27FC236}">
                      <a16:creationId xmlns:a16="http://schemas.microsoft.com/office/drawing/2014/main" id="{B04BEDAF-3C21-B730-3B57-BD9A556F367C}"/>
                    </a:ext>
                  </a:extLst>
                </p:cNvPr>
                <p:cNvPicPr/>
                <p:nvPr/>
              </p:nvPicPr>
              <p:blipFill>
                <a:blip r:embed="rId28"/>
                <a:stretch>
                  <a:fillRect/>
                </a:stretch>
              </p:blipFill>
              <p:spPr>
                <a:xfrm>
                  <a:off x="7781005" y="1910066"/>
                  <a:ext cx="2376360" cy="421920"/>
                </a:xfrm>
                <a:prstGeom prst="rect">
                  <a:avLst/>
                </a:prstGeom>
              </p:spPr>
            </p:pic>
          </mc:Fallback>
        </mc:AlternateContent>
      </p:grpSp>
      <p:grpSp>
        <p:nvGrpSpPr>
          <p:cNvPr id="23" name="Gruppieren 22">
            <a:extLst>
              <a:ext uri="{FF2B5EF4-FFF2-40B4-BE49-F238E27FC236}">
                <a16:creationId xmlns:a16="http://schemas.microsoft.com/office/drawing/2014/main" id="{A2287E72-A6C7-8EBD-A2B0-4A6194555340}"/>
              </a:ext>
            </a:extLst>
          </p:cNvPr>
          <p:cNvGrpSpPr/>
          <p:nvPr/>
        </p:nvGrpSpPr>
        <p:grpSpPr>
          <a:xfrm>
            <a:off x="339445" y="645386"/>
            <a:ext cx="1713240" cy="119520"/>
            <a:chOff x="339445" y="645386"/>
            <a:chExt cx="1713240" cy="119520"/>
          </a:xfrm>
        </p:grpSpPr>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DEE20B1E-07C2-ADE5-76A1-34CFEBDAC1F2}"/>
                    </a:ext>
                  </a:extLst>
                </p14:cNvPr>
                <p14:cNvContentPartPr/>
                <p14:nvPr/>
              </p14:nvContentPartPr>
              <p14:xfrm>
                <a:off x="339445" y="704066"/>
                <a:ext cx="574200" cy="60840"/>
              </p14:xfrm>
            </p:contentPart>
          </mc:Choice>
          <mc:Fallback>
            <p:pic>
              <p:nvPicPr>
                <p:cNvPr id="18" name="Freihand 17">
                  <a:extLst>
                    <a:ext uri="{FF2B5EF4-FFF2-40B4-BE49-F238E27FC236}">
                      <a16:creationId xmlns:a16="http://schemas.microsoft.com/office/drawing/2014/main" id="{DEE20B1E-07C2-ADE5-76A1-34CFEBDAC1F2}"/>
                    </a:ext>
                  </a:extLst>
                </p:cNvPr>
                <p:cNvPicPr/>
                <p:nvPr/>
              </p:nvPicPr>
              <p:blipFill>
                <a:blip r:embed="rId30"/>
                <a:stretch>
                  <a:fillRect/>
                </a:stretch>
              </p:blipFill>
              <p:spPr>
                <a:xfrm>
                  <a:off x="330805" y="695066"/>
                  <a:ext cx="591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17C76530-F1A4-EC53-52CB-443F6D8B9C9E}"/>
                    </a:ext>
                  </a:extLst>
                </p14:cNvPr>
                <p14:cNvContentPartPr/>
                <p14:nvPr/>
              </p14:nvContentPartPr>
              <p14:xfrm>
                <a:off x="931285" y="645386"/>
                <a:ext cx="1121400" cy="105840"/>
              </p14:xfrm>
            </p:contentPart>
          </mc:Choice>
          <mc:Fallback>
            <p:pic>
              <p:nvPicPr>
                <p:cNvPr id="22" name="Freihand 21">
                  <a:extLst>
                    <a:ext uri="{FF2B5EF4-FFF2-40B4-BE49-F238E27FC236}">
                      <a16:creationId xmlns:a16="http://schemas.microsoft.com/office/drawing/2014/main" id="{17C76530-F1A4-EC53-52CB-443F6D8B9C9E}"/>
                    </a:ext>
                  </a:extLst>
                </p:cNvPr>
                <p:cNvPicPr/>
                <p:nvPr/>
              </p:nvPicPr>
              <p:blipFill>
                <a:blip r:embed="rId32"/>
                <a:stretch>
                  <a:fillRect/>
                </a:stretch>
              </p:blipFill>
              <p:spPr>
                <a:xfrm>
                  <a:off x="922285" y="636746"/>
                  <a:ext cx="1139040" cy="123480"/>
                </a:xfrm>
                <a:prstGeom prst="rect">
                  <a:avLst/>
                </a:prstGeom>
              </p:spPr>
            </p:pic>
          </mc:Fallback>
        </mc:AlternateContent>
      </p:grpSp>
      <p:grpSp>
        <p:nvGrpSpPr>
          <p:cNvPr id="26" name="Gruppieren 25">
            <a:extLst>
              <a:ext uri="{FF2B5EF4-FFF2-40B4-BE49-F238E27FC236}">
                <a16:creationId xmlns:a16="http://schemas.microsoft.com/office/drawing/2014/main" id="{C72EA263-F79A-8F13-E5FA-5C0DF34FE091}"/>
              </a:ext>
            </a:extLst>
          </p:cNvPr>
          <p:cNvGrpSpPr/>
          <p:nvPr/>
        </p:nvGrpSpPr>
        <p:grpSpPr>
          <a:xfrm>
            <a:off x="422605" y="1689746"/>
            <a:ext cx="144360" cy="171360"/>
            <a:chOff x="422605" y="1689746"/>
            <a:chExt cx="144360" cy="171360"/>
          </a:xfrm>
        </p:grpSpPr>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2B8540E-9C62-1C33-CDA3-337C159A104E}"/>
                    </a:ext>
                  </a:extLst>
                </p14:cNvPr>
                <p14:cNvContentPartPr/>
                <p14:nvPr/>
              </p14:nvContentPartPr>
              <p14:xfrm>
                <a:off x="429805" y="1704146"/>
                <a:ext cx="137160" cy="156960"/>
              </p14:xfrm>
            </p:contentPart>
          </mc:Choice>
          <mc:Fallback>
            <p:pic>
              <p:nvPicPr>
                <p:cNvPr id="24" name="Freihand 23">
                  <a:extLst>
                    <a:ext uri="{FF2B5EF4-FFF2-40B4-BE49-F238E27FC236}">
                      <a16:creationId xmlns:a16="http://schemas.microsoft.com/office/drawing/2014/main" id="{B2B8540E-9C62-1C33-CDA3-337C159A104E}"/>
                    </a:ext>
                  </a:extLst>
                </p:cNvPr>
                <p:cNvPicPr/>
                <p:nvPr/>
              </p:nvPicPr>
              <p:blipFill>
                <a:blip r:embed="rId34"/>
                <a:stretch>
                  <a:fillRect/>
                </a:stretch>
              </p:blipFill>
              <p:spPr>
                <a:xfrm>
                  <a:off x="421165" y="1695146"/>
                  <a:ext cx="154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2871D4E3-EFFA-CEC2-B209-644706140EB4}"/>
                    </a:ext>
                  </a:extLst>
                </p14:cNvPr>
                <p14:cNvContentPartPr/>
                <p14:nvPr/>
              </p14:nvContentPartPr>
              <p14:xfrm>
                <a:off x="422605" y="1689746"/>
                <a:ext cx="99000" cy="163440"/>
              </p14:xfrm>
            </p:contentPart>
          </mc:Choice>
          <mc:Fallback>
            <p:pic>
              <p:nvPicPr>
                <p:cNvPr id="25" name="Freihand 24">
                  <a:extLst>
                    <a:ext uri="{FF2B5EF4-FFF2-40B4-BE49-F238E27FC236}">
                      <a16:creationId xmlns:a16="http://schemas.microsoft.com/office/drawing/2014/main" id="{2871D4E3-EFFA-CEC2-B209-644706140EB4}"/>
                    </a:ext>
                  </a:extLst>
                </p:cNvPr>
                <p:cNvPicPr/>
                <p:nvPr/>
              </p:nvPicPr>
              <p:blipFill>
                <a:blip r:embed="rId36"/>
                <a:stretch>
                  <a:fillRect/>
                </a:stretch>
              </p:blipFill>
              <p:spPr>
                <a:xfrm>
                  <a:off x="413965" y="1680746"/>
                  <a:ext cx="11664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41AA70F1-35A4-83A4-F7AF-75894FA8C989}"/>
                  </a:ext>
                </a:extLst>
              </p14:cNvPr>
              <p14:cNvContentPartPr/>
              <p14:nvPr/>
            </p14:nvContentPartPr>
            <p14:xfrm>
              <a:off x="2080765" y="1698026"/>
              <a:ext cx="3867840" cy="52200"/>
            </p14:xfrm>
          </p:contentPart>
        </mc:Choice>
        <mc:Fallback>
          <p:pic>
            <p:nvPicPr>
              <p:cNvPr id="27" name="Freihand 26">
                <a:extLst>
                  <a:ext uri="{FF2B5EF4-FFF2-40B4-BE49-F238E27FC236}">
                    <a16:creationId xmlns:a16="http://schemas.microsoft.com/office/drawing/2014/main" id="{41AA70F1-35A4-83A4-F7AF-75894FA8C989}"/>
                  </a:ext>
                </a:extLst>
              </p:cNvPr>
              <p:cNvPicPr/>
              <p:nvPr/>
            </p:nvPicPr>
            <p:blipFill>
              <a:blip r:embed="rId38"/>
              <a:stretch>
                <a:fillRect/>
              </a:stretch>
            </p:blipFill>
            <p:spPr>
              <a:xfrm>
                <a:off x="2072125" y="1689026"/>
                <a:ext cx="3885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AD95C44C-95A9-E613-E8CD-65DF46512BB5}"/>
                  </a:ext>
                </a:extLst>
              </p14:cNvPr>
              <p14:cNvContentPartPr/>
              <p14:nvPr/>
            </p14:nvContentPartPr>
            <p14:xfrm>
              <a:off x="3157885" y="1097906"/>
              <a:ext cx="1192320" cy="675000"/>
            </p14:xfrm>
          </p:contentPart>
        </mc:Choice>
        <mc:Fallback>
          <p:pic>
            <p:nvPicPr>
              <p:cNvPr id="28" name="Freihand 27">
                <a:extLst>
                  <a:ext uri="{FF2B5EF4-FFF2-40B4-BE49-F238E27FC236}">
                    <a16:creationId xmlns:a16="http://schemas.microsoft.com/office/drawing/2014/main" id="{AD95C44C-95A9-E613-E8CD-65DF46512BB5}"/>
                  </a:ext>
                </a:extLst>
              </p:cNvPr>
              <p:cNvPicPr/>
              <p:nvPr/>
            </p:nvPicPr>
            <p:blipFill>
              <a:blip r:embed="rId40"/>
              <a:stretch>
                <a:fillRect/>
              </a:stretch>
            </p:blipFill>
            <p:spPr>
              <a:xfrm>
                <a:off x="3148885" y="1088906"/>
                <a:ext cx="120996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F81ECCAC-F17B-7DF4-5E65-46308E094B41}"/>
                  </a:ext>
                </a:extLst>
              </p14:cNvPr>
              <p14:cNvContentPartPr/>
              <p14:nvPr/>
            </p14:nvContentPartPr>
            <p14:xfrm>
              <a:off x="4746925" y="1650506"/>
              <a:ext cx="1558800" cy="97200"/>
            </p14:xfrm>
          </p:contentPart>
        </mc:Choice>
        <mc:Fallback>
          <p:pic>
            <p:nvPicPr>
              <p:cNvPr id="29" name="Freihand 28">
                <a:extLst>
                  <a:ext uri="{FF2B5EF4-FFF2-40B4-BE49-F238E27FC236}">
                    <a16:creationId xmlns:a16="http://schemas.microsoft.com/office/drawing/2014/main" id="{F81ECCAC-F17B-7DF4-5E65-46308E094B41}"/>
                  </a:ext>
                </a:extLst>
              </p:cNvPr>
              <p:cNvPicPr/>
              <p:nvPr/>
            </p:nvPicPr>
            <p:blipFill>
              <a:blip r:embed="rId42"/>
              <a:stretch>
                <a:fillRect/>
              </a:stretch>
            </p:blipFill>
            <p:spPr>
              <a:xfrm>
                <a:off x="4737925" y="1641866"/>
                <a:ext cx="1576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401D5AF1-37AB-AE56-4823-3B9BCFCB5EF0}"/>
                  </a:ext>
                </a:extLst>
              </p14:cNvPr>
              <p14:cNvContentPartPr/>
              <p14:nvPr/>
            </p14:nvContentPartPr>
            <p14:xfrm>
              <a:off x="4389445" y="1046786"/>
              <a:ext cx="2729880" cy="942120"/>
            </p14:xfrm>
          </p:contentPart>
        </mc:Choice>
        <mc:Fallback>
          <p:pic>
            <p:nvPicPr>
              <p:cNvPr id="30" name="Freihand 29">
                <a:extLst>
                  <a:ext uri="{FF2B5EF4-FFF2-40B4-BE49-F238E27FC236}">
                    <a16:creationId xmlns:a16="http://schemas.microsoft.com/office/drawing/2014/main" id="{401D5AF1-37AB-AE56-4823-3B9BCFCB5EF0}"/>
                  </a:ext>
                </a:extLst>
              </p:cNvPr>
              <p:cNvPicPr/>
              <p:nvPr/>
            </p:nvPicPr>
            <p:blipFill>
              <a:blip r:embed="rId44"/>
              <a:stretch>
                <a:fillRect/>
              </a:stretch>
            </p:blipFill>
            <p:spPr>
              <a:xfrm>
                <a:off x="4380445" y="1037786"/>
                <a:ext cx="2747520" cy="959760"/>
              </a:xfrm>
              <a:prstGeom prst="rect">
                <a:avLst/>
              </a:prstGeom>
            </p:spPr>
          </p:pic>
        </mc:Fallback>
      </mc:AlternateContent>
    </p:spTree>
    <p:extLst>
      <p:ext uri="{BB962C8B-B14F-4D97-AF65-F5344CB8AC3E}">
        <p14:creationId xmlns:p14="http://schemas.microsoft.com/office/powerpoint/2010/main" val="28205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904415" cy="343620"/>
          </a:xfrm>
          <a:prstGeom prst="rect">
            <a:avLst/>
          </a:prstGeom>
          <a:noFill/>
        </p:spPr>
        <p:txBody>
          <a:bodyPr wrap="none" rtlCol="0">
            <a:spAutoFit/>
          </a:bodyPr>
          <a:lstStyle/>
          <a:p>
            <a:r>
              <a:rPr lang="de-DE" sz="1633"/>
              <a:t>Inflation</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24A4487-252B-810B-FC2B-62E4F5340531}"/>
              </a:ext>
            </a:extLst>
          </p:cNvPr>
          <p:cNvSpPr txBox="1"/>
          <p:nvPr/>
        </p:nvSpPr>
        <p:spPr>
          <a:xfrm>
            <a:off x="3098184" y="291735"/>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pic>
        <p:nvPicPr>
          <p:cNvPr id="3" name="Grafik 2">
            <a:extLst>
              <a:ext uri="{FF2B5EF4-FFF2-40B4-BE49-F238E27FC236}">
                <a16:creationId xmlns:a16="http://schemas.microsoft.com/office/drawing/2014/main" id="{4EB2E472-3966-463C-8557-72241A94AD83}"/>
              </a:ext>
            </a:extLst>
          </p:cNvPr>
          <p:cNvPicPr>
            <a:picLocks noChangeAspect="1"/>
          </p:cNvPicPr>
          <p:nvPr/>
        </p:nvPicPr>
        <p:blipFill>
          <a:blip r:embed="rId4"/>
          <a:stretch>
            <a:fillRect/>
          </a:stretch>
        </p:blipFill>
        <p:spPr>
          <a:xfrm>
            <a:off x="265930" y="679466"/>
            <a:ext cx="4584589" cy="2749534"/>
          </a:xfrm>
          <a:prstGeom prst="rect">
            <a:avLst/>
          </a:prstGeom>
        </p:spPr>
      </p:pic>
      <p:pic>
        <p:nvPicPr>
          <p:cNvPr id="4" name="Grafik 3">
            <a:extLst>
              <a:ext uri="{FF2B5EF4-FFF2-40B4-BE49-F238E27FC236}">
                <a16:creationId xmlns:a16="http://schemas.microsoft.com/office/drawing/2014/main" id="{1A1DBBA6-DB09-4661-A2B1-CDC3EDA2C98D}"/>
              </a:ext>
            </a:extLst>
          </p:cNvPr>
          <p:cNvPicPr>
            <a:picLocks noChangeAspect="1"/>
          </p:cNvPicPr>
          <p:nvPr/>
        </p:nvPicPr>
        <p:blipFill>
          <a:blip r:embed="rId5"/>
          <a:stretch>
            <a:fillRect/>
          </a:stretch>
        </p:blipFill>
        <p:spPr>
          <a:xfrm>
            <a:off x="714516" y="3545282"/>
            <a:ext cx="4584589" cy="2749534"/>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D1B7D1F8-F0FD-4FAF-9C97-1742688F690E}"/>
                  </a:ext>
                </a:extLst>
              </p14:cNvPr>
              <p14:cNvContentPartPr/>
              <p14:nvPr/>
            </p14:nvContentPartPr>
            <p14:xfrm>
              <a:off x="1183677" y="5169256"/>
              <a:ext cx="4071600" cy="39960"/>
            </p14:xfrm>
          </p:contentPart>
        </mc:Choice>
        <mc:Fallback xmlns="">
          <p:pic>
            <p:nvPicPr>
              <p:cNvPr id="5" name="Freihand 4">
                <a:extLst>
                  <a:ext uri="{FF2B5EF4-FFF2-40B4-BE49-F238E27FC236}">
                    <a16:creationId xmlns:a16="http://schemas.microsoft.com/office/drawing/2014/main" id="{D1B7D1F8-F0FD-4FAF-9C97-1742688F690E}"/>
                  </a:ext>
                </a:extLst>
              </p:cNvPr>
              <p:cNvPicPr/>
              <p:nvPr/>
            </p:nvPicPr>
            <p:blipFill>
              <a:blip r:embed="rId7"/>
              <a:stretch>
                <a:fillRect/>
              </a:stretch>
            </p:blipFill>
            <p:spPr>
              <a:xfrm>
                <a:off x="1174677" y="5160616"/>
                <a:ext cx="4089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 name="Freihand 54">
                <a:extLst>
                  <a:ext uri="{FF2B5EF4-FFF2-40B4-BE49-F238E27FC236}">
                    <a16:creationId xmlns:a16="http://schemas.microsoft.com/office/drawing/2014/main" id="{9884DE9C-AA1C-4770-BDD3-254D205A32E4}"/>
                  </a:ext>
                </a:extLst>
              </p14:cNvPr>
              <p14:cNvContentPartPr/>
              <p14:nvPr/>
            </p14:nvContentPartPr>
            <p14:xfrm>
              <a:off x="2174757" y="5194456"/>
              <a:ext cx="1754640" cy="61920"/>
            </p14:xfrm>
          </p:contentPart>
        </mc:Choice>
        <mc:Fallback xmlns="">
          <p:pic>
            <p:nvPicPr>
              <p:cNvPr id="55" name="Freihand 54">
                <a:extLst>
                  <a:ext uri="{FF2B5EF4-FFF2-40B4-BE49-F238E27FC236}">
                    <a16:creationId xmlns:a16="http://schemas.microsoft.com/office/drawing/2014/main" id="{9884DE9C-AA1C-4770-BDD3-254D205A32E4}"/>
                  </a:ext>
                </a:extLst>
              </p:cNvPr>
              <p:cNvPicPr/>
              <p:nvPr/>
            </p:nvPicPr>
            <p:blipFill>
              <a:blip r:embed="rId9"/>
              <a:stretch>
                <a:fillRect/>
              </a:stretch>
            </p:blipFill>
            <p:spPr>
              <a:xfrm>
                <a:off x="2166117" y="5185456"/>
                <a:ext cx="177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41D2A456-0FAC-4EAC-9103-06D51F05F250}"/>
                  </a:ext>
                </a:extLst>
              </p14:cNvPr>
              <p14:cNvContentPartPr/>
              <p14:nvPr/>
            </p14:nvContentPartPr>
            <p14:xfrm>
              <a:off x="2136237" y="5067016"/>
              <a:ext cx="1560240" cy="173520"/>
            </p14:xfrm>
          </p:contentPart>
        </mc:Choice>
        <mc:Fallback xmlns="">
          <p:pic>
            <p:nvPicPr>
              <p:cNvPr id="60" name="Freihand 59">
                <a:extLst>
                  <a:ext uri="{FF2B5EF4-FFF2-40B4-BE49-F238E27FC236}">
                    <a16:creationId xmlns:a16="http://schemas.microsoft.com/office/drawing/2014/main" id="{41D2A456-0FAC-4EAC-9103-06D51F05F250}"/>
                  </a:ext>
                </a:extLst>
              </p:cNvPr>
              <p:cNvPicPr/>
              <p:nvPr/>
            </p:nvPicPr>
            <p:blipFill>
              <a:blip r:embed="rId11"/>
              <a:stretch>
                <a:fillRect/>
              </a:stretch>
            </p:blipFill>
            <p:spPr>
              <a:xfrm>
                <a:off x="2127237" y="5058016"/>
                <a:ext cx="1577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Freihand 61">
                <a:extLst>
                  <a:ext uri="{FF2B5EF4-FFF2-40B4-BE49-F238E27FC236}">
                    <a16:creationId xmlns:a16="http://schemas.microsoft.com/office/drawing/2014/main" id="{B984D087-703E-4606-A5C7-15BC8B74E949}"/>
                  </a:ext>
                </a:extLst>
              </p14:cNvPr>
              <p14:cNvContentPartPr/>
              <p14:nvPr/>
            </p14:nvContentPartPr>
            <p14:xfrm>
              <a:off x="4262397" y="5241256"/>
              <a:ext cx="246600" cy="362520"/>
            </p14:xfrm>
          </p:contentPart>
        </mc:Choice>
        <mc:Fallback xmlns="">
          <p:pic>
            <p:nvPicPr>
              <p:cNvPr id="62" name="Freihand 61">
                <a:extLst>
                  <a:ext uri="{FF2B5EF4-FFF2-40B4-BE49-F238E27FC236}">
                    <a16:creationId xmlns:a16="http://schemas.microsoft.com/office/drawing/2014/main" id="{B984D087-703E-4606-A5C7-15BC8B74E949}"/>
                  </a:ext>
                </a:extLst>
              </p:cNvPr>
              <p:cNvPicPr/>
              <p:nvPr/>
            </p:nvPicPr>
            <p:blipFill>
              <a:blip r:embed="rId13"/>
              <a:stretch>
                <a:fillRect/>
              </a:stretch>
            </p:blipFill>
            <p:spPr>
              <a:xfrm>
                <a:off x="4253757" y="5232256"/>
                <a:ext cx="264240" cy="380160"/>
              </a:xfrm>
              <a:prstGeom prst="rect">
                <a:avLst/>
              </a:prstGeom>
            </p:spPr>
          </p:pic>
        </mc:Fallback>
      </mc:AlternateContent>
      <p:grpSp>
        <p:nvGrpSpPr>
          <p:cNvPr id="78" name="Gruppieren 77">
            <a:extLst>
              <a:ext uri="{FF2B5EF4-FFF2-40B4-BE49-F238E27FC236}">
                <a16:creationId xmlns:a16="http://schemas.microsoft.com/office/drawing/2014/main" id="{4D8ADB8A-0816-4283-8E00-13578DA723ED}"/>
              </a:ext>
            </a:extLst>
          </p:cNvPr>
          <p:cNvGrpSpPr/>
          <p:nvPr/>
        </p:nvGrpSpPr>
        <p:grpSpPr>
          <a:xfrm>
            <a:off x="5119917" y="1078936"/>
            <a:ext cx="1579320" cy="1255680"/>
            <a:chOff x="5119917" y="1078936"/>
            <a:chExt cx="1579320" cy="1255680"/>
          </a:xfrm>
        </p:grpSpPr>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CBB757DD-C7EA-480D-8959-7A9F6F11A678}"/>
                    </a:ext>
                  </a:extLst>
                </p14:cNvPr>
                <p14:cNvContentPartPr/>
                <p14:nvPr/>
              </p14:nvContentPartPr>
              <p14:xfrm>
                <a:off x="5474157" y="1427416"/>
                <a:ext cx="12960" cy="752400"/>
              </p14:xfrm>
            </p:contentPart>
          </mc:Choice>
          <mc:Fallback xmlns="">
            <p:pic>
              <p:nvPicPr>
                <p:cNvPr id="30" name="Freihand 29">
                  <a:extLst>
                    <a:ext uri="{FF2B5EF4-FFF2-40B4-BE49-F238E27FC236}">
                      <a16:creationId xmlns:a16="http://schemas.microsoft.com/office/drawing/2014/main" id="{CBB757DD-C7EA-480D-8959-7A9F6F11A678}"/>
                    </a:ext>
                  </a:extLst>
                </p:cNvPr>
                <p:cNvPicPr/>
                <p:nvPr/>
              </p:nvPicPr>
              <p:blipFill>
                <a:blip r:embed="rId15"/>
                <a:stretch>
                  <a:fillRect/>
                </a:stretch>
              </p:blipFill>
              <p:spPr>
                <a:xfrm>
                  <a:off x="5465157" y="1418776"/>
                  <a:ext cx="3060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Freihand 30">
                  <a:extLst>
                    <a:ext uri="{FF2B5EF4-FFF2-40B4-BE49-F238E27FC236}">
                      <a16:creationId xmlns:a16="http://schemas.microsoft.com/office/drawing/2014/main" id="{C34E9414-FC4C-4FCB-B826-A52CC783518D}"/>
                    </a:ext>
                  </a:extLst>
                </p14:cNvPr>
                <p14:cNvContentPartPr/>
                <p14:nvPr/>
              </p14:nvContentPartPr>
              <p14:xfrm>
                <a:off x="5345637" y="2001976"/>
                <a:ext cx="1047960" cy="95400"/>
              </p14:xfrm>
            </p:contentPart>
          </mc:Choice>
          <mc:Fallback xmlns="">
            <p:pic>
              <p:nvPicPr>
                <p:cNvPr id="31" name="Freihand 30">
                  <a:extLst>
                    <a:ext uri="{FF2B5EF4-FFF2-40B4-BE49-F238E27FC236}">
                      <a16:creationId xmlns:a16="http://schemas.microsoft.com/office/drawing/2014/main" id="{C34E9414-FC4C-4FCB-B826-A52CC783518D}"/>
                    </a:ext>
                  </a:extLst>
                </p:cNvPr>
                <p:cNvPicPr/>
                <p:nvPr/>
              </p:nvPicPr>
              <p:blipFill>
                <a:blip r:embed="rId17"/>
                <a:stretch>
                  <a:fillRect/>
                </a:stretch>
              </p:blipFill>
              <p:spPr>
                <a:xfrm>
                  <a:off x="5336997" y="1993336"/>
                  <a:ext cx="1065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Freihand 31">
                  <a:extLst>
                    <a:ext uri="{FF2B5EF4-FFF2-40B4-BE49-F238E27FC236}">
                      <a16:creationId xmlns:a16="http://schemas.microsoft.com/office/drawing/2014/main" id="{F24EF47D-AD10-4D33-AD2D-1FA7ED9D2685}"/>
                    </a:ext>
                  </a:extLst>
                </p14:cNvPr>
                <p14:cNvContentPartPr/>
                <p14:nvPr/>
              </p14:nvContentPartPr>
              <p14:xfrm>
                <a:off x="6478197" y="1908376"/>
                <a:ext cx="221040" cy="184680"/>
              </p14:xfrm>
            </p:contentPart>
          </mc:Choice>
          <mc:Fallback xmlns="">
            <p:pic>
              <p:nvPicPr>
                <p:cNvPr id="32" name="Freihand 31">
                  <a:extLst>
                    <a:ext uri="{FF2B5EF4-FFF2-40B4-BE49-F238E27FC236}">
                      <a16:creationId xmlns:a16="http://schemas.microsoft.com/office/drawing/2014/main" id="{F24EF47D-AD10-4D33-AD2D-1FA7ED9D2685}"/>
                    </a:ext>
                  </a:extLst>
                </p:cNvPr>
                <p:cNvPicPr/>
                <p:nvPr/>
              </p:nvPicPr>
              <p:blipFill>
                <a:blip r:embed="rId19"/>
                <a:stretch>
                  <a:fillRect/>
                </a:stretch>
              </p:blipFill>
              <p:spPr>
                <a:xfrm>
                  <a:off x="6469197" y="1899376"/>
                  <a:ext cx="238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8A5C1564-7756-4411-9B91-B9FA163AFCAB}"/>
                    </a:ext>
                  </a:extLst>
                </p14:cNvPr>
                <p14:cNvContentPartPr/>
                <p14:nvPr/>
              </p14:nvContentPartPr>
              <p14:xfrm>
                <a:off x="5312157" y="1238416"/>
                <a:ext cx="260280" cy="186120"/>
              </p14:xfrm>
            </p:contentPart>
          </mc:Choice>
          <mc:Fallback xmlns="">
            <p:pic>
              <p:nvPicPr>
                <p:cNvPr id="33" name="Freihand 32">
                  <a:extLst>
                    <a:ext uri="{FF2B5EF4-FFF2-40B4-BE49-F238E27FC236}">
                      <a16:creationId xmlns:a16="http://schemas.microsoft.com/office/drawing/2014/main" id="{8A5C1564-7756-4411-9B91-B9FA163AFCAB}"/>
                    </a:ext>
                  </a:extLst>
                </p:cNvPr>
                <p:cNvPicPr/>
                <p:nvPr/>
              </p:nvPicPr>
              <p:blipFill>
                <a:blip r:embed="rId21"/>
                <a:stretch>
                  <a:fillRect/>
                </a:stretch>
              </p:blipFill>
              <p:spPr>
                <a:xfrm>
                  <a:off x="5303157" y="1229776"/>
                  <a:ext cx="277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Freihand 33">
                  <a:extLst>
                    <a:ext uri="{FF2B5EF4-FFF2-40B4-BE49-F238E27FC236}">
                      <a16:creationId xmlns:a16="http://schemas.microsoft.com/office/drawing/2014/main" id="{3E9B432F-333E-4A9D-8E92-343BEF254BBF}"/>
                    </a:ext>
                  </a:extLst>
                </p14:cNvPr>
                <p14:cNvContentPartPr/>
                <p14:nvPr/>
              </p14:nvContentPartPr>
              <p14:xfrm>
                <a:off x="5756757" y="1304296"/>
                <a:ext cx="579240" cy="545040"/>
              </p14:xfrm>
            </p:contentPart>
          </mc:Choice>
          <mc:Fallback xmlns="">
            <p:pic>
              <p:nvPicPr>
                <p:cNvPr id="34" name="Freihand 33">
                  <a:extLst>
                    <a:ext uri="{FF2B5EF4-FFF2-40B4-BE49-F238E27FC236}">
                      <a16:creationId xmlns:a16="http://schemas.microsoft.com/office/drawing/2014/main" id="{3E9B432F-333E-4A9D-8E92-343BEF254BBF}"/>
                    </a:ext>
                  </a:extLst>
                </p:cNvPr>
                <p:cNvPicPr/>
                <p:nvPr/>
              </p:nvPicPr>
              <p:blipFill>
                <a:blip r:embed="rId23"/>
                <a:stretch>
                  <a:fillRect/>
                </a:stretch>
              </p:blipFill>
              <p:spPr>
                <a:xfrm>
                  <a:off x="5748117" y="1295296"/>
                  <a:ext cx="59688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Freihand 34">
                  <a:extLst>
                    <a:ext uri="{FF2B5EF4-FFF2-40B4-BE49-F238E27FC236}">
                      <a16:creationId xmlns:a16="http://schemas.microsoft.com/office/drawing/2014/main" id="{9A6F26E0-1ED0-43AC-9314-FCCA9B2A21FA}"/>
                    </a:ext>
                  </a:extLst>
                </p14:cNvPr>
                <p14:cNvContentPartPr/>
                <p14:nvPr/>
              </p14:nvContentPartPr>
              <p14:xfrm>
                <a:off x="5717157" y="1208176"/>
                <a:ext cx="627480" cy="594000"/>
              </p14:xfrm>
            </p:contentPart>
          </mc:Choice>
          <mc:Fallback xmlns="">
            <p:pic>
              <p:nvPicPr>
                <p:cNvPr id="35" name="Freihand 34">
                  <a:extLst>
                    <a:ext uri="{FF2B5EF4-FFF2-40B4-BE49-F238E27FC236}">
                      <a16:creationId xmlns:a16="http://schemas.microsoft.com/office/drawing/2014/main" id="{9A6F26E0-1ED0-43AC-9314-FCCA9B2A21FA}"/>
                    </a:ext>
                  </a:extLst>
                </p:cNvPr>
                <p:cNvPicPr/>
                <p:nvPr/>
              </p:nvPicPr>
              <p:blipFill>
                <a:blip r:embed="rId25"/>
                <a:stretch>
                  <a:fillRect/>
                </a:stretch>
              </p:blipFill>
              <p:spPr>
                <a:xfrm>
                  <a:off x="5708517" y="1199536"/>
                  <a:ext cx="6451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Freihand 36">
                  <a:extLst>
                    <a:ext uri="{FF2B5EF4-FFF2-40B4-BE49-F238E27FC236}">
                      <a16:creationId xmlns:a16="http://schemas.microsoft.com/office/drawing/2014/main" id="{1C227C09-E709-48E2-B14C-F1E3D1CA76D2}"/>
                    </a:ext>
                  </a:extLst>
                </p14:cNvPr>
                <p14:cNvContentPartPr/>
                <p14:nvPr/>
              </p14:nvContentPartPr>
              <p14:xfrm>
                <a:off x="6419157" y="1078936"/>
                <a:ext cx="133560" cy="179280"/>
              </p14:xfrm>
            </p:contentPart>
          </mc:Choice>
          <mc:Fallback xmlns="">
            <p:pic>
              <p:nvPicPr>
                <p:cNvPr id="37" name="Freihand 36">
                  <a:extLst>
                    <a:ext uri="{FF2B5EF4-FFF2-40B4-BE49-F238E27FC236}">
                      <a16:creationId xmlns:a16="http://schemas.microsoft.com/office/drawing/2014/main" id="{1C227C09-E709-48E2-B14C-F1E3D1CA76D2}"/>
                    </a:ext>
                  </a:extLst>
                </p:cNvPr>
                <p:cNvPicPr/>
                <p:nvPr/>
              </p:nvPicPr>
              <p:blipFill>
                <a:blip r:embed="rId27"/>
                <a:stretch>
                  <a:fillRect/>
                </a:stretch>
              </p:blipFill>
              <p:spPr>
                <a:xfrm>
                  <a:off x="6410157" y="1069936"/>
                  <a:ext cx="151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Freihand 37">
                  <a:extLst>
                    <a:ext uri="{FF2B5EF4-FFF2-40B4-BE49-F238E27FC236}">
                      <a16:creationId xmlns:a16="http://schemas.microsoft.com/office/drawing/2014/main" id="{DC36B172-6131-42B0-AB95-FDDD3338E7F6}"/>
                    </a:ext>
                  </a:extLst>
                </p14:cNvPr>
                <p14:cNvContentPartPr/>
                <p14:nvPr/>
              </p14:nvContentPartPr>
              <p14:xfrm>
                <a:off x="6379557" y="1823776"/>
                <a:ext cx="360" cy="360"/>
              </p14:xfrm>
            </p:contentPart>
          </mc:Choice>
          <mc:Fallback xmlns="">
            <p:pic>
              <p:nvPicPr>
                <p:cNvPr id="38" name="Freihand 37">
                  <a:extLst>
                    <a:ext uri="{FF2B5EF4-FFF2-40B4-BE49-F238E27FC236}">
                      <a16:creationId xmlns:a16="http://schemas.microsoft.com/office/drawing/2014/main" id="{DC36B172-6131-42B0-AB95-FDDD3338E7F6}"/>
                    </a:ext>
                  </a:extLst>
                </p:cNvPr>
                <p:cNvPicPr/>
                <p:nvPr/>
              </p:nvPicPr>
              <p:blipFill>
                <a:blip r:embed="rId29"/>
                <a:stretch>
                  <a:fillRect/>
                </a:stretch>
              </p:blipFill>
              <p:spPr>
                <a:xfrm>
                  <a:off x="6370557" y="18147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CF87E869-94EB-4FB8-BF54-BCEA8E632708}"/>
                    </a:ext>
                  </a:extLst>
                </p14:cNvPr>
                <p14:cNvContentPartPr/>
                <p14:nvPr/>
              </p14:nvContentPartPr>
              <p14:xfrm>
                <a:off x="6382077" y="1768696"/>
                <a:ext cx="14760" cy="95040"/>
              </p14:xfrm>
            </p:contentPart>
          </mc:Choice>
          <mc:Fallback xmlns="">
            <p:pic>
              <p:nvPicPr>
                <p:cNvPr id="39" name="Freihand 38">
                  <a:extLst>
                    <a:ext uri="{FF2B5EF4-FFF2-40B4-BE49-F238E27FC236}">
                      <a16:creationId xmlns:a16="http://schemas.microsoft.com/office/drawing/2014/main" id="{CF87E869-94EB-4FB8-BF54-BCEA8E632708}"/>
                    </a:ext>
                  </a:extLst>
                </p:cNvPr>
                <p:cNvPicPr/>
                <p:nvPr/>
              </p:nvPicPr>
              <p:blipFill>
                <a:blip r:embed="rId31"/>
                <a:stretch>
                  <a:fillRect/>
                </a:stretch>
              </p:blipFill>
              <p:spPr>
                <a:xfrm>
                  <a:off x="6373077" y="1759696"/>
                  <a:ext cx="32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653CCB7E-EAC9-4ADF-BDB4-C070D8F21E35}"/>
                    </a:ext>
                  </a:extLst>
                </p14:cNvPr>
                <p14:cNvContentPartPr/>
                <p14:nvPr/>
              </p14:nvContentPartPr>
              <p14:xfrm>
                <a:off x="6326637" y="1731256"/>
                <a:ext cx="133200" cy="138600"/>
              </p14:xfrm>
            </p:contentPart>
          </mc:Choice>
          <mc:Fallback xmlns="">
            <p:pic>
              <p:nvPicPr>
                <p:cNvPr id="40" name="Freihand 39">
                  <a:extLst>
                    <a:ext uri="{FF2B5EF4-FFF2-40B4-BE49-F238E27FC236}">
                      <a16:creationId xmlns:a16="http://schemas.microsoft.com/office/drawing/2014/main" id="{653CCB7E-EAC9-4ADF-BDB4-C070D8F21E35}"/>
                    </a:ext>
                  </a:extLst>
                </p:cNvPr>
                <p:cNvPicPr/>
                <p:nvPr/>
              </p:nvPicPr>
              <p:blipFill>
                <a:blip r:embed="rId33"/>
                <a:stretch>
                  <a:fillRect/>
                </a:stretch>
              </p:blipFill>
              <p:spPr>
                <a:xfrm>
                  <a:off x="6317637" y="1722256"/>
                  <a:ext cx="150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DBCAF3CC-37F5-4F3B-870A-E8CAE8118966}"/>
                    </a:ext>
                  </a:extLst>
                </p14:cNvPr>
                <p14:cNvContentPartPr/>
                <p14:nvPr/>
              </p14:nvContentPartPr>
              <p14:xfrm>
                <a:off x="5130357" y="1279096"/>
                <a:ext cx="29880" cy="182160"/>
              </p14:xfrm>
            </p:contentPart>
          </mc:Choice>
          <mc:Fallback xmlns="">
            <p:pic>
              <p:nvPicPr>
                <p:cNvPr id="41" name="Freihand 40">
                  <a:extLst>
                    <a:ext uri="{FF2B5EF4-FFF2-40B4-BE49-F238E27FC236}">
                      <a16:creationId xmlns:a16="http://schemas.microsoft.com/office/drawing/2014/main" id="{DBCAF3CC-37F5-4F3B-870A-E8CAE8118966}"/>
                    </a:ext>
                  </a:extLst>
                </p:cNvPr>
                <p:cNvPicPr/>
                <p:nvPr/>
              </p:nvPicPr>
              <p:blipFill>
                <a:blip r:embed="rId35"/>
                <a:stretch>
                  <a:fillRect/>
                </a:stretch>
              </p:blipFill>
              <p:spPr>
                <a:xfrm>
                  <a:off x="5121717" y="1270096"/>
                  <a:ext cx="47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AF908097-A906-444F-9E66-8355D651BA0D}"/>
                    </a:ext>
                  </a:extLst>
                </p14:cNvPr>
                <p14:cNvContentPartPr/>
                <p14:nvPr/>
              </p14:nvContentPartPr>
              <p14:xfrm>
                <a:off x="5119917" y="1254616"/>
                <a:ext cx="87120" cy="106560"/>
              </p14:xfrm>
            </p:contentPart>
          </mc:Choice>
          <mc:Fallback xmlns="">
            <p:pic>
              <p:nvPicPr>
                <p:cNvPr id="42" name="Freihand 41">
                  <a:extLst>
                    <a:ext uri="{FF2B5EF4-FFF2-40B4-BE49-F238E27FC236}">
                      <a16:creationId xmlns:a16="http://schemas.microsoft.com/office/drawing/2014/main" id="{AF908097-A906-444F-9E66-8355D651BA0D}"/>
                    </a:ext>
                  </a:extLst>
                </p:cNvPr>
                <p:cNvPicPr/>
                <p:nvPr/>
              </p:nvPicPr>
              <p:blipFill>
                <a:blip r:embed="rId37"/>
                <a:stretch>
                  <a:fillRect/>
                </a:stretch>
              </p:blipFill>
              <p:spPr>
                <a:xfrm>
                  <a:off x="5110917" y="1245976"/>
                  <a:ext cx="104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58CCA862-C80B-43E8-B1A3-730CBA606846}"/>
                    </a:ext>
                  </a:extLst>
                </p14:cNvPr>
                <p14:cNvContentPartPr/>
                <p14:nvPr/>
              </p14:nvContentPartPr>
              <p14:xfrm>
                <a:off x="6405837" y="2161456"/>
                <a:ext cx="92160" cy="173160"/>
              </p14:xfrm>
            </p:contentPart>
          </mc:Choice>
          <mc:Fallback xmlns="">
            <p:pic>
              <p:nvPicPr>
                <p:cNvPr id="45" name="Freihand 44">
                  <a:extLst>
                    <a:ext uri="{FF2B5EF4-FFF2-40B4-BE49-F238E27FC236}">
                      <a16:creationId xmlns:a16="http://schemas.microsoft.com/office/drawing/2014/main" id="{58CCA862-C80B-43E8-B1A3-730CBA606846}"/>
                    </a:ext>
                  </a:extLst>
                </p:cNvPr>
                <p:cNvPicPr/>
                <p:nvPr/>
              </p:nvPicPr>
              <p:blipFill>
                <a:blip r:embed="rId39"/>
                <a:stretch>
                  <a:fillRect/>
                </a:stretch>
              </p:blipFill>
              <p:spPr>
                <a:xfrm>
                  <a:off x="6396837" y="2152816"/>
                  <a:ext cx="109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Freihand 45">
                  <a:extLst>
                    <a:ext uri="{FF2B5EF4-FFF2-40B4-BE49-F238E27FC236}">
                      <a16:creationId xmlns:a16="http://schemas.microsoft.com/office/drawing/2014/main" id="{8ED16B70-E7D5-45A3-A6AD-5F6C26D14347}"/>
                    </a:ext>
                  </a:extLst>
                </p14:cNvPr>
                <p14:cNvContentPartPr/>
                <p14:nvPr/>
              </p14:nvContentPartPr>
              <p14:xfrm>
                <a:off x="6411237" y="2216536"/>
                <a:ext cx="108000" cy="55800"/>
              </p14:xfrm>
            </p:contentPart>
          </mc:Choice>
          <mc:Fallback xmlns="">
            <p:pic>
              <p:nvPicPr>
                <p:cNvPr id="46" name="Freihand 45">
                  <a:extLst>
                    <a:ext uri="{FF2B5EF4-FFF2-40B4-BE49-F238E27FC236}">
                      <a16:creationId xmlns:a16="http://schemas.microsoft.com/office/drawing/2014/main" id="{8ED16B70-E7D5-45A3-A6AD-5F6C26D14347}"/>
                    </a:ext>
                  </a:extLst>
                </p:cNvPr>
                <p:cNvPicPr/>
                <p:nvPr/>
              </p:nvPicPr>
              <p:blipFill>
                <a:blip r:embed="rId41"/>
                <a:stretch>
                  <a:fillRect/>
                </a:stretch>
              </p:blipFill>
              <p:spPr>
                <a:xfrm>
                  <a:off x="6402237" y="2207896"/>
                  <a:ext cx="125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8A33CB12-E7F1-4E77-832C-D47B7758C063}"/>
                    </a:ext>
                  </a:extLst>
                </p14:cNvPr>
                <p14:cNvContentPartPr/>
                <p14:nvPr/>
              </p14:nvContentPartPr>
              <p14:xfrm>
                <a:off x="5892117" y="1727656"/>
                <a:ext cx="111240" cy="143280"/>
              </p14:xfrm>
            </p:contentPart>
          </mc:Choice>
          <mc:Fallback xmlns="">
            <p:pic>
              <p:nvPicPr>
                <p:cNvPr id="48" name="Freihand 47">
                  <a:extLst>
                    <a:ext uri="{FF2B5EF4-FFF2-40B4-BE49-F238E27FC236}">
                      <a16:creationId xmlns:a16="http://schemas.microsoft.com/office/drawing/2014/main" id="{8A33CB12-E7F1-4E77-832C-D47B7758C063}"/>
                    </a:ext>
                  </a:extLst>
                </p:cNvPr>
                <p:cNvPicPr/>
                <p:nvPr/>
              </p:nvPicPr>
              <p:blipFill>
                <a:blip r:embed="rId43"/>
                <a:stretch>
                  <a:fillRect/>
                </a:stretch>
              </p:blipFill>
              <p:spPr>
                <a:xfrm>
                  <a:off x="5883477" y="1718656"/>
                  <a:ext cx="128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2771D233-3841-4871-87FC-860EB890D41C}"/>
                    </a:ext>
                  </a:extLst>
                </p14:cNvPr>
                <p14:cNvContentPartPr/>
                <p14:nvPr/>
              </p14:nvContentPartPr>
              <p14:xfrm>
                <a:off x="5865837" y="1747816"/>
                <a:ext cx="131040" cy="143640"/>
              </p14:xfrm>
            </p:contentPart>
          </mc:Choice>
          <mc:Fallback xmlns="">
            <p:pic>
              <p:nvPicPr>
                <p:cNvPr id="49" name="Freihand 48">
                  <a:extLst>
                    <a:ext uri="{FF2B5EF4-FFF2-40B4-BE49-F238E27FC236}">
                      <a16:creationId xmlns:a16="http://schemas.microsoft.com/office/drawing/2014/main" id="{2771D233-3841-4871-87FC-860EB890D41C}"/>
                    </a:ext>
                  </a:extLst>
                </p:cNvPr>
                <p:cNvPicPr/>
                <p:nvPr/>
              </p:nvPicPr>
              <p:blipFill>
                <a:blip r:embed="rId45"/>
                <a:stretch>
                  <a:fillRect/>
                </a:stretch>
              </p:blipFill>
              <p:spPr>
                <a:xfrm>
                  <a:off x="5856837" y="1739176"/>
                  <a:ext cx="148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40E01A6D-2B4B-4743-96B3-9EF72BA836F1}"/>
                    </a:ext>
                  </a:extLst>
                </p14:cNvPr>
                <p14:cNvContentPartPr/>
                <p14:nvPr/>
              </p14:nvContentPartPr>
              <p14:xfrm>
                <a:off x="5632197" y="1456576"/>
                <a:ext cx="160920" cy="177480"/>
              </p14:xfrm>
            </p:contentPart>
          </mc:Choice>
          <mc:Fallback xmlns="">
            <p:pic>
              <p:nvPicPr>
                <p:cNvPr id="50" name="Freihand 49">
                  <a:extLst>
                    <a:ext uri="{FF2B5EF4-FFF2-40B4-BE49-F238E27FC236}">
                      <a16:creationId xmlns:a16="http://schemas.microsoft.com/office/drawing/2014/main" id="{40E01A6D-2B4B-4743-96B3-9EF72BA836F1}"/>
                    </a:ext>
                  </a:extLst>
                </p:cNvPr>
                <p:cNvPicPr/>
                <p:nvPr/>
              </p:nvPicPr>
              <p:blipFill>
                <a:blip r:embed="rId47"/>
                <a:stretch>
                  <a:fillRect/>
                </a:stretch>
              </p:blipFill>
              <p:spPr>
                <a:xfrm>
                  <a:off x="5623197" y="1447576"/>
                  <a:ext cx="178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4AAD6847-2039-406D-933A-CC13FE136F56}"/>
                    </a:ext>
                  </a:extLst>
                </p14:cNvPr>
                <p14:cNvContentPartPr/>
                <p14:nvPr/>
              </p14:nvContentPartPr>
              <p14:xfrm>
                <a:off x="5608437" y="1512016"/>
                <a:ext cx="165960" cy="118440"/>
              </p14:xfrm>
            </p:contentPart>
          </mc:Choice>
          <mc:Fallback xmlns="">
            <p:pic>
              <p:nvPicPr>
                <p:cNvPr id="51" name="Freihand 50">
                  <a:extLst>
                    <a:ext uri="{FF2B5EF4-FFF2-40B4-BE49-F238E27FC236}">
                      <a16:creationId xmlns:a16="http://schemas.microsoft.com/office/drawing/2014/main" id="{4AAD6847-2039-406D-933A-CC13FE136F56}"/>
                    </a:ext>
                  </a:extLst>
                </p:cNvPr>
                <p:cNvPicPr/>
                <p:nvPr/>
              </p:nvPicPr>
              <p:blipFill>
                <a:blip r:embed="rId49"/>
                <a:stretch>
                  <a:fillRect/>
                </a:stretch>
              </p:blipFill>
              <p:spPr>
                <a:xfrm>
                  <a:off x="5599437" y="1503376"/>
                  <a:ext cx="183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3" name="Freihand 52">
                  <a:extLst>
                    <a:ext uri="{FF2B5EF4-FFF2-40B4-BE49-F238E27FC236}">
                      <a16:creationId xmlns:a16="http://schemas.microsoft.com/office/drawing/2014/main" id="{8F93BDA7-652E-43C9-92B4-54095ED71AF6}"/>
                    </a:ext>
                  </a:extLst>
                </p14:cNvPr>
                <p14:cNvContentPartPr/>
                <p14:nvPr/>
              </p14:nvContentPartPr>
              <p14:xfrm>
                <a:off x="5434197" y="1488256"/>
                <a:ext cx="585720" cy="552240"/>
              </p14:xfrm>
            </p:contentPart>
          </mc:Choice>
          <mc:Fallback xmlns="">
            <p:pic>
              <p:nvPicPr>
                <p:cNvPr id="53" name="Freihand 52">
                  <a:extLst>
                    <a:ext uri="{FF2B5EF4-FFF2-40B4-BE49-F238E27FC236}">
                      <a16:creationId xmlns:a16="http://schemas.microsoft.com/office/drawing/2014/main" id="{8F93BDA7-652E-43C9-92B4-54095ED71AF6}"/>
                    </a:ext>
                  </a:extLst>
                </p:cNvPr>
                <p:cNvPicPr/>
                <p:nvPr/>
              </p:nvPicPr>
              <p:blipFill>
                <a:blip r:embed="rId51"/>
                <a:stretch>
                  <a:fillRect/>
                </a:stretch>
              </p:blipFill>
              <p:spPr>
                <a:xfrm>
                  <a:off x="5425197" y="1479256"/>
                  <a:ext cx="6033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6" name="Freihand 75">
                  <a:extLst>
                    <a:ext uri="{FF2B5EF4-FFF2-40B4-BE49-F238E27FC236}">
                      <a16:creationId xmlns:a16="http://schemas.microsoft.com/office/drawing/2014/main" id="{D1E225FF-A9AB-4FD0-86A4-CC6C147B70C7}"/>
                    </a:ext>
                  </a:extLst>
                </p14:cNvPr>
                <p14:cNvContentPartPr/>
                <p14:nvPr/>
              </p14:nvContentPartPr>
              <p14:xfrm>
                <a:off x="5939277" y="1494376"/>
                <a:ext cx="327960" cy="274320"/>
              </p14:xfrm>
            </p:contentPart>
          </mc:Choice>
          <mc:Fallback xmlns="">
            <p:pic>
              <p:nvPicPr>
                <p:cNvPr id="76" name="Freihand 75">
                  <a:extLst>
                    <a:ext uri="{FF2B5EF4-FFF2-40B4-BE49-F238E27FC236}">
                      <a16:creationId xmlns:a16="http://schemas.microsoft.com/office/drawing/2014/main" id="{D1E225FF-A9AB-4FD0-86A4-CC6C147B70C7}"/>
                    </a:ext>
                  </a:extLst>
                </p:cNvPr>
                <p:cNvPicPr/>
                <p:nvPr/>
              </p:nvPicPr>
              <p:blipFill>
                <a:blip r:embed="rId53"/>
                <a:stretch>
                  <a:fillRect/>
                </a:stretch>
              </p:blipFill>
              <p:spPr>
                <a:xfrm>
                  <a:off x="5930637" y="1485736"/>
                  <a:ext cx="3456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7" name="Freihand 76">
                  <a:extLst>
                    <a:ext uri="{FF2B5EF4-FFF2-40B4-BE49-F238E27FC236}">
                      <a16:creationId xmlns:a16="http://schemas.microsoft.com/office/drawing/2014/main" id="{EC1C8F94-BCC2-4525-9160-89BE58D10296}"/>
                    </a:ext>
                  </a:extLst>
                </p14:cNvPr>
                <p14:cNvContentPartPr/>
                <p14:nvPr/>
              </p14:nvContentPartPr>
              <p14:xfrm>
                <a:off x="6184797" y="1423096"/>
                <a:ext cx="140760" cy="178920"/>
              </p14:xfrm>
            </p:contentPart>
          </mc:Choice>
          <mc:Fallback xmlns="">
            <p:pic>
              <p:nvPicPr>
                <p:cNvPr id="77" name="Freihand 76">
                  <a:extLst>
                    <a:ext uri="{FF2B5EF4-FFF2-40B4-BE49-F238E27FC236}">
                      <a16:creationId xmlns:a16="http://schemas.microsoft.com/office/drawing/2014/main" id="{EC1C8F94-BCC2-4525-9160-89BE58D10296}"/>
                    </a:ext>
                  </a:extLst>
                </p:cNvPr>
                <p:cNvPicPr/>
                <p:nvPr/>
              </p:nvPicPr>
              <p:blipFill>
                <a:blip r:embed="rId55"/>
                <a:stretch>
                  <a:fillRect/>
                </a:stretch>
              </p:blipFill>
              <p:spPr>
                <a:xfrm>
                  <a:off x="6175797" y="1414096"/>
                  <a:ext cx="158400" cy="19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14" name="Freihand 13">
                <a:extLst>
                  <a:ext uri="{FF2B5EF4-FFF2-40B4-BE49-F238E27FC236}">
                    <a16:creationId xmlns:a16="http://schemas.microsoft.com/office/drawing/2014/main" id="{4AEDC4B5-510E-41EC-BFF4-127F879C9324}"/>
                  </a:ext>
                </a:extLst>
              </p14:cNvPr>
              <p14:cNvContentPartPr/>
              <p14:nvPr/>
            </p14:nvContentPartPr>
            <p14:xfrm>
              <a:off x="1911597" y="4339456"/>
              <a:ext cx="61560" cy="118080"/>
            </p14:xfrm>
          </p:contentPart>
        </mc:Choice>
        <mc:Fallback xmlns="">
          <p:pic>
            <p:nvPicPr>
              <p:cNvPr id="14" name="Freihand 13">
                <a:extLst>
                  <a:ext uri="{FF2B5EF4-FFF2-40B4-BE49-F238E27FC236}">
                    <a16:creationId xmlns:a16="http://schemas.microsoft.com/office/drawing/2014/main" id="{4AEDC4B5-510E-41EC-BFF4-127F879C9324}"/>
                  </a:ext>
                </a:extLst>
              </p:cNvPr>
              <p:cNvPicPr/>
              <p:nvPr/>
            </p:nvPicPr>
            <p:blipFill>
              <a:blip r:embed="rId57"/>
              <a:stretch>
                <a:fillRect/>
              </a:stretch>
            </p:blipFill>
            <p:spPr>
              <a:xfrm>
                <a:off x="1902957" y="4330816"/>
                <a:ext cx="79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 name="Freihand 14">
                <a:extLst>
                  <a:ext uri="{FF2B5EF4-FFF2-40B4-BE49-F238E27FC236}">
                    <a16:creationId xmlns:a16="http://schemas.microsoft.com/office/drawing/2014/main" id="{833B9A63-18A5-4204-A78C-1DC6AB3149BF}"/>
                  </a:ext>
                </a:extLst>
              </p14:cNvPr>
              <p14:cNvContentPartPr/>
              <p14:nvPr/>
            </p14:nvContentPartPr>
            <p14:xfrm>
              <a:off x="1843197" y="4257376"/>
              <a:ext cx="115200" cy="119880"/>
            </p14:xfrm>
          </p:contentPart>
        </mc:Choice>
        <mc:Fallback xmlns="">
          <p:pic>
            <p:nvPicPr>
              <p:cNvPr id="15" name="Freihand 14">
                <a:extLst>
                  <a:ext uri="{FF2B5EF4-FFF2-40B4-BE49-F238E27FC236}">
                    <a16:creationId xmlns:a16="http://schemas.microsoft.com/office/drawing/2014/main" id="{833B9A63-18A5-4204-A78C-1DC6AB3149BF}"/>
                  </a:ext>
                </a:extLst>
              </p:cNvPr>
              <p:cNvPicPr/>
              <p:nvPr/>
            </p:nvPicPr>
            <p:blipFill>
              <a:blip r:embed="rId59"/>
              <a:stretch>
                <a:fillRect/>
              </a:stretch>
            </p:blipFill>
            <p:spPr>
              <a:xfrm>
                <a:off x="1834197" y="4248376"/>
                <a:ext cx="132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 name="Freihand 15">
                <a:extLst>
                  <a:ext uri="{FF2B5EF4-FFF2-40B4-BE49-F238E27FC236}">
                    <a16:creationId xmlns:a16="http://schemas.microsoft.com/office/drawing/2014/main" id="{BD56EAE4-9AEF-4BB5-9B51-C9097EBCA4CE}"/>
                  </a:ext>
                </a:extLst>
              </p14:cNvPr>
              <p14:cNvContentPartPr/>
              <p14:nvPr/>
            </p14:nvContentPartPr>
            <p14:xfrm>
              <a:off x="1909077" y="4325416"/>
              <a:ext cx="63720" cy="56160"/>
            </p14:xfrm>
          </p:contentPart>
        </mc:Choice>
        <mc:Fallback xmlns="">
          <p:pic>
            <p:nvPicPr>
              <p:cNvPr id="16" name="Freihand 15">
                <a:extLst>
                  <a:ext uri="{FF2B5EF4-FFF2-40B4-BE49-F238E27FC236}">
                    <a16:creationId xmlns:a16="http://schemas.microsoft.com/office/drawing/2014/main" id="{BD56EAE4-9AEF-4BB5-9B51-C9097EBCA4CE}"/>
                  </a:ext>
                </a:extLst>
              </p:cNvPr>
              <p:cNvPicPr/>
              <p:nvPr/>
            </p:nvPicPr>
            <p:blipFill>
              <a:blip r:embed="rId61"/>
              <a:stretch>
                <a:fillRect/>
              </a:stretch>
            </p:blipFill>
            <p:spPr>
              <a:xfrm>
                <a:off x="1900437" y="4316776"/>
                <a:ext cx="81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 name="Freihand 16">
                <a:extLst>
                  <a:ext uri="{FF2B5EF4-FFF2-40B4-BE49-F238E27FC236}">
                    <a16:creationId xmlns:a16="http://schemas.microsoft.com/office/drawing/2014/main" id="{89724F52-7016-48ED-BB91-FF4F7DB7D759}"/>
                  </a:ext>
                </a:extLst>
              </p14:cNvPr>
              <p14:cNvContentPartPr/>
              <p14:nvPr/>
            </p14:nvContentPartPr>
            <p14:xfrm>
              <a:off x="1982877" y="4161976"/>
              <a:ext cx="159120" cy="204840"/>
            </p14:xfrm>
          </p:contentPart>
        </mc:Choice>
        <mc:Fallback xmlns="">
          <p:pic>
            <p:nvPicPr>
              <p:cNvPr id="17" name="Freihand 16">
                <a:extLst>
                  <a:ext uri="{FF2B5EF4-FFF2-40B4-BE49-F238E27FC236}">
                    <a16:creationId xmlns:a16="http://schemas.microsoft.com/office/drawing/2014/main" id="{89724F52-7016-48ED-BB91-FF4F7DB7D759}"/>
                  </a:ext>
                </a:extLst>
              </p:cNvPr>
              <p:cNvPicPr/>
              <p:nvPr/>
            </p:nvPicPr>
            <p:blipFill>
              <a:blip r:embed="rId63"/>
              <a:stretch>
                <a:fillRect/>
              </a:stretch>
            </p:blipFill>
            <p:spPr>
              <a:xfrm>
                <a:off x="1974237" y="4153336"/>
                <a:ext cx="176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 name="Freihand 17">
                <a:extLst>
                  <a:ext uri="{FF2B5EF4-FFF2-40B4-BE49-F238E27FC236}">
                    <a16:creationId xmlns:a16="http://schemas.microsoft.com/office/drawing/2014/main" id="{4301BF30-6C3B-4247-A411-94137F4C59C4}"/>
                  </a:ext>
                </a:extLst>
              </p14:cNvPr>
              <p14:cNvContentPartPr/>
              <p14:nvPr/>
            </p14:nvContentPartPr>
            <p14:xfrm>
              <a:off x="2163237" y="4050736"/>
              <a:ext cx="128160" cy="157680"/>
            </p14:xfrm>
          </p:contentPart>
        </mc:Choice>
        <mc:Fallback xmlns="">
          <p:pic>
            <p:nvPicPr>
              <p:cNvPr id="18" name="Freihand 17">
                <a:extLst>
                  <a:ext uri="{FF2B5EF4-FFF2-40B4-BE49-F238E27FC236}">
                    <a16:creationId xmlns:a16="http://schemas.microsoft.com/office/drawing/2014/main" id="{4301BF30-6C3B-4247-A411-94137F4C59C4}"/>
                  </a:ext>
                </a:extLst>
              </p:cNvPr>
              <p:cNvPicPr/>
              <p:nvPr/>
            </p:nvPicPr>
            <p:blipFill>
              <a:blip r:embed="rId65"/>
              <a:stretch>
                <a:fillRect/>
              </a:stretch>
            </p:blipFill>
            <p:spPr>
              <a:xfrm>
                <a:off x="2154237" y="4041736"/>
                <a:ext cx="145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 name="Freihand 18">
                <a:extLst>
                  <a:ext uri="{FF2B5EF4-FFF2-40B4-BE49-F238E27FC236}">
                    <a16:creationId xmlns:a16="http://schemas.microsoft.com/office/drawing/2014/main" id="{3A692A1A-31B5-42BC-83D0-C2619AE2EBB0}"/>
                  </a:ext>
                </a:extLst>
              </p14:cNvPr>
              <p14:cNvContentPartPr/>
              <p14:nvPr/>
            </p14:nvContentPartPr>
            <p14:xfrm>
              <a:off x="2301837" y="3883336"/>
              <a:ext cx="165600" cy="188280"/>
            </p14:xfrm>
          </p:contentPart>
        </mc:Choice>
        <mc:Fallback xmlns="">
          <p:pic>
            <p:nvPicPr>
              <p:cNvPr id="19" name="Freihand 18">
                <a:extLst>
                  <a:ext uri="{FF2B5EF4-FFF2-40B4-BE49-F238E27FC236}">
                    <a16:creationId xmlns:a16="http://schemas.microsoft.com/office/drawing/2014/main" id="{3A692A1A-31B5-42BC-83D0-C2619AE2EBB0}"/>
                  </a:ext>
                </a:extLst>
              </p:cNvPr>
              <p:cNvPicPr/>
              <p:nvPr/>
            </p:nvPicPr>
            <p:blipFill>
              <a:blip r:embed="rId67"/>
              <a:stretch>
                <a:fillRect/>
              </a:stretch>
            </p:blipFill>
            <p:spPr>
              <a:xfrm>
                <a:off x="2292837" y="3874696"/>
                <a:ext cx="183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 name="Freihand 19">
                <a:extLst>
                  <a:ext uri="{FF2B5EF4-FFF2-40B4-BE49-F238E27FC236}">
                    <a16:creationId xmlns:a16="http://schemas.microsoft.com/office/drawing/2014/main" id="{D9BD4E44-112F-421A-ABC2-85D660242C23}"/>
                  </a:ext>
                </a:extLst>
              </p14:cNvPr>
              <p14:cNvContentPartPr/>
              <p14:nvPr/>
            </p14:nvContentPartPr>
            <p14:xfrm>
              <a:off x="2367717" y="4001776"/>
              <a:ext cx="199800" cy="175680"/>
            </p14:xfrm>
          </p:contentPart>
        </mc:Choice>
        <mc:Fallback xmlns="">
          <p:pic>
            <p:nvPicPr>
              <p:cNvPr id="20" name="Freihand 19">
                <a:extLst>
                  <a:ext uri="{FF2B5EF4-FFF2-40B4-BE49-F238E27FC236}">
                    <a16:creationId xmlns:a16="http://schemas.microsoft.com/office/drawing/2014/main" id="{D9BD4E44-112F-421A-ABC2-85D660242C23}"/>
                  </a:ext>
                </a:extLst>
              </p:cNvPr>
              <p:cNvPicPr/>
              <p:nvPr/>
            </p:nvPicPr>
            <p:blipFill>
              <a:blip r:embed="rId69"/>
              <a:stretch>
                <a:fillRect/>
              </a:stretch>
            </p:blipFill>
            <p:spPr>
              <a:xfrm>
                <a:off x="2358717" y="3992776"/>
                <a:ext cx="217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 name="Freihand 20">
                <a:extLst>
                  <a:ext uri="{FF2B5EF4-FFF2-40B4-BE49-F238E27FC236}">
                    <a16:creationId xmlns:a16="http://schemas.microsoft.com/office/drawing/2014/main" id="{4AC2BA9C-3EEF-4787-A451-937530EFC926}"/>
                  </a:ext>
                </a:extLst>
              </p14:cNvPr>
              <p14:cNvContentPartPr/>
              <p14:nvPr/>
            </p14:nvContentPartPr>
            <p14:xfrm>
              <a:off x="2544117" y="3923656"/>
              <a:ext cx="61920" cy="25560"/>
            </p14:xfrm>
          </p:contentPart>
        </mc:Choice>
        <mc:Fallback xmlns="">
          <p:pic>
            <p:nvPicPr>
              <p:cNvPr id="21" name="Freihand 20">
                <a:extLst>
                  <a:ext uri="{FF2B5EF4-FFF2-40B4-BE49-F238E27FC236}">
                    <a16:creationId xmlns:a16="http://schemas.microsoft.com/office/drawing/2014/main" id="{4AC2BA9C-3EEF-4787-A451-937530EFC926}"/>
                  </a:ext>
                </a:extLst>
              </p:cNvPr>
              <p:cNvPicPr/>
              <p:nvPr/>
            </p:nvPicPr>
            <p:blipFill>
              <a:blip r:embed="rId71"/>
              <a:stretch>
                <a:fillRect/>
              </a:stretch>
            </p:blipFill>
            <p:spPr>
              <a:xfrm>
                <a:off x="2535477" y="3915016"/>
                <a:ext cx="79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 name="Freihand 21">
                <a:extLst>
                  <a:ext uri="{FF2B5EF4-FFF2-40B4-BE49-F238E27FC236}">
                    <a16:creationId xmlns:a16="http://schemas.microsoft.com/office/drawing/2014/main" id="{6BF9D182-5127-4EB1-84E3-F6EB7CB2C5EE}"/>
                  </a:ext>
                </a:extLst>
              </p14:cNvPr>
              <p14:cNvContentPartPr/>
              <p14:nvPr/>
            </p14:nvContentPartPr>
            <p14:xfrm>
              <a:off x="2593077" y="3870736"/>
              <a:ext cx="185040" cy="117720"/>
            </p14:xfrm>
          </p:contentPart>
        </mc:Choice>
        <mc:Fallback xmlns="">
          <p:pic>
            <p:nvPicPr>
              <p:cNvPr id="22" name="Freihand 21">
                <a:extLst>
                  <a:ext uri="{FF2B5EF4-FFF2-40B4-BE49-F238E27FC236}">
                    <a16:creationId xmlns:a16="http://schemas.microsoft.com/office/drawing/2014/main" id="{6BF9D182-5127-4EB1-84E3-F6EB7CB2C5EE}"/>
                  </a:ext>
                </a:extLst>
              </p:cNvPr>
              <p:cNvPicPr/>
              <p:nvPr/>
            </p:nvPicPr>
            <p:blipFill>
              <a:blip r:embed="rId73"/>
              <a:stretch>
                <a:fillRect/>
              </a:stretch>
            </p:blipFill>
            <p:spPr>
              <a:xfrm>
                <a:off x="2584077" y="3861736"/>
                <a:ext cx="202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3" name="Freihand 22">
                <a:extLst>
                  <a:ext uri="{FF2B5EF4-FFF2-40B4-BE49-F238E27FC236}">
                    <a16:creationId xmlns:a16="http://schemas.microsoft.com/office/drawing/2014/main" id="{27AE5AB2-16BF-4A2A-9E24-94B757D84B67}"/>
                  </a:ext>
                </a:extLst>
              </p14:cNvPr>
              <p14:cNvContentPartPr/>
              <p14:nvPr/>
            </p14:nvContentPartPr>
            <p14:xfrm>
              <a:off x="2694597" y="3885856"/>
              <a:ext cx="38520" cy="34560"/>
            </p14:xfrm>
          </p:contentPart>
        </mc:Choice>
        <mc:Fallback xmlns="">
          <p:pic>
            <p:nvPicPr>
              <p:cNvPr id="23" name="Freihand 22">
                <a:extLst>
                  <a:ext uri="{FF2B5EF4-FFF2-40B4-BE49-F238E27FC236}">
                    <a16:creationId xmlns:a16="http://schemas.microsoft.com/office/drawing/2014/main" id="{27AE5AB2-16BF-4A2A-9E24-94B757D84B67}"/>
                  </a:ext>
                </a:extLst>
              </p:cNvPr>
              <p:cNvPicPr/>
              <p:nvPr/>
            </p:nvPicPr>
            <p:blipFill>
              <a:blip r:embed="rId75"/>
              <a:stretch>
                <a:fillRect/>
              </a:stretch>
            </p:blipFill>
            <p:spPr>
              <a:xfrm>
                <a:off x="2685957" y="3876856"/>
                <a:ext cx="56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4" name="Freihand 23">
                <a:extLst>
                  <a:ext uri="{FF2B5EF4-FFF2-40B4-BE49-F238E27FC236}">
                    <a16:creationId xmlns:a16="http://schemas.microsoft.com/office/drawing/2014/main" id="{272B6A9D-43D1-4413-8416-2F2683105F88}"/>
                  </a:ext>
                </a:extLst>
              </p14:cNvPr>
              <p14:cNvContentPartPr/>
              <p14:nvPr/>
            </p14:nvContentPartPr>
            <p14:xfrm>
              <a:off x="2680197" y="3818536"/>
              <a:ext cx="146520" cy="75600"/>
            </p14:xfrm>
          </p:contentPart>
        </mc:Choice>
        <mc:Fallback xmlns="">
          <p:pic>
            <p:nvPicPr>
              <p:cNvPr id="24" name="Freihand 23">
                <a:extLst>
                  <a:ext uri="{FF2B5EF4-FFF2-40B4-BE49-F238E27FC236}">
                    <a16:creationId xmlns:a16="http://schemas.microsoft.com/office/drawing/2014/main" id="{272B6A9D-43D1-4413-8416-2F2683105F88}"/>
                  </a:ext>
                </a:extLst>
              </p:cNvPr>
              <p:cNvPicPr/>
              <p:nvPr/>
            </p:nvPicPr>
            <p:blipFill>
              <a:blip r:embed="rId77"/>
              <a:stretch>
                <a:fillRect/>
              </a:stretch>
            </p:blipFill>
            <p:spPr>
              <a:xfrm>
                <a:off x="2671197" y="3809536"/>
                <a:ext cx="16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5" name="Freihand 24">
                <a:extLst>
                  <a:ext uri="{FF2B5EF4-FFF2-40B4-BE49-F238E27FC236}">
                    <a16:creationId xmlns:a16="http://schemas.microsoft.com/office/drawing/2014/main" id="{27470559-9212-4B32-BE2D-515EE402BE04}"/>
                  </a:ext>
                </a:extLst>
              </p14:cNvPr>
              <p14:cNvContentPartPr/>
              <p14:nvPr/>
            </p14:nvContentPartPr>
            <p14:xfrm>
              <a:off x="2471397" y="4309216"/>
              <a:ext cx="48600" cy="100080"/>
            </p14:xfrm>
          </p:contentPart>
        </mc:Choice>
        <mc:Fallback xmlns="">
          <p:pic>
            <p:nvPicPr>
              <p:cNvPr id="25" name="Freihand 24">
                <a:extLst>
                  <a:ext uri="{FF2B5EF4-FFF2-40B4-BE49-F238E27FC236}">
                    <a16:creationId xmlns:a16="http://schemas.microsoft.com/office/drawing/2014/main" id="{27470559-9212-4B32-BE2D-515EE402BE04}"/>
                  </a:ext>
                </a:extLst>
              </p:cNvPr>
              <p:cNvPicPr/>
              <p:nvPr/>
            </p:nvPicPr>
            <p:blipFill>
              <a:blip r:embed="rId79"/>
              <a:stretch>
                <a:fillRect/>
              </a:stretch>
            </p:blipFill>
            <p:spPr>
              <a:xfrm>
                <a:off x="2462757" y="4300576"/>
                <a:ext cx="66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 name="Freihand 25">
                <a:extLst>
                  <a:ext uri="{FF2B5EF4-FFF2-40B4-BE49-F238E27FC236}">
                    <a16:creationId xmlns:a16="http://schemas.microsoft.com/office/drawing/2014/main" id="{C9186389-8C4D-46B8-9400-DE8629BB57A5}"/>
                  </a:ext>
                </a:extLst>
              </p14:cNvPr>
              <p14:cNvContentPartPr/>
              <p14:nvPr/>
            </p14:nvContentPartPr>
            <p14:xfrm>
              <a:off x="2391117" y="4247296"/>
              <a:ext cx="118080" cy="148680"/>
            </p14:xfrm>
          </p:contentPart>
        </mc:Choice>
        <mc:Fallback xmlns="">
          <p:pic>
            <p:nvPicPr>
              <p:cNvPr id="26" name="Freihand 25">
                <a:extLst>
                  <a:ext uri="{FF2B5EF4-FFF2-40B4-BE49-F238E27FC236}">
                    <a16:creationId xmlns:a16="http://schemas.microsoft.com/office/drawing/2014/main" id="{C9186389-8C4D-46B8-9400-DE8629BB57A5}"/>
                  </a:ext>
                </a:extLst>
              </p:cNvPr>
              <p:cNvPicPr/>
              <p:nvPr/>
            </p:nvPicPr>
            <p:blipFill>
              <a:blip r:embed="rId81"/>
              <a:stretch>
                <a:fillRect/>
              </a:stretch>
            </p:blipFill>
            <p:spPr>
              <a:xfrm>
                <a:off x="2382477" y="4238656"/>
                <a:ext cx="135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Freihand 26">
                <a:extLst>
                  <a:ext uri="{FF2B5EF4-FFF2-40B4-BE49-F238E27FC236}">
                    <a16:creationId xmlns:a16="http://schemas.microsoft.com/office/drawing/2014/main" id="{FAFE0D3C-AA5B-464A-8CFA-DE95F179228B}"/>
                  </a:ext>
                </a:extLst>
              </p14:cNvPr>
              <p14:cNvContentPartPr/>
              <p14:nvPr/>
            </p14:nvContentPartPr>
            <p14:xfrm>
              <a:off x="2546637" y="4104016"/>
              <a:ext cx="116640" cy="150480"/>
            </p14:xfrm>
          </p:contentPart>
        </mc:Choice>
        <mc:Fallback xmlns="">
          <p:pic>
            <p:nvPicPr>
              <p:cNvPr id="27" name="Freihand 26">
                <a:extLst>
                  <a:ext uri="{FF2B5EF4-FFF2-40B4-BE49-F238E27FC236}">
                    <a16:creationId xmlns:a16="http://schemas.microsoft.com/office/drawing/2014/main" id="{FAFE0D3C-AA5B-464A-8CFA-DE95F179228B}"/>
                  </a:ext>
                </a:extLst>
              </p:cNvPr>
              <p:cNvPicPr/>
              <p:nvPr/>
            </p:nvPicPr>
            <p:blipFill>
              <a:blip r:embed="rId83"/>
              <a:stretch>
                <a:fillRect/>
              </a:stretch>
            </p:blipFill>
            <p:spPr>
              <a:xfrm>
                <a:off x="2537997" y="4095376"/>
                <a:ext cx="134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8" name="Freihand 27">
                <a:extLst>
                  <a:ext uri="{FF2B5EF4-FFF2-40B4-BE49-F238E27FC236}">
                    <a16:creationId xmlns:a16="http://schemas.microsoft.com/office/drawing/2014/main" id="{5C6F1961-5E5B-46C5-8A68-8F7B77D220B9}"/>
                  </a:ext>
                </a:extLst>
              </p14:cNvPr>
              <p14:cNvContentPartPr/>
              <p14:nvPr/>
            </p14:nvContentPartPr>
            <p14:xfrm>
              <a:off x="2564637" y="4099336"/>
              <a:ext cx="199080" cy="208440"/>
            </p14:xfrm>
          </p:contentPart>
        </mc:Choice>
        <mc:Fallback xmlns="">
          <p:pic>
            <p:nvPicPr>
              <p:cNvPr id="28" name="Freihand 27">
                <a:extLst>
                  <a:ext uri="{FF2B5EF4-FFF2-40B4-BE49-F238E27FC236}">
                    <a16:creationId xmlns:a16="http://schemas.microsoft.com/office/drawing/2014/main" id="{5C6F1961-5E5B-46C5-8A68-8F7B77D220B9}"/>
                  </a:ext>
                </a:extLst>
              </p:cNvPr>
              <p:cNvPicPr/>
              <p:nvPr/>
            </p:nvPicPr>
            <p:blipFill>
              <a:blip r:embed="rId85"/>
              <a:stretch>
                <a:fillRect/>
              </a:stretch>
            </p:blipFill>
            <p:spPr>
              <a:xfrm>
                <a:off x="2555637" y="4090336"/>
                <a:ext cx="216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 name="Freihand 6">
                <a:extLst>
                  <a:ext uri="{FF2B5EF4-FFF2-40B4-BE49-F238E27FC236}">
                    <a16:creationId xmlns:a16="http://schemas.microsoft.com/office/drawing/2014/main" id="{81CDCD56-C061-4955-A4E7-D68F850A5D69}"/>
                  </a:ext>
                </a:extLst>
              </p14:cNvPr>
              <p14:cNvContentPartPr/>
              <p14:nvPr/>
            </p14:nvContentPartPr>
            <p14:xfrm>
              <a:off x="1467357" y="5245216"/>
              <a:ext cx="269280" cy="433080"/>
            </p14:xfrm>
          </p:contentPart>
        </mc:Choice>
        <mc:Fallback xmlns="">
          <p:pic>
            <p:nvPicPr>
              <p:cNvPr id="7" name="Freihand 6">
                <a:extLst>
                  <a:ext uri="{FF2B5EF4-FFF2-40B4-BE49-F238E27FC236}">
                    <a16:creationId xmlns:a16="http://schemas.microsoft.com/office/drawing/2014/main" id="{81CDCD56-C061-4955-A4E7-D68F850A5D69}"/>
                  </a:ext>
                </a:extLst>
              </p:cNvPr>
              <p:cNvPicPr/>
              <p:nvPr/>
            </p:nvPicPr>
            <p:blipFill>
              <a:blip r:embed="rId87"/>
              <a:stretch>
                <a:fillRect/>
              </a:stretch>
            </p:blipFill>
            <p:spPr>
              <a:xfrm>
                <a:off x="1458717" y="5236576"/>
                <a:ext cx="286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 name="Freihand 7">
                <a:extLst>
                  <a:ext uri="{FF2B5EF4-FFF2-40B4-BE49-F238E27FC236}">
                    <a16:creationId xmlns:a16="http://schemas.microsoft.com/office/drawing/2014/main" id="{824F6032-42C2-4CE1-B8A6-2BE0AEF07F66}"/>
                  </a:ext>
                </a:extLst>
              </p14:cNvPr>
              <p14:cNvContentPartPr/>
              <p14:nvPr/>
            </p14:nvContentPartPr>
            <p14:xfrm>
              <a:off x="1633677" y="4576336"/>
              <a:ext cx="290880" cy="655920"/>
            </p14:xfrm>
          </p:contentPart>
        </mc:Choice>
        <mc:Fallback xmlns="">
          <p:pic>
            <p:nvPicPr>
              <p:cNvPr id="8" name="Freihand 7">
                <a:extLst>
                  <a:ext uri="{FF2B5EF4-FFF2-40B4-BE49-F238E27FC236}">
                    <a16:creationId xmlns:a16="http://schemas.microsoft.com/office/drawing/2014/main" id="{824F6032-42C2-4CE1-B8A6-2BE0AEF07F66}"/>
                  </a:ext>
                </a:extLst>
              </p:cNvPr>
              <p:cNvPicPr/>
              <p:nvPr/>
            </p:nvPicPr>
            <p:blipFill>
              <a:blip r:embed="rId89"/>
              <a:stretch>
                <a:fillRect/>
              </a:stretch>
            </p:blipFill>
            <p:spPr>
              <a:xfrm>
                <a:off x="1625037" y="4567696"/>
                <a:ext cx="3085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 name="Freihand 10">
                <a:extLst>
                  <a:ext uri="{FF2B5EF4-FFF2-40B4-BE49-F238E27FC236}">
                    <a16:creationId xmlns:a16="http://schemas.microsoft.com/office/drawing/2014/main" id="{2780CCB9-F220-4ADD-B90C-3A871B7DE043}"/>
                  </a:ext>
                </a:extLst>
              </p14:cNvPr>
              <p14:cNvContentPartPr/>
              <p14:nvPr/>
            </p14:nvContentPartPr>
            <p14:xfrm>
              <a:off x="1610997" y="4962256"/>
              <a:ext cx="217080" cy="319680"/>
            </p14:xfrm>
          </p:contentPart>
        </mc:Choice>
        <mc:Fallback xmlns="">
          <p:pic>
            <p:nvPicPr>
              <p:cNvPr id="11" name="Freihand 10">
                <a:extLst>
                  <a:ext uri="{FF2B5EF4-FFF2-40B4-BE49-F238E27FC236}">
                    <a16:creationId xmlns:a16="http://schemas.microsoft.com/office/drawing/2014/main" id="{2780CCB9-F220-4ADD-B90C-3A871B7DE043}"/>
                  </a:ext>
                </a:extLst>
              </p:cNvPr>
              <p:cNvPicPr/>
              <p:nvPr/>
            </p:nvPicPr>
            <p:blipFill>
              <a:blip r:embed="rId91"/>
              <a:stretch>
                <a:fillRect/>
              </a:stretch>
            </p:blipFill>
            <p:spPr>
              <a:xfrm>
                <a:off x="1602357" y="4953616"/>
                <a:ext cx="2347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1B2F05EA-62E7-4532-9FE9-51A2D81A1395}"/>
                  </a:ext>
                </a:extLst>
              </p14:cNvPr>
              <p14:cNvContentPartPr/>
              <p14:nvPr/>
            </p14:nvContentPartPr>
            <p14:xfrm>
              <a:off x="3160077" y="5258176"/>
              <a:ext cx="9000" cy="146880"/>
            </p14:xfrm>
          </p:contentPart>
        </mc:Choice>
        <mc:Fallback xmlns="">
          <p:pic>
            <p:nvPicPr>
              <p:cNvPr id="57" name="Freihand 56">
                <a:extLst>
                  <a:ext uri="{FF2B5EF4-FFF2-40B4-BE49-F238E27FC236}">
                    <a16:creationId xmlns:a16="http://schemas.microsoft.com/office/drawing/2014/main" id="{1B2F05EA-62E7-4532-9FE9-51A2D81A1395}"/>
                  </a:ext>
                </a:extLst>
              </p:cNvPr>
              <p:cNvPicPr/>
              <p:nvPr/>
            </p:nvPicPr>
            <p:blipFill>
              <a:blip r:embed="rId93"/>
              <a:stretch>
                <a:fillRect/>
              </a:stretch>
            </p:blipFill>
            <p:spPr>
              <a:xfrm>
                <a:off x="3151077" y="5249176"/>
                <a:ext cx="26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AE10031E-910A-4A2A-8FB5-D4AF16231559}"/>
                  </a:ext>
                </a:extLst>
              </p14:cNvPr>
              <p14:cNvContentPartPr/>
              <p14:nvPr/>
            </p14:nvContentPartPr>
            <p14:xfrm>
              <a:off x="3078357" y="5292736"/>
              <a:ext cx="150840" cy="219240"/>
            </p14:xfrm>
          </p:contentPart>
        </mc:Choice>
        <mc:Fallback xmlns="">
          <p:pic>
            <p:nvPicPr>
              <p:cNvPr id="58" name="Freihand 57">
                <a:extLst>
                  <a:ext uri="{FF2B5EF4-FFF2-40B4-BE49-F238E27FC236}">
                    <a16:creationId xmlns:a16="http://schemas.microsoft.com/office/drawing/2014/main" id="{AE10031E-910A-4A2A-8FB5-D4AF16231559}"/>
                  </a:ext>
                </a:extLst>
              </p:cNvPr>
              <p:cNvPicPr/>
              <p:nvPr/>
            </p:nvPicPr>
            <p:blipFill>
              <a:blip r:embed="rId95"/>
              <a:stretch>
                <a:fillRect/>
              </a:stretch>
            </p:blipFill>
            <p:spPr>
              <a:xfrm>
                <a:off x="3069357" y="5284096"/>
                <a:ext cx="168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Freihand 78">
                <a:extLst>
                  <a:ext uri="{FF2B5EF4-FFF2-40B4-BE49-F238E27FC236}">
                    <a16:creationId xmlns:a16="http://schemas.microsoft.com/office/drawing/2014/main" id="{7A2BC764-82D4-4A46-9E61-5EF63B9A4A0F}"/>
                  </a:ext>
                </a:extLst>
              </p14:cNvPr>
              <p14:cNvContentPartPr/>
              <p14:nvPr/>
            </p14:nvContentPartPr>
            <p14:xfrm>
              <a:off x="2144877" y="4781896"/>
              <a:ext cx="2103480" cy="696960"/>
            </p14:xfrm>
          </p:contentPart>
        </mc:Choice>
        <mc:Fallback xmlns="">
          <p:pic>
            <p:nvPicPr>
              <p:cNvPr id="79" name="Freihand 78">
                <a:extLst>
                  <a:ext uri="{FF2B5EF4-FFF2-40B4-BE49-F238E27FC236}">
                    <a16:creationId xmlns:a16="http://schemas.microsoft.com/office/drawing/2014/main" id="{7A2BC764-82D4-4A46-9E61-5EF63B9A4A0F}"/>
                  </a:ext>
                </a:extLst>
              </p:cNvPr>
              <p:cNvPicPr/>
              <p:nvPr/>
            </p:nvPicPr>
            <p:blipFill>
              <a:blip r:embed="rId97"/>
              <a:stretch>
                <a:fillRect/>
              </a:stretch>
            </p:blipFill>
            <p:spPr>
              <a:xfrm>
                <a:off x="2136237" y="4772896"/>
                <a:ext cx="2121120" cy="714600"/>
              </a:xfrm>
              <a:prstGeom prst="rect">
                <a:avLst/>
              </a:prstGeom>
            </p:spPr>
          </p:pic>
        </mc:Fallback>
      </mc:AlternateContent>
      <p:grpSp>
        <p:nvGrpSpPr>
          <p:cNvPr id="82" name="Gruppieren 81">
            <a:extLst>
              <a:ext uri="{FF2B5EF4-FFF2-40B4-BE49-F238E27FC236}">
                <a16:creationId xmlns:a16="http://schemas.microsoft.com/office/drawing/2014/main" id="{61F79A47-3D43-463E-A423-5E3BA5D51696}"/>
              </a:ext>
            </a:extLst>
          </p:cNvPr>
          <p:cNvGrpSpPr/>
          <p:nvPr/>
        </p:nvGrpSpPr>
        <p:grpSpPr>
          <a:xfrm>
            <a:off x="4033077" y="3771016"/>
            <a:ext cx="1191600" cy="1373400"/>
            <a:chOff x="4033077" y="3771016"/>
            <a:chExt cx="1191600" cy="1373400"/>
          </a:xfrm>
        </p:grpSpPr>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3C395A8B-B6C0-4C7E-90C5-74767CBF22A6}"/>
                    </a:ext>
                  </a:extLst>
                </p14:cNvPr>
                <p14:cNvContentPartPr/>
                <p14:nvPr/>
              </p14:nvContentPartPr>
              <p14:xfrm>
                <a:off x="4570197" y="4180336"/>
                <a:ext cx="467280" cy="964080"/>
              </p14:xfrm>
            </p:contentPart>
          </mc:Choice>
          <mc:Fallback xmlns="">
            <p:pic>
              <p:nvPicPr>
                <p:cNvPr id="63" name="Freihand 62">
                  <a:extLst>
                    <a:ext uri="{FF2B5EF4-FFF2-40B4-BE49-F238E27FC236}">
                      <a16:creationId xmlns:a16="http://schemas.microsoft.com/office/drawing/2014/main" id="{3C395A8B-B6C0-4C7E-90C5-74767CBF22A6}"/>
                    </a:ext>
                  </a:extLst>
                </p:cNvPr>
                <p:cNvPicPr/>
                <p:nvPr/>
              </p:nvPicPr>
              <p:blipFill>
                <a:blip r:embed="rId99"/>
                <a:stretch>
                  <a:fillRect/>
                </a:stretch>
              </p:blipFill>
              <p:spPr>
                <a:xfrm>
                  <a:off x="4561197" y="4171696"/>
                  <a:ext cx="48492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8A61ED58-9C55-4D6F-8BBE-8FB011B43E32}"/>
                    </a:ext>
                  </a:extLst>
                </p14:cNvPr>
                <p14:cNvContentPartPr/>
                <p14:nvPr/>
              </p14:nvContentPartPr>
              <p14:xfrm>
                <a:off x="4805637" y="4114096"/>
                <a:ext cx="197640" cy="356760"/>
              </p14:xfrm>
            </p:contentPart>
          </mc:Choice>
          <mc:Fallback xmlns="">
            <p:pic>
              <p:nvPicPr>
                <p:cNvPr id="64" name="Freihand 63">
                  <a:extLst>
                    <a:ext uri="{FF2B5EF4-FFF2-40B4-BE49-F238E27FC236}">
                      <a16:creationId xmlns:a16="http://schemas.microsoft.com/office/drawing/2014/main" id="{8A61ED58-9C55-4D6F-8BBE-8FB011B43E32}"/>
                    </a:ext>
                  </a:extLst>
                </p:cNvPr>
                <p:cNvPicPr/>
                <p:nvPr/>
              </p:nvPicPr>
              <p:blipFill>
                <a:blip r:embed="rId101"/>
                <a:stretch>
                  <a:fillRect/>
                </a:stretch>
              </p:blipFill>
              <p:spPr>
                <a:xfrm>
                  <a:off x="4796997" y="4105096"/>
                  <a:ext cx="2152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C1452C8-B076-4763-AB44-A4A3F57368B8}"/>
                    </a:ext>
                  </a:extLst>
                </p14:cNvPr>
                <p14:cNvContentPartPr/>
                <p14:nvPr/>
              </p14:nvContentPartPr>
              <p14:xfrm>
                <a:off x="4433397" y="4274656"/>
                <a:ext cx="101160" cy="325800"/>
              </p14:xfrm>
            </p:contentPart>
          </mc:Choice>
          <mc:Fallback xmlns="">
            <p:pic>
              <p:nvPicPr>
                <p:cNvPr id="66" name="Freihand 65">
                  <a:extLst>
                    <a:ext uri="{FF2B5EF4-FFF2-40B4-BE49-F238E27FC236}">
                      <a16:creationId xmlns:a16="http://schemas.microsoft.com/office/drawing/2014/main" id="{2C1452C8-B076-4763-AB44-A4A3F57368B8}"/>
                    </a:ext>
                  </a:extLst>
                </p:cNvPr>
                <p:cNvPicPr/>
                <p:nvPr/>
              </p:nvPicPr>
              <p:blipFill>
                <a:blip r:embed="rId103"/>
                <a:stretch>
                  <a:fillRect/>
                </a:stretch>
              </p:blipFill>
              <p:spPr>
                <a:xfrm>
                  <a:off x="4424397" y="4265656"/>
                  <a:ext cx="1188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C52C95FD-39B0-474B-82AD-80C7EC2E5199}"/>
                    </a:ext>
                  </a:extLst>
                </p14:cNvPr>
                <p14:cNvContentPartPr/>
                <p14:nvPr/>
              </p14:nvContentPartPr>
              <p14:xfrm>
                <a:off x="4420797" y="4474816"/>
                <a:ext cx="149400" cy="192960"/>
              </p14:xfrm>
            </p:contentPart>
          </mc:Choice>
          <mc:Fallback xmlns="">
            <p:pic>
              <p:nvPicPr>
                <p:cNvPr id="67" name="Freihand 66">
                  <a:extLst>
                    <a:ext uri="{FF2B5EF4-FFF2-40B4-BE49-F238E27FC236}">
                      <a16:creationId xmlns:a16="http://schemas.microsoft.com/office/drawing/2014/main" id="{C52C95FD-39B0-474B-82AD-80C7EC2E5199}"/>
                    </a:ext>
                  </a:extLst>
                </p:cNvPr>
                <p:cNvPicPr/>
                <p:nvPr/>
              </p:nvPicPr>
              <p:blipFill>
                <a:blip r:embed="rId105"/>
                <a:stretch>
                  <a:fillRect/>
                </a:stretch>
              </p:blipFill>
              <p:spPr>
                <a:xfrm>
                  <a:off x="4412157" y="4465816"/>
                  <a:ext cx="167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8C5561F0-A499-42B2-8EF4-D6A0878BD5D8}"/>
                    </a:ext>
                  </a:extLst>
                </p14:cNvPr>
                <p14:cNvContentPartPr/>
                <p14:nvPr/>
              </p14:nvContentPartPr>
              <p14:xfrm>
                <a:off x="4033077" y="3948136"/>
                <a:ext cx="88200" cy="190800"/>
              </p14:xfrm>
            </p:contentPart>
          </mc:Choice>
          <mc:Fallback xmlns="">
            <p:pic>
              <p:nvPicPr>
                <p:cNvPr id="69" name="Freihand 68">
                  <a:extLst>
                    <a:ext uri="{FF2B5EF4-FFF2-40B4-BE49-F238E27FC236}">
                      <a16:creationId xmlns:a16="http://schemas.microsoft.com/office/drawing/2014/main" id="{8C5561F0-A499-42B2-8EF4-D6A0878BD5D8}"/>
                    </a:ext>
                  </a:extLst>
                </p:cNvPr>
                <p:cNvPicPr/>
                <p:nvPr/>
              </p:nvPicPr>
              <p:blipFill>
                <a:blip r:embed="rId107"/>
                <a:stretch>
                  <a:fillRect/>
                </a:stretch>
              </p:blipFill>
              <p:spPr>
                <a:xfrm>
                  <a:off x="4024437" y="3939496"/>
                  <a:ext cx="105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3701785A-205A-4AEC-ACC2-CAE85CEF29EF}"/>
                    </a:ext>
                  </a:extLst>
                </p14:cNvPr>
                <p14:cNvContentPartPr/>
                <p14:nvPr/>
              </p14:nvContentPartPr>
              <p14:xfrm>
                <a:off x="4145037" y="4008616"/>
                <a:ext cx="82800" cy="106920"/>
              </p14:xfrm>
            </p:contentPart>
          </mc:Choice>
          <mc:Fallback xmlns="">
            <p:pic>
              <p:nvPicPr>
                <p:cNvPr id="70" name="Freihand 69">
                  <a:extLst>
                    <a:ext uri="{FF2B5EF4-FFF2-40B4-BE49-F238E27FC236}">
                      <a16:creationId xmlns:a16="http://schemas.microsoft.com/office/drawing/2014/main" id="{3701785A-205A-4AEC-ACC2-CAE85CEF29EF}"/>
                    </a:ext>
                  </a:extLst>
                </p:cNvPr>
                <p:cNvPicPr/>
                <p:nvPr/>
              </p:nvPicPr>
              <p:blipFill>
                <a:blip r:embed="rId109"/>
                <a:stretch>
                  <a:fillRect/>
                </a:stretch>
              </p:blipFill>
              <p:spPr>
                <a:xfrm>
                  <a:off x="4136037" y="3999976"/>
                  <a:ext cx="100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225DA61E-0BCB-4E9B-A28A-137D6A78E8D1}"/>
                    </a:ext>
                  </a:extLst>
                </p14:cNvPr>
                <p14:cNvContentPartPr/>
                <p14:nvPr/>
              </p14:nvContentPartPr>
              <p14:xfrm>
                <a:off x="4173117" y="3931216"/>
                <a:ext cx="63000" cy="185040"/>
              </p14:xfrm>
            </p:contentPart>
          </mc:Choice>
          <mc:Fallback xmlns="">
            <p:pic>
              <p:nvPicPr>
                <p:cNvPr id="71" name="Freihand 70">
                  <a:extLst>
                    <a:ext uri="{FF2B5EF4-FFF2-40B4-BE49-F238E27FC236}">
                      <a16:creationId xmlns:a16="http://schemas.microsoft.com/office/drawing/2014/main" id="{225DA61E-0BCB-4E9B-A28A-137D6A78E8D1}"/>
                    </a:ext>
                  </a:extLst>
                </p:cNvPr>
                <p:cNvPicPr/>
                <p:nvPr/>
              </p:nvPicPr>
              <p:blipFill>
                <a:blip r:embed="rId111"/>
                <a:stretch>
                  <a:fillRect/>
                </a:stretch>
              </p:blipFill>
              <p:spPr>
                <a:xfrm>
                  <a:off x="4164477" y="3922576"/>
                  <a:ext cx="80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74DFFD2F-6AA9-42C7-99C9-B6B5CD5F943E}"/>
                    </a:ext>
                  </a:extLst>
                </p14:cNvPr>
                <p14:cNvContentPartPr/>
                <p14:nvPr/>
              </p14:nvContentPartPr>
              <p14:xfrm>
                <a:off x="4218117" y="3910336"/>
                <a:ext cx="387360" cy="161640"/>
              </p14:xfrm>
            </p:contentPart>
          </mc:Choice>
          <mc:Fallback xmlns="">
            <p:pic>
              <p:nvPicPr>
                <p:cNvPr id="72" name="Freihand 71">
                  <a:extLst>
                    <a:ext uri="{FF2B5EF4-FFF2-40B4-BE49-F238E27FC236}">
                      <a16:creationId xmlns:a16="http://schemas.microsoft.com/office/drawing/2014/main" id="{74DFFD2F-6AA9-42C7-99C9-B6B5CD5F943E}"/>
                    </a:ext>
                  </a:extLst>
                </p:cNvPr>
                <p:cNvPicPr/>
                <p:nvPr/>
              </p:nvPicPr>
              <p:blipFill>
                <a:blip r:embed="rId113"/>
                <a:stretch>
                  <a:fillRect/>
                </a:stretch>
              </p:blipFill>
              <p:spPr>
                <a:xfrm>
                  <a:off x="4209477" y="3901696"/>
                  <a:ext cx="405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9ABE9012-1055-41C7-A15C-04FE3AC23EE7}"/>
                    </a:ext>
                  </a:extLst>
                </p14:cNvPr>
                <p14:cNvContentPartPr/>
                <p14:nvPr/>
              </p14:nvContentPartPr>
              <p14:xfrm>
                <a:off x="4498197" y="3815296"/>
                <a:ext cx="25560" cy="12960"/>
              </p14:xfrm>
            </p:contentPart>
          </mc:Choice>
          <mc:Fallback xmlns="">
            <p:pic>
              <p:nvPicPr>
                <p:cNvPr id="73" name="Freihand 72">
                  <a:extLst>
                    <a:ext uri="{FF2B5EF4-FFF2-40B4-BE49-F238E27FC236}">
                      <a16:creationId xmlns:a16="http://schemas.microsoft.com/office/drawing/2014/main" id="{9ABE9012-1055-41C7-A15C-04FE3AC23EE7}"/>
                    </a:ext>
                  </a:extLst>
                </p:cNvPr>
                <p:cNvPicPr/>
                <p:nvPr/>
              </p:nvPicPr>
              <p:blipFill>
                <a:blip r:embed="rId115"/>
                <a:stretch>
                  <a:fillRect/>
                </a:stretch>
              </p:blipFill>
              <p:spPr>
                <a:xfrm>
                  <a:off x="4489197" y="3806296"/>
                  <a:ext cx="43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60C2DA6F-0CB1-4EEA-864C-CCEF1097F907}"/>
                    </a:ext>
                  </a:extLst>
                </p14:cNvPr>
                <p14:cNvContentPartPr/>
                <p14:nvPr/>
              </p14:nvContentPartPr>
              <p14:xfrm>
                <a:off x="4636797" y="3771016"/>
                <a:ext cx="152280" cy="110160"/>
              </p14:xfrm>
            </p:contentPart>
          </mc:Choice>
          <mc:Fallback xmlns="">
            <p:pic>
              <p:nvPicPr>
                <p:cNvPr id="74" name="Freihand 73">
                  <a:extLst>
                    <a:ext uri="{FF2B5EF4-FFF2-40B4-BE49-F238E27FC236}">
                      <a16:creationId xmlns:a16="http://schemas.microsoft.com/office/drawing/2014/main" id="{60C2DA6F-0CB1-4EEA-864C-CCEF1097F907}"/>
                    </a:ext>
                  </a:extLst>
                </p:cNvPr>
                <p:cNvPicPr/>
                <p:nvPr/>
              </p:nvPicPr>
              <p:blipFill>
                <a:blip r:embed="rId117"/>
                <a:stretch>
                  <a:fillRect/>
                </a:stretch>
              </p:blipFill>
              <p:spPr>
                <a:xfrm>
                  <a:off x="4627797" y="3762376"/>
                  <a:ext cx="16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Freihand 80">
                  <a:extLst>
                    <a:ext uri="{FF2B5EF4-FFF2-40B4-BE49-F238E27FC236}">
                      <a16:creationId xmlns:a16="http://schemas.microsoft.com/office/drawing/2014/main" id="{55230E8A-A6DB-4CF0-93B8-8494490CE866}"/>
                    </a:ext>
                  </a:extLst>
                </p14:cNvPr>
                <p14:cNvContentPartPr/>
                <p14:nvPr/>
              </p14:nvContentPartPr>
              <p14:xfrm>
                <a:off x="4975917" y="4224616"/>
                <a:ext cx="248760" cy="426240"/>
              </p14:xfrm>
            </p:contentPart>
          </mc:Choice>
          <mc:Fallback xmlns="">
            <p:pic>
              <p:nvPicPr>
                <p:cNvPr id="81" name="Freihand 80">
                  <a:extLst>
                    <a:ext uri="{FF2B5EF4-FFF2-40B4-BE49-F238E27FC236}">
                      <a16:creationId xmlns:a16="http://schemas.microsoft.com/office/drawing/2014/main" id="{55230E8A-A6DB-4CF0-93B8-8494490CE866}"/>
                    </a:ext>
                  </a:extLst>
                </p:cNvPr>
                <p:cNvPicPr/>
                <p:nvPr/>
              </p:nvPicPr>
              <p:blipFill>
                <a:blip r:embed="rId119"/>
                <a:stretch>
                  <a:fillRect/>
                </a:stretch>
              </p:blipFill>
              <p:spPr>
                <a:xfrm>
                  <a:off x="4967277" y="4215616"/>
                  <a:ext cx="266400" cy="44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2" name="Freihand 11">
                <a:extLst>
                  <a:ext uri="{FF2B5EF4-FFF2-40B4-BE49-F238E27FC236}">
                    <a16:creationId xmlns:a16="http://schemas.microsoft.com/office/drawing/2014/main" id="{F1A9EBD6-C88C-14F5-3E30-799E54E99DD3}"/>
                  </a:ext>
                </a:extLst>
              </p14:cNvPr>
              <p14:cNvContentPartPr/>
              <p14:nvPr/>
            </p14:nvContentPartPr>
            <p14:xfrm>
              <a:off x="3084085" y="202226"/>
              <a:ext cx="1987200" cy="543600"/>
            </p14:xfrm>
          </p:contentPart>
        </mc:Choice>
        <mc:Fallback xmlns="">
          <p:pic>
            <p:nvPicPr>
              <p:cNvPr id="12" name="Freihand 11">
                <a:extLst>
                  <a:ext uri="{FF2B5EF4-FFF2-40B4-BE49-F238E27FC236}">
                    <a16:creationId xmlns:a16="http://schemas.microsoft.com/office/drawing/2014/main" id="{F1A9EBD6-C88C-14F5-3E30-799E54E99DD3}"/>
                  </a:ext>
                </a:extLst>
              </p:cNvPr>
              <p:cNvPicPr/>
              <p:nvPr/>
            </p:nvPicPr>
            <p:blipFill>
              <a:blip r:embed="rId121"/>
              <a:stretch>
                <a:fillRect/>
              </a:stretch>
            </p:blipFill>
            <p:spPr>
              <a:xfrm>
                <a:off x="3075445" y="193586"/>
                <a:ext cx="200484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 name="Freihand 28">
                <a:extLst>
                  <a:ext uri="{FF2B5EF4-FFF2-40B4-BE49-F238E27FC236}">
                    <a16:creationId xmlns:a16="http://schemas.microsoft.com/office/drawing/2014/main" id="{C861D721-297E-B72E-45B7-7D655992698D}"/>
                  </a:ext>
                </a:extLst>
              </p14:cNvPr>
              <p14:cNvContentPartPr/>
              <p14:nvPr/>
            </p14:nvContentPartPr>
            <p14:xfrm>
              <a:off x="1352845" y="4822106"/>
              <a:ext cx="799560" cy="981360"/>
            </p14:xfrm>
          </p:contentPart>
        </mc:Choice>
        <mc:Fallback xmlns="">
          <p:pic>
            <p:nvPicPr>
              <p:cNvPr id="29" name="Freihand 28">
                <a:extLst>
                  <a:ext uri="{FF2B5EF4-FFF2-40B4-BE49-F238E27FC236}">
                    <a16:creationId xmlns:a16="http://schemas.microsoft.com/office/drawing/2014/main" id="{C861D721-297E-B72E-45B7-7D655992698D}"/>
                  </a:ext>
                </a:extLst>
              </p:cNvPr>
              <p:cNvPicPr/>
              <p:nvPr/>
            </p:nvPicPr>
            <p:blipFill>
              <a:blip r:embed="rId123"/>
              <a:stretch>
                <a:fillRect/>
              </a:stretch>
            </p:blipFill>
            <p:spPr>
              <a:xfrm>
                <a:off x="1344205" y="4813466"/>
                <a:ext cx="817200"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 name="Freihand 35">
                <a:extLst>
                  <a:ext uri="{FF2B5EF4-FFF2-40B4-BE49-F238E27FC236}">
                    <a16:creationId xmlns:a16="http://schemas.microsoft.com/office/drawing/2014/main" id="{C539CF6A-80EB-B3FB-2DB6-31F068A5F25D}"/>
                  </a:ext>
                </a:extLst>
              </p14:cNvPr>
              <p14:cNvContentPartPr/>
              <p14:nvPr/>
            </p14:nvContentPartPr>
            <p14:xfrm>
              <a:off x="2112085" y="5094986"/>
              <a:ext cx="2199240" cy="120240"/>
            </p14:xfrm>
          </p:contentPart>
        </mc:Choice>
        <mc:Fallback xmlns="">
          <p:pic>
            <p:nvPicPr>
              <p:cNvPr id="36" name="Freihand 35">
                <a:extLst>
                  <a:ext uri="{FF2B5EF4-FFF2-40B4-BE49-F238E27FC236}">
                    <a16:creationId xmlns:a16="http://schemas.microsoft.com/office/drawing/2014/main" id="{C539CF6A-80EB-B3FB-2DB6-31F068A5F25D}"/>
                  </a:ext>
                </a:extLst>
              </p:cNvPr>
              <p:cNvPicPr/>
              <p:nvPr/>
            </p:nvPicPr>
            <p:blipFill>
              <a:blip r:embed="rId125"/>
              <a:stretch>
                <a:fillRect/>
              </a:stretch>
            </p:blipFill>
            <p:spPr>
              <a:xfrm>
                <a:off x="2103445" y="5086346"/>
                <a:ext cx="2216880" cy="137880"/>
              </a:xfrm>
              <a:prstGeom prst="rect">
                <a:avLst/>
              </a:prstGeom>
            </p:spPr>
          </p:pic>
        </mc:Fallback>
      </mc:AlternateContent>
      <p:grpSp>
        <p:nvGrpSpPr>
          <p:cNvPr id="54" name="Gruppieren 53">
            <a:extLst>
              <a:ext uri="{FF2B5EF4-FFF2-40B4-BE49-F238E27FC236}">
                <a16:creationId xmlns:a16="http://schemas.microsoft.com/office/drawing/2014/main" id="{B911A021-B770-847D-ECDE-D9FD647F337A}"/>
              </a:ext>
            </a:extLst>
          </p:cNvPr>
          <p:cNvGrpSpPr/>
          <p:nvPr/>
        </p:nvGrpSpPr>
        <p:grpSpPr>
          <a:xfrm>
            <a:off x="4294045" y="3928946"/>
            <a:ext cx="1127880" cy="1729440"/>
            <a:chOff x="4294045" y="3928946"/>
            <a:chExt cx="1127880" cy="1729440"/>
          </a:xfrm>
        </p:grpSpPr>
        <mc:AlternateContent xmlns:mc="http://schemas.openxmlformats.org/markup-compatibility/2006" xmlns:p14="http://schemas.microsoft.com/office/powerpoint/2010/main">
          <mc:Choice Requires="p14">
            <p:contentPart p14:bwMode="auto" r:id="rId126">
              <p14:nvContentPartPr>
                <p14:cNvPr id="43" name="Freihand 42">
                  <a:extLst>
                    <a:ext uri="{FF2B5EF4-FFF2-40B4-BE49-F238E27FC236}">
                      <a16:creationId xmlns:a16="http://schemas.microsoft.com/office/drawing/2014/main" id="{A3F6FB9A-E2A9-9753-F8EB-9388F693C326}"/>
                    </a:ext>
                  </a:extLst>
                </p14:cNvPr>
                <p14:cNvContentPartPr/>
                <p14:nvPr/>
              </p14:nvContentPartPr>
              <p14:xfrm>
                <a:off x="4294045" y="3960986"/>
                <a:ext cx="1066320" cy="1697400"/>
              </p14:xfrm>
            </p:contentPart>
          </mc:Choice>
          <mc:Fallback xmlns="">
            <p:pic>
              <p:nvPicPr>
                <p:cNvPr id="43" name="Freihand 42">
                  <a:extLst>
                    <a:ext uri="{FF2B5EF4-FFF2-40B4-BE49-F238E27FC236}">
                      <a16:creationId xmlns:a16="http://schemas.microsoft.com/office/drawing/2014/main" id="{A3F6FB9A-E2A9-9753-F8EB-9388F693C326}"/>
                    </a:ext>
                  </a:extLst>
                </p:cNvPr>
                <p:cNvPicPr/>
                <p:nvPr/>
              </p:nvPicPr>
              <p:blipFill>
                <a:blip r:embed="rId127"/>
                <a:stretch>
                  <a:fillRect/>
                </a:stretch>
              </p:blipFill>
              <p:spPr>
                <a:xfrm>
                  <a:off x="4285405" y="3951986"/>
                  <a:ext cx="1083960" cy="1715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4" name="Freihand 43">
                  <a:extLst>
                    <a:ext uri="{FF2B5EF4-FFF2-40B4-BE49-F238E27FC236}">
                      <a16:creationId xmlns:a16="http://schemas.microsoft.com/office/drawing/2014/main" id="{65497C35-C083-8B00-607A-F7DDF45C085A}"/>
                    </a:ext>
                  </a:extLst>
                </p14:cNvPr>
                <p14:cNvContentPartPr/>
                <p14:nvPr/>
              </p14:nvContentPartPr>
              <p14:xfrm>
                <a:off x="4805245" y="4037666"/>
                <a:ext cx="201600" cy="6480"/>
              </p14:xfrm>
            </p:contentPart>
          </mc:Choice>
          <mc:Fallback xmlns="">
            <p:pic>
              <p:nvPicPr>
                <p:cNvPr id="44" name="Freihand 43">
                  <a:extLst>
                    <a:ext uri="{FF2B5EF4-FFF2-40B4-BE49-F238E27FC236}">
                      <a16:creationId xmlns:a16="http://schemas.microsoft.com/office/drawing/2014/main" id="{65497C35-C083-8B00-607A-F7DDF45C085A}"/>
                    </a:ext>
                  </a:extLst>
                </p:cNvPr>
                <p:cNvPicPr/>
                <p:nvPr/>
              </p:nvPicPr>
              <p:blipFill>
                <a:blip r:embed="rId129"/>
                <a:stretch>
                  <a:fillRect/>
                </a:stretch>
              </p:blipFill>
              <p:spPr>
                <a:xfrm>
                  <a:off x="4796245" y="4028666"/>
                  <a:ext cx="219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2" name="Freihand 51">
                  <a:extLst>
                    <a:ext uri="{FF2B5EF4-FFF2-40B4-BE49-F238E27FC236}">
                      <a16:creationId xmlns:a16="http://schemas.microsoft.com/office/drawing/2014/main" id="{1FDDEE62-D6D3-7726-271E-CE27F4C0E81E}"/>
                    </a:ext>
                  </a:extLst>
                </p14:cNvPr>
                <p14:cNvContentPartPr/>
                <p14:nvPr/>
              </p14:nvContentPartPr>
              <p14:xfrm>
                <a:off x="5068765" y="3928946"/>
                <a:ext cx="353160" cy="954360"/>
              </p14:xfrm>
            </p:contentPart>
          </mc:Choice>
          <mc:Fallback xmlns="">
            <p:pic>
              <p:nvPicPr>
                <p:cNvPr id="52" name="Freihand 51">
                  <a:extLst>
                    <a:ext uri="{FF2B5EF4-FFF2-40B4-BE49-F238E27FC236}">
                      <a16:creationId xmlns:a16="http://schemas.microsoft.com/office/drawing/2014/main" id="{1FDDEE62-D6D3-7726-271E-CE27F4C0E81E}"/>
                    </a:ext>
                  </a:extLst>
                </p:cNvPr>
                <p:cNvPicPr/>
                <p:nvPr/>
              </p:nvPicPr>
              <p:blipFill>
                <a:blip r:embed="rId131"/>
                <a:stretch>
                  <a:fillRect/>
                </a:stretch>
              </p:blipFill>
              <p:spPr>
                <a:xfrm>
                  <a:off x="5059765" y="3919946"/>
                  <a:ext cx="370800" cy="972000"/>
                </a:xfrm>
                <a:prstGeom prst="rect">
                  <a:avLst/>
                </a:prstGeom>
              </p:spPr>
            </p:pic>
          </mc:Fallback>
        </mc:AlternateContent>
      </p:grpSp>
    </p:spTree>
    <p:extLst>
      <p:ext uri="{BB962C8B-B14F-4D97-AF65-F5344CB8AC3E}">
        <p14:creationId xmlns:p14="http://schemas.microsoft.com/office/powerpoint/2010/main" val="61607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484702" cy="343620"/>
          </a:xfrm>
          <a:prstGeom prst="rect">
            <a:avLst/>
          </a:prstGeom>
          <a:noFill/>
        </p:spPr>
        <p:txBody>
          <a:bodyPr wrap="none" rtlCol="0">
            <a:spAutoFit/>
          </a:bodyPr>
          <a:lstStyle/>
          <a:p>
            <a:r>
              <a:rPr lang="de-DE" sz="1633"/>
              <a:t>Unemployment</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34155" y="324392"/>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pic>
        <p:nvPicPr>
          <p:cNvPr id="2" name="Grafik 1">
            <a:extLst>
              <a:ext uri="{FF2B5EF4-FFF2-40B4-BE49-F238E27FC236}">
                <a16:creationId xmlns:a16="http://schemas.microsoft.com/office/drawing/2014/main" id="{DAED8A64-581D-C5E2-ADB2-4FB6607B4837}"/>
              </a:ext>
            </a:extLst>
          </p:cNvPr>
          <p:cNvPicPr>
            <a:picLocks noChangeAspect="1"/>
          </p:cNvPicPr>
          <p:nvPr/>
        </p:nvPicPr>
        <p:blipFill>
          <a:blip r:embed="rId4"/>
          <a:stretch>
            <a:fillRect/>
          </a:stretch>
        </p:blipFill>
        <p:spPr>
          <a:xfrm>
            <a:off x="226004" y="799432"/>
            <a:ext cx="3786703" cy="2276051"/>
          </a:xfrm>
          <a:prstGeom prst="rect">
            <a:avLst/>
          </a:prstGeom>
        </p:spPr>
      </p:pic>
      <p:pic>
        <p:nvPicPr>
          <p:cNvPr id="3" name="Grafik 2">
            <a:extLst>
              <a:ext uri="{FF2B5EF4-FFF2-40B4-BE49-F238E27FC236}">
                <a16:creationId xmlns:a16="http://schemas.microsoft.com/office/drawing/2014/main" id="{2F89B43B-34F3-DC76-8E90-9254B78C2D9A}"/>
              </a:ext>
            </a:extLst>
          </p:cNvPr>
          <p:cNvPicPr>
            <a:picLocks noChangeAspect="1"/>
          </p:cNvPicPr>
          <p:nvPr/>
        </p:nvPicPr>
        <p:blipFill>
          <a:blip r:embed="rId5"/>
          <a:stretch>
            <a:fillRect/>
          </a:stretch>
        </p:blipFill>
        <p:spPr>
          <a:xfrm>
            <a:off x="359170" y="3515999"/>
            <a:ext cx="4120074" cy="2476428"/>
          </a:xfrm>
          <a:prstGeom prst="rect">
            <a:avLst/>
          </a:prstGeom>
        </p:spPr>
      </p:pic>
      <mc:AlternateContent xmlns:mc="http://schemas.openxmlformats.org/markup-compatibility/2006" xmlns:p14="http://schemas.microsoft.com/office/powerpoint/2010/main">
        <mc:Choice Requires="p14">
          <p:contentPart p14:bwMode="auto" r:id="rId6">
            <p14:nvContentPartPr>
              <p14:cNvPr id="126" name="Freihand 125">
                <a:extLst>
                  <a:ext uri="{FF2B5EF4-FFF2-40B4-BE49-F238E27FC236}">
                    <a16:creationId xmlns:a16="http://schemas.microsoft.com/office/drawing/2014/main" id="{7CF3A68F-1D64-F26E-221D-0579D87B446C}"/>
                  </a:ext>
                </a:extLst>
              </p14:cNvPr>
              <p14:cNvContentPartPr/>
              <p14:nvPr/>
            </p14:nvContentPartPr>
            <p14:xfrm>
              <a:off x="8115085" y="2779826"/>
              <a:ext cx="1711080" cy="1307880"/>
            </p14:xfrm>
          </p:contentPart>
        </mc:Choice>
        <mc:Fallback xmlns="">
          <p:pic>
            <p:nvPicPr>
              <p:cNvPr id="126" name="Freihand 125">
                <a:extLst>
                  <a:ext uri="{FF2B5EF4-FFF2-40B4-BE49-F238E27FC236}">
                    <a16:creationId xmlns:a16="http://schemas.microsoft.com/office/drawing/2014/main" id="{7CF3A68F-1D64-F26E-221D-0579D87B446C}"/>
                  </a:ext>
                </a:extLst>
              </p:cNvPr>
              <p:cNvPicPr/>
              <p:nvPr/>
            </p:nvPicPr>
            <p:blipFill>
              <a:blip r:embed="rId7"/>
              <a:stretch>
                <a:fillRect/>
              </a:stretch>
            </p:blipFill>
            <p:spPr>
              <a:xfrm>
                <a:off x="8106085" y="2770826"/>
                <a:ext cx="1728720" cy="1325520"/>
              </a:xfrm>
              <a:prstGeom prst="rect">
                <a:avLst/>
              </a:prstGeom>
            </p:spPr>
          </p:pic>
        </mc:Fallback>
      </mc:AlternateContent>
      <p:grpSp>
        <p:nvGrpSpPr>
          <p:cNvPr id="156" name="Gruppieren 155">
            <a:extLst>
              <a:ext uri="{FF2B5EF4-FFF2-40B4-BE49-F238E27FC236}">
                <a16:creationId xmlns:a16="http://schemas.microsoft.com/office/drawing/2014/main" id="{BFAA757D-D2B0-CB95-0616-18211B8BF0C4}"/>
              </a:ext>
            </a:extLst>
          </p:cNvPr>
          <p:cNvGrpSpPr/>
          <p:nvPr/>
        </p:nvGrpSpPr>
        <p:grpSpPr>
          <a:xfrm>
            <a:off x="680725" y="1044986"/>
            <a:ext cx="9380160" cy="4796640"/>
            <a:chOff x="680725" y="1044986"/>
            <a:chExt cx="9380160" cy="47966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3721E86-371E-BC4F-FDD5-CA8F374487CD}"/>
                    </a:ext>
                  </a:extLst>
                </p14:cNvPr>
                <p14:cNvContentPartPr/>
                <p14:nvPr/>
              </p14:nvContentPartPr>
              <p14:xfrm>
                <a:off x="5441725" y="1684346"/>
                <a:ext cx="12960" cy="12960"/>
              </p14:xfrm>
            </p:contentPart>
          </mc:Choice>
          <mc:Fallback xmlns="">
            <p:pic>
              <p:nvPicPr>
                <p:cNvPr id="4" name="Freihand 3">
                  <a:extLst>
                    <a:ext uri="{FF2B5EF4-FFF2-40B4-BE49-F238E27FC236}">
                      <a16:creationId xmlns:a16="http://schemas.microsoft.com/office/drawing/2014/main" id="{83721E86-371E-BC4F-FDD5-CA8F374487CD}"/>
                    </a:ext>
                  </a:extLst>
                </p:cNvPr>
                <p:cNvPicPr/>
                <p:nvPr/>
              </p:nvPicPr>
              <p:blipFill>
                <a:blip r:embed="rId9"/>
                <a:stretch>
                  <a:fillRect/>
                </a:stretch>
              </p:blipFill>
              <p:spPr>
                <a:xfrm>
                  <a:off x="5432725" y="1675346"/>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B6A6C13-8144-E39C-B2AA-CCCBA6429F1D}"/>
                    </a:ext>
                  </a:extLst>
                </p14:cNvPr>
                <p14:cNvContentPartPr/>
                <p14:nvPr/>
              </p14:nvContentPartPr>
              <p14:xfrm>
                <a:off x="1022725" y="1204826"/>
                <a:ext cx="2031480" cy="968040"/>
              </p14:xfrm>
            </p:contentPart>
          </mc:Choice>
          <mc:Fallback xmlns="">
            <p:pic>
              <p:nvPicPr>
                <p:cNvPr id="5" name="Freihand 4">
                  <a:extLst>
                    <a:ext uri="{FF2B5EF4-FFF2-40B4-BE49-F238E27FC236}">
                      <a16:creationId xmlns:a16="http://schemas.microsoft.com/office/drawing/2014/main" id="{6B6A6C13-8144-E39C-B2AA-CCCBA6429F1D}"/>
                    </a:ext>
                  </a:extLst>
                </p:cNvPr>
                <p:cNvPicPr/>
                <p:nvPr/>
              </p:nvPicPr>
              <p:blipFill>
                <a:blip r:embed="rId11"/>
                <a:stretch>
                  <a:fillRect/>
                </a:stretch>
              </p:blipFill>
              <p:spPr>
                <a:xfrm>
                  <a:off x="1014085" y="1195826"/>
                  <a:ext cx="2049120" cy="98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C9C52CF-39F6-1F10-4F0C-6F6FCB4E0355}"/>
                    </a:ext>
                  </a:extLst>
                </p14:cNvPr>
                <p14:cNvContentPartPr/>
                <p14:nvPr/>
              </p14:nvContentPartPr>
              <p14:xfrm>
                <a:off x="2912005" y="1982426"/>
                <a:ext cx="160920" cy="223920"/>
              </p14:xfrm>
            </p:contentPart>
          </mc:Choice>
          <mc:Fallback xmlns="">
            <p:pic>
              <p:nvPicPr>
                <p:cNvPr id="8" name="Freihand 7">
                  <a:extLst>
                    <a:ext uri="{FF2B5EF4-FFF2-40B4-BE49-F238E27FC236}">
                      <a16:creationId xmlns:a16="http://schemas.microsoft.com/office/drawing/2014/main" id="{EC9C52CF-39F6-1F10-4F0C-6F6FCB4E0355}"/>
                    </a:ext>
                  </a:extLst>
                </p:cNvPr>
                <p:cNvPicPr/>
                <p:nvPr/>
              </p:nvPicPr>
              <p:blipFill>
                <a:blip r:embed="rId13"/>
                <a:stretch>
                  <a:fillRect/>
                </a:stretch>
              </p:blipFill>
              <p:spPr>
                <a:xfrm>
                  <a:off x="2903005" y="1973426"/>
                  <a:ext cx="178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34D5435E-B615-D6A9-81C8-F36A98B00659}"/>
                    </a:ext>
                  </a:extLst>
                </p14:cNvPr>
                <p14:cNvContentPartPr/>
                <p14:nvPr/>
              </p14:nvContentPartPr>
              <p14:xfrm>
                <a:off x="1344565" y="4053146"/>
                <a:ext cx="1928160" cy="719280"/>
              </p14:xfrm>
            </p:contentPart>
          </mc:Choice>
          <mc:Fallback xmlns="">
            <p:pic>
              <p:nvPicPr>
                <p:cNvPr id="11" name="Freihand 10">
                  <a:extLst>
                    <a:ext uri="{FF2B5EF4-FFF2-40B4-BE49-F238E27FC236}">
                      <a16:creationId xmlns:a16="http://schemas.microsoft.com/office/drawing/2014/main" id="{34D5435E-B615-D6A9-81C8-F36A98B00659}"/>
                    </a:ext>
                  </a:extLst>
                </p:cNvPr>
                <p:cNvPicPr/>
                <p:nvPr/>
              </p:nvPicPr>
              <p:blipFill>
                <a:blip r:embed="rId15"/>
                <a:stretch>
                  <a:fillRect/>
                </a:stretch>
              </p:blipFill>
              <p:spPr>
                <a:xfrm>
                  <a:off x="1335925" y="4044146"/>
                  <a:ext cx="194580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6C26622-C443-0E12-3110-67C3184062B2}"/>
                    </a:ext>
                  </a:extLst>
                </p14:cNvPr>
                <p14:cNvContentPartPr/>
                <p14:nvPr/>
              </p14:nvContentPartPr>
              <p14:xfrm>
                <a:off x="3111805" y="4627706"/>
                <a:ext cx="237960" cy="231840"/>
              </p14:xfrm>
            </p:contentPart>
          </mc:Choice>
          <mc:Fallback xmlns="">
            <p:pic>
              <p:nvPicPr>
                <p:cNvPr id="12" name="Freihand 11">
                  <a:extLst>
                    <a:ext uri="{FF2B5EF4-FFF2-40B4-BE49-F238E27FC236}">
                      <a16:creationId xmlns:a16="http://schemas.microsoft.com/office/drawing/2014/main" id="{36C26622-C443-0E12-3110-67C3184062B2}"/>
                    </a:ext>
                  </a:extLst>
                </p:cNvPr>
                <p:cNvPicPr/>
                <p:nvPr/>
              </p:nvPicPr>
              <p:blipFill>
                <a:blip r:embed="rId17"/>
                <a:stretch>
                  <a:fillRect/>
                </a:stretch>
              </p:blipFill>
              <p:spPr>
                <a:xfrm>
                  <a:off x="3103165" y="4619066"/>
                  <a:ext cx="255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27BCBB4C-7DB0-A4C1-3180-EF39ECF5EC6E}"/>
                    </a:ext>
                  </a:extLst>
                </p14:cNvPr>
                <p14:cNvContentPartPr/>
                <p14:nvPr/>
              </p14:nvContentPartPr>
              <p14:xfrm>
                <a:off x="2450125" y="2019866"/>
                <a:ext cx="282960" cy="2427120"/>
              </p14:xfrm>
            </p:contentPart>
          </mc:Choice>
          <mc:Fallback xmlns="">
            <p:pic>
              <p:nvPicPr>
                <p:cNvPr id="16" name="Freihand 15">
                  <a:extLst>
                    <a:ext uri="{FF2B5EF4-FFF2-40B4-BE49-F238E27FC236}">
                      <a16:creationId xmlns:a16="http://schemas.microsoft.com/office/drawing/2014/main" id="{27BCBB4C-7DB0-A4C1-3180-EF39ECF5EC6E}"/>
                    </a:ext>
                  </a:extLst>
                </p:cNvPr>
                <p:cNvPicPr/>
                <p:nvPr/>
              </p:nvPicPr>
              <p:blipFill>
                <a:blip r:embed="rId19"/>
                <a:stretch>
                  <a:fillRect/>
                </a:stretch>
              </p:blipFill>
              <p:spPr>
                <a:xfrm>
                  <a:off x="2441485" y="2010866"/>
                  <a:ext cx="300600" cy="244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AFB643B0-F751-78B1-F8B6-62AA243F211A}"/>
                    </a:ext>
                  </a:extLst>
                </p14:cNvPr>
                <p14:cNvContentPartPr/>
                <p14:nvPr/>
              </p14:nvContentPartPr>
              <p14:xfrm>
                <a:off x="3040885" y="3110666"/>
                <a:ext cx="1591200" cy="302760"/>
              </p14:xfrm>
            </p:contentPart>
          </mc:Choice>
          <mc:Fallback xmlns="">
            <p:pic>
              <p:nvPicPr>
                <p:cNvPr id="17" name="Freihand 16">
                  <a:extLst>
                    <a:ext uri="{FF2B5EF4-FFF2-40B4-BE49-F238E27FC236}">
                      <a16:creationId xmlns:a16="http://schemas.microsoft.com/office/drawing/2014/main" id="{AFB643B0-F751-78B1-F8B6-62AA243F211A}"/>
                    </a:ext>
                  </a:extLst>
                </p:cNvPr>
                <p:cNvPicPr/>
                <p:nvPr/>
              </p:nvPicPr>
              <p:blipFill>
                <a:blip r:embed="rId21"/>
                <a:stretch>
                  <a:fillRect/>
                </a:stretch>
              </p:blipFill>
              <p:spPr>
                <a:xfrm>
                  <a:off x="3031885" y="3102026"/>
                  <a:ext cx="16088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10E5E4EF-E2CF-CC14-44BF-2A8252620138}"/>
                    </a:ext>
                  </a:extLst>
                </p14:cNvPr>
                <p14:cNvContentPartPr/>
                <p14:nvPr/>
              </p14:nvContentPartPr>
              <p14:xfrm>
                <a:off x="3048805" y="3168266"/>
                <a:ext cx="479520" cy="339480"/>
              </p14:xfrm>
            </p:contentPart>
          </mc:Choice>
          <mc:Fallback xmlns="">
            <p:pic>
              <p:nvPicPr>
                <p:cNvPr id="18" name="Freihand 17">
                  <a:extLst>
                    <a:ext uri="{FF2B5EF4-FFF2-40B4-BE49-F238E27FC236}">
                      <a16:creationId xmlns:a16="http://schemas.microsoft.com/office/drawing/2014/main" id="{10E5E4EF-E2CF-CC14-44BF-2A8252620138}"/>
                    </a:ext>
                  </a:extLst>
                </p:cNvPr>
                <p:cNvPicPr/>
                <p:nvPr/>
              </p:nvPicPr>
              <p:blipFill>
                <a:blip r:embed="rId23"/>
                <a:stretch>
                  <a:fillRect/>
                </a:stretch>
              </p:blipFill>
              <p:spPr>
                <a:xfrm>
                  <a:off x="3039805" y="3159266"/>
                  <a:ext cx="497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D8A57FC1-093B-6E17-34A7-F93514CDE9F3}"/>
                    </a:ext>
                  </a:extLst>
                </p14:cNvPr>
                <p14:cNvContentPartPr/>
                <p14:nvPr/>
              </p14:nvContentPartPr>
              <p14:xfrm>
                <a:off x="8511085" y="1331906"/>
                <a:ext cx="99720" cy="153720"/>
              </p14:xfrm>
            </p:contentPart>
          </mc:Choice>
          <mc:Fallback xmlns="">
            <p:pic>
              <p:nvPicPr>
                <p:cNvPr id="34" name="Freihand 33">
                  <a:extLst>
                    <a:ext uri="{FF2B5EF4-FFF2-40B4-BE49-F238E27FC236}">
                      <a16:creationId xmlns:a16="http://schemas.microsoft.com/office/drawing/2014/main" id="{D8A57FC1-093B-6E17-34A7-F93514CDE9F3}"/>
                    </a:ext>
                  </a:extLst>
                </p:cNvPr>
                <p:cNvPicPr/>
                <p:nvPr/>
              </p:nvPicPr>
              <p:blipFill>
                <a:blip r:embed="rId25"/>
                <a:stretch>
                  <a:fillRect/>
                </a:stretch>
              </p:blipFill>
              <p:spPr>
                <a:xfrm>
                  <a:off x="8502085" y="1322906"/>
                  <a:ext cx="117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Freihand 34">
                  <a:extLst>
                    <a:ext uri="{FF2B5EF4-FFF2-40B4-BE49-F238E27FC236}">
                      <a16:creationId xmlns:a16="http://schemas.microsoft.com/office/drawing/2014/main" id="{7F7C46B3-23FF-D8C3-7572-BC1A9EA6B3BB}"/>
                    </a:ext>
                  </a:extLst>
                </p14:cNvPr>
                <p14:cNvContentPartPr/>
                <p14:nvPr/>
              </p14:nvContentPartPr>
              <p14:xfrm>
                <a:off x="8695045" y="1271426"/>
                <a:ext cx="73080" cy="109440"/>
              </p14:xfrm>
            </p:contentPart>
          </mc:Choice>
          <mc:Fallback xmlns="">
            <p:pic>
              <p:nvPicPr>
                <p:cNvPr id="35" name="Freihand 34">
                  <a:extLst>
                    <a:ext uri="{FF2B5EF4-FFF2-40B4-BE49-F238E27FC236}">
                      <a16:creationId xmlns:a16="http://schemas.microsoft.com/office/drawing/2014/main" id="{7F7C46B3-23FF-D8C3-7572-BC1A9EA6B3BB}"/>
                    </a:ext>
                  </a:extLst>
                </p:cNvPr>
                <p:cNvPicPr/>
                <p:nvPr/>
              </p:nvPicPr>
              <p:blipFill>
                <a:blip r:embed="rId27"/>
                <a:stretch>
                  <a:fillRect/>
                </a:stretch>
              </p:blipFill>
              <p:spPr>
                <a:xfrm>
                  <a:off x="8686405" y="1262786"/>
                  <a:ext cx="90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2DA00A52-0010-CB12-184B-83E58A330ECF}"/>
                    </a:ext>
                  </a:extLst>
                </p14:cNvPr>
                <p14:cNvContentPartPr/>
                <p14:nvPr/>
              </p14:nvContentPartPr>
              <p14:xfrm>
                <a:off x="8818525" y="1105466"/>
                <a:ext cx="617400" cy="192600"/>
              </p14:xfrm>
            </p:contentPart>
          </mc:Choice>
          <mc:Fallback xmlns="">
            <p:pic>
              <p:nvPicPr>
                <p:cNvPr id="36" name="Freihand 35">
                  <a:extLst>
                    <a:ext uri="{FF2B5EF4-FFF2-40B4-BE49-F238E27FC236}">
                      <a16:creationId xmlns:a16="http://schemas.microsoft.com/office/drawing/2014/main" id="{2DA00A52-0010-CB12-184B-83E58A330ECF}"/>
                    </a:ext>
                  </a:extLst>
                </p:cNvPr>
                <p:cNvPicPr/>
                <p:nvPr/>
              </p:nvPicPr>
              <p:blipFill>
                <a:blip r:embed="rId29"/>
                <a:stretch>
                  <a:fillRect/>
                </a:stretch>
              </p:blipFill>
              <p:spPr>
                <a:xfrm>
                  <a:off x="8809885" y="1096826"/>
                  <a:ext cx="635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B07AFBF6-7B42-B84F-9287-3D7C5E8D307E}"/>
                    </a:ext>
                  </a:extLst>
                </p14:cNvPr>
                <p14:cNvContentPartPr/>
                <p14:nvPr/>
              </p14:nvContentPartPr>
              <p14:xfrm>
                <a:off x="4939885" y="2710346"/>
                <a:ext cx="653760" cy="277200"/>
              </p14:xfrm>
            </p:contentPart>
          </mc:Choice>
          <mc:Fallback xmlns="">
            <p:pic>
              <p:nvPicPr>
                <p:cNvPr id="19" name="Freihand 18">
                  <a:extLst>
                    <a:ext uri="{FF2B5EF4-FFF2-40B4-BE49-F238E27FC236}">
                      <a16:creationId xmlns:a16="http://schemas.microsoft.com/office/drawing/2014/main" id="{B07AFBF6-7B42-B84F-9287-3D7C5E8D307E}"/>
                    </a:ext>
                  </a:extLst>
                </p:cNvPr>
                <p:cNvPicPr/>
                <p:nvPr/>
              </p:nvPicPr>
              <p:blipFill>
                <a:blip r:embed="rId31"/>
                <a:stretch>
                  <a:fillRect/>
                </a:stretch>
              </p:blipFill>
              <p:spPr>
                <a:xfrm>
                  <a:off x="4930885" y="2701346"/>
                  <a:ext cx="6714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922528A8-BF7D-2BCC-DE6C-BBC13C07A6B2}"/>
                    </a:ext>
                  </a:extLst>
                </p14:cNvPr>
                <p14:cNvContentPartPr/>
                <p14:nvPr/>
              </p14:nvContentPartPr>
              <p14:xfrm>
                <a:off x="5529205" y="2585066"/>
                <a:ext cx="228600" cy="275760"/>
              </p14:xfrm>
            </p:contentPart>
          </mc:Choice>
          <mc:Fallback xmlns="">
            <p:pic>
              <p:nvPicPr>
                <p:cNvPr id="20" name="Freihand 19">
                  <a:extLst>
                    <a:ext uri="{FF2B5EF4-FFF2-40B4-BE49-F238E27FC236}">
                      <a16:creationId xmlns:a16="http://schemas.microsoft.com/office/drawing/2014/main" id="{922528A8-BF7D-2BCC-DE6C-BBC13C07A6B2}"/>
                    </a:ext>
                  </a:extLst>
                </p:cNvPr>
                <p:cNvPicPr/>
                <p:nvPr/>
              </p:nvPicPr>
              <p:blipFill>
                <a:blip r:embed="rId33"/>
                <a:stretch>
                  <a:fillRect/>
                </a:stretch>
              </p:blipFill>
              <p:spPr>
                <a:xfrm>
                  <a:off x="5520565" y="2576426"/>
                  <a:ext cx="2462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7E26EE2-5A06-5E35-22E1-D985078CF935}"/>
                    </a:ext>
                  </a:extLst>
                </p14:cNvPr>
                <p14:cNvContentPartPr/>
                <p14:nvPr/>
              </p14:nvContentPartPr>
              <p14:xfrm>
                <a:off x="5957965" y="2381666"/>
                <a:ext cx="212760" cy="192600"/>
              </p14:xfrm>
            </p:contentPart>
          </mc:Choice>
          <mc:Fallback xmlns="">
            <p:pic>
              <p:nvPicPr>
                <p:cNvPr id="21" name="Freihand 20">
                  <a:extLst>
                    <a:ext uri="{FF2B5EF4-FFF2-40B4-BE49-F238E27FC236}">
                      <a16:creationId xmlns:a16="http://schemas.microsoft.com/office/drawing/2014/main" id="{A7E26EE2-5A06-5E35-22E1-D985078CF935}"/>
                    </a:ext>
                  </a:extLst>
                </p:cNvPr>
                <p:cNvPicPr/>
                <p:nvPr/>
              </p:nvPicPr>
              <p:blipFill>
                <a:blip r:embed="rId35"/>
                <a:stretch>
                  <a:fillRect/>
                </a:stretch>
              </p:blipFill>
              <p:spPr>
                <a:xfrm>
                  <a:off x="5949325" y="2373026"/>
                  <a:ext cx="230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A72CB28D-DB4C-CD57-E4E6-C874D64AC800}"/>
                    </a:ext>
                  </a:extLst>
                </p14:cNvPr>
                <p14:cNvContentPartPr/>
                <p14:nvPr/>
              </p14:nvContentPartPr>
              <p14:xfrm>
                <a:off x="6111325" y="2361866"/>
                <a:ext cx="176760" cy="91440"/>
              </p14:xfrm>
            </p:contentPart>
          </mc:Choice>
          <mc:Fallback xmlns="">
            <p:pic>
              <p:nvPicPr>
                <p:cNvPr id="22" name="Freihand 21">
                  <a:extLst>
                    <a:ext uri="{FF2B5EF4-FFF2-40B4-BE49-F238E27FC236}">
                      <a16:creationId xmlns:a16="http://schemas.microsoft.com/office/drawing/2014/main" id="{A72CB28D-DB4C-CD57-E4E6-C874D64AC800}"/>
                    </a:ext>
                  </a:extLst>
                </p:cNvPr>
                <p:cNvPicPr/>
                <p:nvPr/>
              </p:nvPicPr>
              <p:blipFill>
                <a:blip r:embed="rId37"/>
                <a:stretch>
                  <a:fillRect/>
                </a:stretch>
              </p:blipFill>
              <p:spPr>
                <a:xfrm>
                  <a:off x="6102325" y="2353226"/>
                  <a:ext cx="194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881C1FDA-4A32-080D-9879-3DA69C4E449A}"/>
                    </a:ext>
                  </a:extLst>
                </p14:cNvPr>
                <p14:cNvContentPartPr/>
                <p14:nvPr/>
              </p14:nvContentPartPr>
              <p14:xfrm>
                <a:off x="6418765" y="2143346"/>
                <a:ext cx="460800" cy="242640"/>
              </p14:xfrm>
            </p:contentPart>
          </mc:Choice>
          <mc:Fallback xmlns="">
            <p:pic>
              <p:nvPicPr>
                <p:cNvPr id="23" name="Freihand 22">
                  <a:extLst>
                    <a:ext uri="{FF2B5EF4-FFF2-40B4-BE49-F238E27FC236}">
                      <a16:creationId xmlns:a16="http://schemas.microsoft.com/office/drawing/2014/main" id="{881C1FDA-4A32-080D-9879-3DA69C4E449A}"/>
                    </a:ext>
                  </a:extLst>
                </p:cNvPr>
                <p:cNvPicPr/>
                <p:nvPr/>
              </p:nvPicPr>
              <p:blipFill>
                <a:blip r:embed="rId39"/>
                <a:stretch>
                  <a:fillRect/>
                </a:stretch>
              </p:blipFill>
              <p:spPr>
                <a:xfrm>
                  <a:off x="6409765" y="2134346"/>
                  <a:ext cx="478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489111B9-F6E0-1600-CBC6-AAA1B5F71976}"/>
                    </a:ext>
                  </a:extLst>
                </p14:cNvPr>
                <p14:cNvContentPartPr/>
                <p14:nvPr/>
              </p14:nvContentPartPr>
              <p14:xfrm>
                <a:off x="6794605" y="2020586"/>
                <a:ext cx="272520" cy="90720"/>
              </p14:xfrm>
            </p:contentPart>
          </mc:Choice>
          <mc:Fallback xmlns="">
            <p:pic>
              <p:nvPicPr>
                <p:cNvPr id="24" name="Freihand 23">
                  <a:extLst>
                    <a:ext uri="{FF2B5EF4-FFF2-40B4-BE49-F238E27FC236}">
                      <a16:creationId xmlns:a16="http://schemas.microsoft.com/office/drawing/2014/main" id="{489111B9-F6E0-1600-CBC6-AAA1B5F71976}"/>
                    </a:ext>
                  </a:extLst>
                </p:cNvPr>
                <p:cNvPicPr/>
                <p:nvPr/>
              </p:nvPicPr>
              <p:blipFill>
                <a:blip r:embed="rId41"/>
                <a:stretch>
                  <a:fillRect/>
                </a:stretch>
              </p:blipFill>
              <p:spPr>
                <a:xfrm>
                  <a:off x="6785605" y="2011946"/>
                  <a:ext cx="290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D7AB7B75-9FD8-1993-4CE0-0D6AD4D86546}"/>
                    </a:ext>
                  </a:extLst>
                </p14:cNvPr>
                <p14:cNvContentPartPr/>
                <p14:nvPr/>
              </p14:nvContentPartPr>
              <p14:xfrm>
                <a:off x="7332805" y="1716386"/>
                <a:ext cx="155520" cy="222840"/>
              </p14:xfrm>
            </p:contentPart>
          </mc:Choice>
          <mc:Fallback xmlns="">
            <p:pic>
              <p:nvPicPr>
                <p:cNvPr id="27" name="Freihand 26">
                  <a:extLst>
                    <a:ext uri="{FF2B5EF4-FFF2-40B4-BE49-F238E27FC236}">
                      <a16:creationId xmlns:a16="http://schemas.microsoft.com/office/drawing/2014/main" id="{D7AB7B75-9FD8-1993-4CE0-0D6AD4D86546}"/>
                    </a:ext>
                  </a:extLst>
                </p:cNvPr>
                <p:cNvPicPr/>
                <p:nvPr/>
              </p:nvPicPr>
              <p:blipFill>
                <a:blip r:embed="rId43"/>
                <a:stretch>
                  <a:fillRect/>
                </a:stretch>
              </p:blipFill>
              <p:spPr>
                <a:xfrm>
                  <a:off x="7323805" y="1707386"/>
                  <a:ext cx="173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2FA17426-1704-3CCF-0FC6-1AF9E37EC75E}"/>
                    </a:ext>
                  </a:extLst>
                </p14:cNvPr>
                <p14:cNvContentPartPr/>
                <p14:nvPr/>
              </p14:nvContentPartPr>
              <p14:xfrm>
                <a:off x="7531885" y="1751666"/>
                <a:ext cx="66240" cy="80280"/>
              </p14:xfrm>
            </p:contentPart>
          </mc:Choice>
          <mc:Fallback xmlns="">
            <p:pic>
              <p:nvPicPr>
                <p:cNvPr id="28" name="Freihand 27">
                  <a:extLst>
                    <a:ext uri="{FF2B5EF4-FFF2-40B4-BE49-F238E27FC236}">
                      <a16:creationId xmlns:a16="http://schemas.microsoft.com/office/drawing/2014/main" id="{2FA17426-1704-3CCF-0FC6-1AF9E37EC75E}"/>
                    </a:ext>
                  </a:extLst>
                </p:cNvPr>
                <p:cNvPicPr/>
                <p:nvPr/>
              </p:nvPicPr>
              <p:blipFill>
                <a:blip r:embed="rId45"/>
                <a:stretch>
                  <a:fillRect/>
                </a:stretch>
              </p:blipFill>
              <p:spPr>
                <a:xfrm>
                  <a:off x="7522885" y="1743026"/>
                  <a:ext cx="83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B7BEFA03-7C49-3E26-354C-0E13621AA35D}"/>
                    </a:ext>
                  </a:extLst>
                </p14:cNvPr>
                <p14:cNvContentPartPr/>
                <p14:nvPr/>
              </p14:nvContentPartPr>
              <p14:xfrm>
                <a:off x="7368805" y="1755266"/>
                <a:ext cx="131040" cy="374040"/>
              </p14:xfrm>
            </p:contentPart>
          </mc:Choice>
          <mc:Fallback xmlns="">
            <p:pic>
              <p:nvPicPr>
                <p:cNvPr id="29" name="Freihand 28">
                  <a:extLst>
                    <a:ext uri="{FF2B5EF4-FFF2-40B4-BE49-F238E27FC236}">
                      <a16:creationId xmlns:a16="http://schemas.microsoft.com/office/drawing/2014/main" id="{B7BEFA03-7C49-3E26-354C-0E13621AA35D}"/>
                    </a:ext>
                  </a:extLst>
                </p:cNvPr>
                <p:cNvPicPr/>
                <p:nvPr/>
              </p:nvPicPr>
              <p:blipFill>
                <a:blip r:embed="rId47"/>
                <a:stretch>
                  <a:fillRect/>
                </a:stretch>
              </p:blipFill>
              <p:spPr>
                <a:xfrm>
                  <a:off x="7360165" y="1746266"/>
                  <a:ext cx="1486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B9FC47E0-6EA5-9233-C391-368287DB9147}"/>
                    </a:ext>
                  </a:extLst>
                </p14:cNvPr>
                <p14:cNvContentPartPr/>
                <p14:nvPr/>
              </p14:nvContentPartPr>
              <p14:xfrm>
                <a:off x="7515685" y="1636826"/>
                <a:ext cx="434520" cy="180360"/>
              </p14:xfrm>
            </p:contentPart>
          </mc:Choice>
          <mc:Fallback xmlns="">
            <p:pic>
              <p:nvPicPr>
                <p:cNvPr id="30" name="Freihand 29">
                  <a:extLst>
                    <a:ext uri="{FF2B5EF4-FFF2-40B4-BE49-F238E27FC236}">
                      <a16:creationId xmlns:a16="http://schemas.microsoft.com/office/drawing/2014/main" id="{B9FC47E0-6EA5-9233-C391-368287DB9147}"/>
                    </a:ext>
                  </a:extLst>
                </p:cNvPr>
                <p:cNvPicPr/>
                <p:nvPr/>
              </p:nvPicPr>
              <p:blipFill>
                <a:blip r:embed="rId49"/>
                <a:stretch>
                  <a:fillRect/>
                </a:stretch>
              </p:blipFill>
              <p:spPr>
                <a:xfrm>
                  <a:off x="7507045" y="1627826"/>
                  <a:ext cx="452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FF0AA56A-9240-C733-F4A3-C1DD467CC6DD}"/>
                    </a:ext>
                  </a:extLst>
                </p14:cNvPr>
                <p14:cNvContentPartPr/>
                <p14:nvPr/>
              </p14:nvContentPartPr>
              <p14:xfrm>
                <a:off x="7980085" y="1540346"/>
                <a:ext cx="263880" cy="92880"/>
              </p14:xfrm>
            </p:contentPart>
          </mc:Choice>
          <mc:Fallback xmlns="">
            <p:pic>
              <p:nvPicPr>
                <p:cNvPr id="32" name="Freihand 31">
                  <a:extLst>
                    <a:ext uri="{FF2B5EF4-FFF2-40B4-BE49-F238E27FC236}">
                      <a16:creationId xmlns:a16="http://schemas.microsoft.com/office/drawing/2014/main" id="{FF0AA56A-9240-C733-F4A3-C1DD467CC6DD}"/>
                    </a:ext>
                  </a:extLst>
                </p:cNvPr>
                <p:cNvPicPr/>
                <p:nvPr/>
              </p:nvPicPr>
              <p:blipFill>
                <a:blip r:embed="rId51"/>
                <a:stretch>
                  <a:fillRect/>
                </a:stretch>
              </p:blipFill>
              <p:spPr>
                <a:xfrm>
                  <a:off x="7971445" y="1531706"/>
                  <a:ext cx="281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E11CA5EA-E2E6-E8F6-C2DD-D06389A1799B}"/>
                    </a:ext>
                  </a:extLst>
                </p14:cNvPr>
                <p14:cNvContentPartPr/>
                <p14:nvPr/>
              </p14:nvContentPartPr>
              <p14:xfrm>
                <a:off x="5790205" y="3037226"/>
                <a:ext cx="102240" cy="267120"/>
              </p14:xfrm>
            </p:contentPart>
          </mc:Choice>
          <mc:Fallback xmlns="">
            <p:pic>
              <p:nvPicPr>
                <p:cNvPr id="37" name="Freihand 36">
                  <a:extLst>
                    <a:ext uri="{FF2B5EF4-FFF2-40B4-BE49-F238E27FC236}">
                      <a16:creationId xmlns:a16="http://schemas.microsoft.com/office/drawing/2014/main" id="{E11CA5EA-E2E6-E8F6-C2DD-D06389A1799B}"/>
                    </a:ext>
                  </a:extLst>
                </p:cNvPr>
                <p:cNvPicPr/>
                <p:nvPr/>
              </p:nvPicPr>
              <p:blipFill>
                <a:blip r:embed="rId53"/>
                <a:stretch>
                  <a:fillRect/>
                </a:stretch>
              </p:blipFill>
              <p:spPr>
                <a:xfrm>
                  <a:off x="5781205" y="3028226"/>
                  <a:ext cx="119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32F96BAE-D13F-B3C7-D6D8-EC010C0CA037}"/>
                    </a:ext>
                  </a:extLst>
                </p14:cNvPr>
                <p14:cNvContentPartPr/>
                <p14:nvPr/>
              </p14:nvContentPartPr>
              <p14:xfrm>
                <a:off x="5964445" y="2928506"/>
                <a:ext cx="153360" cy="113760"/>
              </p14:xfrm>
            </p:contentPart>
          </mc:Choice>
          <mc:Fallback xmlns="">
            <p:pic>
              <p:nvPicPr>
                <p:cNvPr id="38" name="Freihand 37">
                  <a:extLst>
                    <a:ext uri="{FF2B5EF4-FFF2-40B4-BE49-F238E27FC236}">
                      <a16:creationId xmlns:a16="http://schemas.microsoft.com/office/drawing/2014/main" id="{32F96BAE-D13F-B3C7-D6D8-EC010C0CA037}"/>
                    </a:ext>
                  </a:extLst>
                </p:cNvPr>
                <p:cNvPicPr/>
                <p:nvPr/>
              </p:nvPicPr>
              <p:blipFill>
                <a:blip r:embed="rId55"/>
                <a:stretch>
                  <a:fillRect/>
                </a:stretch>
              </p:blipFill>
              <p:spPr>
                <a:xfrm>
                  <a:off x="5955445" y="2919506"/>
                  <a:ext cx="171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E69CED8F-9A33-806F-9BA2-D334A3047F69}"/>
                    </a:ext>
                  </a:extLst>
                </p14:cNvPr>
                <p14:cNvContentPartPr/>
                <p14:nvPr/>
              </p14:nvContentPartPr>
              <p14:xfrm>
                <a:off x="6195925" y="2779826"/>
                <a:ext cx="117720" cy="156600"/>
              </p14:xfrm>
            </p:contentPart>
          </mc:Choice>
          <mc:Fallback xmlns="">
            <p:pic>
              <p:nvPicPr>
                <p:cNvPr id="40" name="Freihand 39">
                  <a:extLst>
                    <a:ext uri="{FF2B5EF4-FFF2-40B4-BE49-F238E27FC236}">
                      <a16:creationId xmlns:a16="http://schemas.microsoft.com/office/drawing/2014/main" id="{E69CED8F-9A33-806F-9BA2-D334A3047F69}"/>
                    </a:ext>
                  </a:extLst>
                </p:cNvPr>
                <p:cNvPicPr/>
                <p:nvPr/>
              </p:nvPicPr>
              <p:blipFill>
                <a:blip r:embed="rId57"/>
                <a:stretch>
                  <a:fillRect/>
                </a:stretch>
              </p:blipFill>
              <p:spPr>
                <a:xfrm>
                  <a:off x="6187285" y="2771186"/>
                  <a:ext cx="135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3205DB25-690E-A047-4831-506B23AD5F7F}"/>
                    </a:ext>
                  </a:extLst>
                </p14:cNvPr>
                <p14:cNvContentPartPr/>
                <p14:nvPr/>
              </p14:nvContentPartPr>
              <p14:xfrm>
                <a:off x="6597685" y="2631866"/>
                <a:ext cx="133560" cy="361800"/>
              </p14:xfrm>
            </p:contentPart>
          </mc:Choice>
          <mc:Fallback xmlns="">
            <p:pic>
              <p:nvPicPr>
                <p:cNvPr id="41" name="Freihand 40">
                  <a:extLst>
                    <a:ext uri="{FF2B5EF4-FFF2-40B4-BE49-F238E27FC236}">
                      <a16:creationId xmlns:a16="http://schemas.microsoft.com/office/drawing/2014/main" id="{3205DB25-690E-A047-4831-506B23AD5F7F}"/>
                    </a:ext>
                  </a:extLst>
                </p:cNvPr>
                <p:cNvPicPr/>
                <p:nvPr/>
              </p:nvPicPr>
              <p:blipFill>
                <a:blip r:embed="rId59"/>
                <a:stretch>
                  <a:fillRect/>
                </a:stretch>
              </p:blipFill>
              <p:spPr>
                <a:xfrm>
                  <a:off x="6589045" y="2623226"/>
                  <a:ext cx="1512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BB19572C-E1D0-3047-A5BB-AEB89C58D4FF}"/>
                    </a:ext>
                  </a:extLst>
                </p14:cNvPr>
                <p14:cNvContentPartPr/>
                <p14:nvPr/>
              </p14:nvContentPartPr>
              <p14:xfrm>
                <a:off x="6750325" y="2605586"/>
                <a:ext cx="50400" cy="132120"/>
              </p14:xfrm>
            </p:contentPart>
          </mc:Choice>
          <mc:Fallback xmlns="">
            <p:pic>
              <p:nvPicPr>
                <p:cNvPr id="42" name="Freihand 41">
                  <a:extLst>
                    <a:ext uri="{FF2B5EF4-FFF2-40B4-BE49-F238E27FC236}">
                      <a16:creationId xmlns:a16="http://schemas.microsoft.com/office/drawing/2014/main" id="{BB19572C-E1D0-3047-A5BB-AEB89C58D4FF}"/>
                    </a:ext>
                  </a:extLst>
                </p:cNvPr>
                <p:cNvPicPr/>
                <p:nvPr/>
              </p:nvPicPr>
              <p:blipFill>
                <a:blip r:embed="rId61"/>
                <a:stretch>
                  <a:fillRect/>
                </a:stretch>
              </p:blipFill>
              <p:spPr>
                <a:xfrm>
                  <a:off x="6741685" y="2596586"/>
                  <a:ext cx="6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6FC79997-FDB9-0C46-29A5-9180C1DFEAA9}"/>
                    </a:ext>
                  </a:extLst>
                </p14:cNvPr>
                <p14:cNvContentPartPr/>
                <p14:nvPr/>
              </p14:nvContentPartPr>
              <p14:xfrm>
                <a:off x="6873445" y="2487506"/>
                <a:ext cx="238680" cy="182880"/>
              </p14:xfrm>
            </p:contentPart>
          </mc:Choice>
          <mc:Fallback xmlns="">
            <p:pic>
              <p:nvPicPr>
                <p:cNvPr id="43" name="Freihand 42">
                  <a:extLst>
                    <a:ext uri="{FF2B5EF4-FFF2-40B4-BE49-F238E27FC236}">
                      <a16:creationId xmlns:a16="http://schemas.microsoft.com/office/drawing/2014/main" id="{6FC79997-FDB9-0C46-29A5-9180C1DFEAA9}"/>
                    </a:ext>
                  </a:extLst>
                </p:cNvPr>
                <p:cNvPicPr/>
                <p:nvPr/>
              </p:nvPicPr>
              <p:blipFill>
                <a:blip r:embed="rId63"/>
                <a:stretch>
                  <a:fillRect/>
                </a:stretch>
              </p:blipFill>
              <p:spPr>
                <a:xfrm>
                  <a:off x="6864445" y="2478866"/>
                  <a:ext cx="256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6614DE95-7F03-AD03-1C7C-5FD29D85A25E}"/>
                    </a:ext>
                  </a:extLst>
                </p14:cNvPr>
                <p14:cNvContentPartPr/>
                <p14:nvPr/>
              </p14:nvContentPartPr>
              <p14:xfrm>
                <a:off x="7176565" y="2413346"/>
                <a:ext cx="99360" cy="256680"/>
              </p14:xfrm>
            </p:contentPart>
          </mc:Choice>
          <mc:Fallback xmlns="">
            <p:pic>
              <p:nvPicPr>
                <p:cNvPr id="44" name="Freihand 43">
                  <a:extLst>
                    <a:ext uri="{FF2B5EF4-FFF2-40B4-BE49-F238E27FC236}">
                      <a16:creationId xmlns:a16="http://schemas.microsoft.com/office/drawing/2014/main" id="{6614DE95-7F03-AD03-1C7C-5FD29D85A25E}"/>
                    </a:ext>
                  </a:extLst>
                </p:cNvPr>
                <p:cNvPicPr/>
                <p:nvPr/>
              </p:nvPicPr>
              <p:blipFill>
                <a:blip r:embed="rId65"/>
                <a:stretch>
                  <a:fillRect/>
                </a:stretch>
              </p:blipFill>
              <p:spPr>
                <a:xfrm>
                  <a:off x="7167565" y="2404346"/>
                  <a:ext cx="117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C315C77A-23FC-3918-DFFF-FFA925824158}"/>
                    </a:ext>
                  </a:extLst>
                </p14:cNvPr>
                <p14:cNvContentPartPr/>
                <p14:nvPr/>
              </p14:nvContentPartPr>
              <p14:xfrm>
                <a:off x="7306165" y="2277266"/>
                <a:ext cx="161280" cy="172080"/>
              </p14:xfrm>
            </p:contentPart>
          </mc:Choice>
          <mc:Fallback xmlns="">
            <p:pic>
              <p:nvPicPr>
                <p:cNvPr id="45" name="Freihand 44">
                  <a:extLst>
                    <a:ext uri="{FF2B5EF4-FFF2-40B4-BE49-F238E27FC236}">
                      <a16:creationId xmlns:a16="http://schemas.microsoft.com/office/drawing/2014/main" id="{C315C77A-23FC-3918-DFFF-FFA925824158}"/>
                    </a:ext>
                  </a:extLst>
                </p:cNvPr>
                <p:cNvPicPr/>
                <p:nvPr/>
              </p:nvPicPr>
              <p:blipFill>
                <a:blip r:embed="rId67"/>
                <a:stretch>
                  <a:fillRect/>
                </a:stretch>
              </p:blipFill>
              <p:spPr>
                <a:xfrm>
                  <a:off x="7297165" y="2268266"/>
                  <a:ext cx="178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A6D48677-A378-5943-850D-32D802369C57}"/>
                    </a:ext>
                  </a:extLst>
                </p14:cNvPr>
                <p14:cNvContentPartPr/>
                <p14:nvPr/>
              </p14:nvContentPartPr>
              <p14:xfrm>
                <a:off x="7531165" y="2091866"/>
                <a:ext cx="321120" cy="216360"/>
              </p14:xfrm>
            </p:contentPart>
          </mc:Choice>
          <mc:Fallback xmlns="">
            <p:pic>
              <p:nvPicPr>
                <p:cNvPr id="46" name="Freihand 45">
                  <a:extLst>
                    <a:ext uri="{FF2B5EF4-FFF2-40B4-BE49-F238E27FC236}">
                      <a16:creationId xmlns:a16="http://schemas.microsoft.com/office/drawing/2014/main" id="{A6D48677-A378-5943-850D-32D802369C57}"/>
                    </a:ext>
                  </a:extLst>
                </p:cNvPr>
                <p:cNvPicPr/>
                <p:nvPr/>
              </p:nvPicPr>
              <p:blipFill>
                <a:blip r:embed="rId69"/>
                <a:stretch>
                  <a:fillRect/>
                </a:stretch>
              </p:blipFill>
              <p:spPr>
                <a:xfrm>
                  <a:off x="7522165" y="2083226"/>
                  <a:ext cx="338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38344DAD-715C-F891-9CEF-BDF996705BD3}"/>
                    </a:ext>
                  </a:extLst>
                </p14:cNvPr>
                <p14:cNvContentPartPr/>
                <p14:nvPr/>
              </p14:nvContentPartPr>
              <p14:xfrm>
                <a:off x="7896565" y="2008346"/>
                <a:ext cx="125640" cy="136080"/>
              </p14:xfrm>
            </p:contentPart>
          </mc:Choice>
          <mc:Fallback xmlns="">
            <p:pic>
              <p:nvPicPr>
                <p:cNvPr id="47" name="Freihand 46">
                  <a:extLst>
                    <a:ext uri="{FF2B5EF4-FFF2-40B4-BE49-F238E27FC236}">
                      <a16:creationId xmlns:a16="http://schemas.microsoft.com/office/drawing/2014/main" id="{38344DAD-715C-F891-9CEF-BDF996705BD3}"/>
                    </a:ext>
                  </a:extLst>
                </p:cNvPr>
                <p:cNvPicPr/>
                <p:nvPr/>
              </p:nvPicPr>
              <p:blipFill>
                <a:blip r:embed="rId71"/>
                <a:stretch>
                  <a:fillRect/>
                </a:stretch>
              </p:blipFill>
              <p:spPr>
                <a:xfrm>
                  <a:off x="7887925" y="1999346"/>
                  <a:ext cx="14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38C55B22-0805-8E54-8E83-678A6DF65B08}"/>
                    </a:ext>
                  </a:extLst>
                </p14:cNvPr>
                <p14:cNvContentPartPr/>
                <p14:nvPr/>
              </p14:nvContentPartPr>
              <p14:xfrm>
                <a:off x="803485" y="3749306"/>
                <a:ext cx="469080" cy="940320"/>
              </p14:xfrm>
            </p:contentPart>
          </mc:Choice>
          <mc:Fallback xmlns="">
            <p:pic>
              <p:nvPicPr>
                <p:cNvPr id="49" name="Freihand 48">
                  <a:extLst>
                    <a:ext uri="{FF2B5EF4-FFF2-40B4-BE49-F238E27FC236}">
                      <a16:creationId xmlns:a16="http://schemas.microsoft.com/office/drawing/2014/main" id="{38C55B22-0805-8E54-8E83-678A6DF65B08}"/>
                    </a:ext>
                  </a:extLst>
                </p:cNvPr>
                <p:cNvPicPr/>
                <p:nvPr/>
              </p:nvPicPr>
              <p:blipFill>
                <a:blip r:embed="rId73"/>
                <a:stretch>
                  <a:fillRect/>
                </a:stretch>
              </p:blipFill>
              <p:spPr>
                <a:xfrm>
                  <a:off x="794485" y="3740666"/>
                  <a:ext cx="48672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532F4AE3-C56B-AE6F-D852-65C77D1AAB48}"/>
                    </a:ext>
                  </a:extLst>
                </p14:cNvPr>
                <p14:cNvContentPartPr/>
                <p14:nvPr/>
              </p14:nvContentPartPr>
              <p14:xfrm>
                <a:off x="680725" y="1044986"/>
                <a:ext cx="445680" cy="846720"/>
              </p14:xfrm>
            </p:contentPart>
          </mc:Choice>
          <mc:Fallback xmlns="">
            <p:pic>
              <p:nvPicPr>
                <p:cNvPr id="50" name="Freihand 49">
                  <a:extLst>
                    <a:ext uri="{FF2B5EF4-FFF2-40B4-BE49-F238E27FC236}">
                      <a16:creationId xmlns:a16="http://schemas.microsoft.com/office/drawing/2014/main" id="{532F4AE3-C56B-AE6F-D852-65C77D1AAB48}"/>
                    </a:ext>
                  </a:extLst>
                </p:cNvPr>
                <p:cNvPicPr/>
                <p:nvPr/>
              </p:nvPicPr>
              <p:blipFill>
                <a:blip r:embed="rId75"/>
                <a:stretch>
                  <a:fillRect/>
                </a:stretch>
              </p:blipFill>
              <p:spPr>
                <a:xfrm>
                  <a:off x="672085" y="1035986"/>
                  <a:ext cx="46332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D31C1498-E9B7-14BC-F96A-2AE7FB66DAB2}"/>
                    </a:ext>
                  </a:extLst>
                </p14:cNvPr>
                <p14:cNvContentPartPr/>
                <p14:nvPr/>
              </p14:nvContentPartPr>
              <p14:xfrm>
                <a:off x="983485" y="1839506"/>
                <a:ext cx="205560" cy="1959840"/>
              </p14:xfrm>
            </p:contentPart>
          </mc:Choice>
          <mc:Fallback xmlns="">
            <p:pic>
              <p:nvPicPr>
                <p:cNvPr id="51" name="Freihand 50">
                  <a:extLst>
                    <a:ext uri="{FF2B5EF4-FFF2-40B4-BE49-F238E27FC236}">
                      <a16:creationId xmlns:a16="http://schemas.microsoft.com/office/drawing/2014/main" id="{D31C1498-E9B7-14BC-F96A-2AE7FB66DAB2}"/>
                    </a:ext>
                  </a:extLst>
                </p:cNvPr>
                <p:cNvPicPr/>
                <p:nvPr/>
              </p:nvPicPr>
              <p:blipFill>
                <a:blip r:embed="rId77"/>
                <a:stretch>
                  <a:fillRect/>
                </a:stretch>
              </p:blipFill>
              <p:spPr>
                <a:xfrm>
                  <a:off x="974845" y="1830866"/>
                  <a:ext cx="223200" cy="1977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F21AA41A-95D9-E0CE-C505-90D448A7BB2C}"/>
                    </a:ext>
                  </a:extLst>
                </p14:cNvPr>
                <p14:cNvContentPartPr/>
                <p14:nvPr/>
              </p14:nvContentPartPr>
              <p14:xfrm>
                <a:off x="1248085" y="2985026"/>
                <a:ext cx="4250160" cy="917640"/>
              </p14:xfrm>
            </p:contentPart>
          </mc:Choice>
          <mc:Fallback xmlns="">
            <p:pic>
              <p:nvPicPr>
                <p:cNvPr id="52" name="Freihand 51">
                  <a:extLst>
                    <a:ext uri="{FF2B5EF4-FFF2-40B4-BE49-F238E27FC236}">
                      <a16:creationId xmlns:a16="http://schemas.microsoft.com/office/drawing/2014/main" id="{F21AA41A-95D9-E0CE-C505-90D448A7BB2C}"/>
                    </a:ext>
                  </a:extLst>
                </p:cNvPr>
                <p:cNvPicPr/>
                <p:nvPr/>
              </p:nvPicPr>
              <p:blipFill>
                <a:blip r:embed="rId79"/>
                <a:stretch>
                  <a:fillRect/>
                </a:stretch>
              </p:blipFill>
              <p:spPr>
                <a:xfrm>
                  <a:off x="1239445" y="2976386"/>
                  <a:ext cx="426780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AEBAFEAF-F49C-DDF6-4BD1-91E0C117CA0F}"/>
                    </a:ext>
                  </a:extLst>
                </p14:cNvPr>
                <p14:cNvContentPartPr/>
                <p14:nvPr/>
              </p14:nvContentPartPr>
              <p14:xfrm>
                <a:off x="5774365" y="3578306"/>
                <a:ext cx="90720" cy="245160"/>
              </p14:xfrm>
            </p:contentPart>
          </mc:Choice>
          <mc:Fallback xmlns="">
            <p:pic>
              <p:nvPicPr>
                <p:cNvPr id="54" name="Freihand 53">
                  <a:extLst>
                    <a:ext uri="{FF2B5EF4-FFF2-40B4-BE49-F238E27FC236}">
                      <a16:creationId xmlns:a16="http://schemas.microsoft.com/office/drawing/2014/main" id="{AEBAFEAF-F49C-DDF6-4BD1-91E0C117CA0F}"/>
                    </a:ext>
                  </a:extLst>
                </p:cNvPr>
                <p:cNvPicPr/>
                <p:nvPr/>
              </p:nvPicPr>
              <p:blipFill>
                <a:blip r:embed="rId81"/>
                <a:stretch>
                  <a:fillRect/>
                </a:stretch>
              </p:blipFill>
              <p:spPr>
                <a:xfrm>
                  <a:off x="5765725" y="3569306"/>
                  <a:ext cx="108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43A23F53-AB66-CE75-EC3B-3D027621238E}"/>
                    </a:ext>
                  </a:extLst>
                </p14:cNvPr>
                <p14:cNvContentPartPr/>
                <p14:nvPr/>
              </p14:nvContentPartPr>
              <p14:xfrm>
                <a:off x="5937085" y="3618986"/>
                <a:ext cx="111600" cy="125640"/>
              </p14:xfrm>
            </p:contentPart>
          </mc:Choice>
          <mc:Fallback xmlns="">
            <p:pic>
              <p:nvPicPr>
                <p:cNvPr id="55" name="Freihand 54">
                  <a:extLst>
                    <a:ext uri="{FF2B5EF4-FFF2-40B4-BE49-F238E27FC236}">
                      <a16:creationId xmlns:a16="http://schemas.microsoft.com/office/drawing/2014/main" id="{43A23F53-AB66-CE75-EC3B-3D027621238E}"/>
                    </a:ext>
                  </a:extLst>
                </p:cNvPr>
                <p:cNvPicPr/>
                <p:nvPr/>
              </p:nvPicPr>
              <p:blipFill>
                <a:blip r:embed="rId83"/>
                <a:stretch>
                  <a:fillRect/>
                </a:stretch>
              </p:blipFill>
              <p:spPr>
                <a:xfrm>
                  <a:off x="5928085" y="3610346"/>
                  <a:ext cx="129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312B516B-3DA7-F665-F680-2E9F95450BEE}"/>
                    </a:ext>
                  </a:extLst>
                </p14:cNvPr>
                <p14:cNvContentPartPr/>
                <p14:nvPr/>
              </p14:nvContentPartPr>
              <p14:xfrm>
                <a:off x="6087925" y="3544466"/>
                <a:ext cx="136080" cy="156240"/>
              </p14:xfrm>
            </p:contentPart>
          </mc:Choice>
          <mc:Fallback xmlns="">
            <p:pic>
              <p:nvPicPr>
                <p:cNvPr id="56" name="Freihand 55">
                  <a:extLst>
                    <a:ext uri="{FF2B5EF4-FFF2-40B4-BE49-F238E27FC236}">
                      <a16:creationId xmlns:a16="http://schemas.microsoft.com/office/drawing/2014/main" id="{312B516B-3DA7-F665-F680-2E9F95450BEE}"/>
                    </a:ext>
                  </a:extLst>
                </p:cNvPr>
                <p:cNvPicPr/>
                <p:nvPr/>
              </p:nvPicPr>
              <p:blipFill>
                <a:blip r:embed="rId85"/>
                <a:stretch>
                  <a:fillRect/>
                </a:stretch>
              </p:blipFill>
              <p:spPr>
                <a:xfrm>
                  <a:off x="6078925" y="3535466"/>
                  <a:ext cx="153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50D48BB7-7CAB-9D4B-B32C-B4BB384F087B}"/>
                    </a:ext>
                  </a:extLst>
                </p14:cNvPr>
                <p14:cNvContentPartPr/>
                <p14:nvPr/>
              </p14:nvContentPartPr>
              <p14:xfrm>
                <a:off x="6308965" y="3306506"/>
                <a:ext cx="192600" cy="383760"/>
              </p14:xfrm>
            </p:contentPart>
          </mc:Choice>
          <mc:Fallback xmlns="">
            <p:pic>
              <p:nvPicPr>
                <p:cNvPr id="57" name="Freihand 56">
                  <a:extLst>
                    <a:ext uri="{FF2B5EF4-FFF2-40B4-BE49-F238E27FC236}">
                      <a16:creationId xmlns:a16="http://schemas.microsoft.com/office/drawing/2014/main" id="{50D48BB7-7CAB-9D4B-B32C-B4BB384F087B}"/>
                    </a:ext>
                  </a:extLst>
                </p:cNvPr>
                <p:cNvPicPr/>
                <p:nvPr/>
              </p:nvPicPr>
              <p:blipFill>
                <a:blip r:embed="rId87"/>
                <a:stretch>
                  <a:fillRect/>
                </a:stretch>
              </p:blipFill>
              <p:spPr>
                <a:xfrm>
                  <a:off x="6300325" y="3297506"/>
                  <a:ext cx="2102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6E11DE48-4D77-05AA-0AE1-D2D341A698DC}"/>
                    </a:ext>
                  </a:extLst>
                </p14:cNvPr>
                <p14:cNvContentPartPr/>
                <p14:nvPr/>
              </p14:nvContentPartPr>
              <p14:xfrm>
                <a:off x="6593365" y="3368066"/>
                <a:ext cx="86400" cy="139320"/>
              </p14:xfrm>
            </p:contentPart>
          </mc:Choice>
          <mc:Fallback xmlns="">
            <p:pic>
              <p:nvPicPr>
                <p:cNvPr id="58" name="Freihand 57">
                  <a:extLst>
                    <a:ext uri="{FF2B5EF4-FFF2-40B4-BE49-F238E27FC236}">
                      <a16:creationId xmlns:a16="http://schemas.microsoft.com/office/drawing/2014/main" id="{6E11DE48-4D77-05AA-0AE1-D2D341A698DC}"/>
                    </a:ext>
                  </a:extLst>
                </p:cNvPr>
                <p:cNvPicPr/>
                <p:nvPr/>
              </p:nvPicPr>
              <p:blipFill>
                <a:blip r:embed="rId89"/>
                <a:stretch>
                  <a:fillRect/>
                </a:stretch>
              </p:blipFill>
              <p:spPr>
                <a:xfrm>
                  <a:off x="6584725" y="3359066"/>
                  <a:ext cx="104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49BB3400-203D-9056-1009-258BF650F220}"/>
                    </a:ext>
                  </a:extLst>
                </p14:cNvPr>
                <p14:cNvContentPartPr/>
                <p14:nvPr/>
              </p14:nvContentPartPr>
              <p14:xfrm>
                <a:off x="6743485" y="3293186"/>
                <a:ext cx="165600" cy="222480"/>
              </p14:xfrm>
            </p:contentPart>
          </mc:Choice>
          <mc:Fallback xmlns="">
            <p:pic>
              <p:nvPicPr>
                <p:cNvPr id="59" name="Freihand 58">
                  <a:extLst>
                    <a:ext uri="{FF2B5EF4-FFF2-40B4-BE49-F238E27FC236}">
                      <a16:creationId xmlns:a16="http://schemas.microsoft.com/office/drawing/2014/main" id="{49BB3400-203D-9056-1009-258BF650F220}"/>
                    </a:ext>
                  </a:extLst>
                </p:cNvPr>
                <p:cNvPicPr/>
                <p:nvPr/>
              </p:nvPicPr>
              <p:blipFill>
                <a:blip r:embed="rId91"/>
                <a:stretch>
                  <a:fillRect/>
                </a:stretch>
              </p:blipFill>
              <p:spPr>
                <a:xfrm>
                  <a:off x="6734485" y="3284546"/>
                  <a:ext cx="183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E54B5EA1-0873-6F2F-F58A-96768586DEA0}"/>
                    </a:ext>
                  </a:extLst>
                </p14:cNvPr>
                <p14:cNvContentPartPr/>
                <p14:nvPr/>
              </p14:nvContentPartPr>
              <p14:xfrm>
                <a:off x="7262605" y="3070706"/>
                <a:ext cx="157320" cy="203760"/>
              </p14:xfrm>
            </p:contentPart>
          </mc:Choice>
          <mc:Fallback xmlns="">
            <p:pic>
              <p:nvPicPr>
                <p:cNvPr id="61" name="Freihand 60">
                  <a:extLst>
                    <a:ext uri="{FF2B5EF4-FFF2-40B4-BE49-F238E27FC236}">
                      <a16:creationId xmlns:a16="http://schemas.microsoft.com/office/drawing/2014/main" id="{E54B5EA1-0873-6F2F-F58A-96768586DEA0}"/>
                    </a:ext>
                  </a:extLst>
                </p:cNvPr>
                <p:cNvPicPr/>
                <p:nvPr/>
              </p:nvPicPr>
              <p:blipFill>
                <a:blip r:embed="rId93"/>
                <a:stretch>
                  <a:fillRect/>
                </a:stretch>
              </p:blipFill>
              <p:spPr>
                <a:xfrm>
                  <a:off x="7253605" y="3062066"/>
                  <a:ext cx="174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9E2DC280-D07D-EBBD-B52C-D05B918AE32F}"/>
                    </a:ext>
                  </a:extLst>
                </p14:cNvPr>
                <p14:cNvContentPartPr/>
                <p14:nvPr/>
              </p14:nvContentPartPr>
              <p14:xfrm>
                <a:off x="7492645" y="2889266"/>
                <a:ext cx="185400" cy="300600"/>
              </p14:xfrm>
            </p:contentPart>
          </mc:Choice>
          <mc:Fallback xmlns="">
            <p:pic>
              <p:nvPicPr>
                <p:cNvPr id="62" name="Freihand 61">
                  <a:extLst>
                    <a:ext uri="{FF2B5EF4-FFF2-40B4-BE49-F238E27FC236}">
                      <a16:creationId xmlns:a16="http://schemas.microsoft.com/office/drawing/2014/main" id="{9E2DC280-D07D-EBBD-B52C-D05B918AE32F}"/>
                    </a:ext>
                  </a:extLst>
                </p:cNvPr>
                <p:cNvPicPr/>
                <p:nvPr/>
              </p:nvPicPr>
              <p:blipFill>
                <a:blip r:embed="rId95"/>
                <a:stretch>
                  <a:fillRect/>
                </a:stretch>
              </p:blipFill>
              <p:spPr>
                <a:xfrm>
                  <a:off x="7484005" y="2880626"/>
                  <a:ext cx="2030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F940CFF1-01E9-F406-6817-AE22D0DBB685}"/>
                    </a:ext>
                  </a:extLst>
                </p14:cNvPr>
                <p14:cNvContentPartPr/>
                <p14:nvPr/>
              </p14:nvContentPartPr>
              <p14:xfrm>
                <a:off x="7513525" y="3002666"/>
                <a:ext cx="186120" cy="201960"/>
              </p14:xfrm>
            </p:contentPart>
          </mc:Choice>
          <mc:Fallback xmlns="">
            <p:pic>
              <p:nvPicPr>
                <p:cNvPr id="64" name="Freihand 63">
                  <a:extLst>
                    <a:ext uri="{FF2B5EF4-FFF2-40B4-BE49-F238E27FC236}">
                      <a16:creationId xmlns:a16="http://schemas.microsoft.com/office/drawing/2014/main" id="{F940CFF1-01E9-F406-6817-AE22D0DBB685}"/>
                    </a:ext>
                  </a:extLst>
                </p:cNvPr>
                <p:cNvPicPr/>
                <p:nvPr/>
              </p:nvPicPr>
              <p:blipFill>
                <a:blip r:embed="rId97"/>
                <a:stretch>
                  <a:fillRect/>
                </a:stretch>
              </p:blipFill>
              <p:spPr>
                <a:xfrm>
                  <a:off x="7504885" y="2994026"/>
                  <a:ext cx="203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C7F52FF9-1973-BA2A-DD3B-6EC41907F180}"/>
                    </a:ext>
                  </a:extLst>
                </p14:cNvPr>
                <p14:cNvContentPartPr/>
                <p14:nvPr/>
              </p14:nvContentPartPr>
              <p14:xfrm>
                <a:off x="759565" y="1396346"/>
                <a:ext cx="258840" cy="272160"/>
              </p14:xfrm>
            </p:contentPart>
          </mc:Choice>
          <mc:Fallback xmlns="">
            <p:pic>
              <p:nvPicPr>
                <p:cNvPr id="66" name="Freihand 65">
                  <a:extLst>
                    <a:ext uri="{FF2B5EF4-FFF2-40B4-BE49-F238E27FC236}">
                      <a16:creationId xmlns:a16="http://schemas.microsoft.com/office/drawing/2014/main" id="{C7F52FF9-1973-BA2A-DD3B-6EC41907F180}"/>
                    </a:ext>
                  </a:extLst>
                </p:cNvPr>
                <p:cNvPicPr/>
                <p:nvPr/>
              </p:nvPicPr>
              <p:blipFill>
                <a:blip r:embed="rId99"/>
                <a:stretch>
                  <a:fillRect/>
                </a:stretch>
              </p:blipFill>
              <p:spPr>
                <a:xfrm>
                  <a:off x="750565" y="1387346"/>
                  <a:ext cx="276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B74F8309-05E4-87AA-3975-6DEE928BED99}"/>
                    </a:ext>
                  </a:extLst>
                </p14:cNvPr>
                <p14:cNvContentPartPr/>
                <p14:nvPr/>
              </p14:nvContentPartPr>
              <p14:xfrm>
                <a:off x="880525" y="1358906"/>
                <a:ext cx="156960" cy="250560"/>
              </p14:xfrm>
            </p:contentPart>
          </mc:Choice>
          <mc:Fallback xmlns="">
            <p:pic>
              <p:nvPicPr>
                <p:cNvPr id="67" name="Freihand 66">
                  <a:extLst>
                    <a:ext uri="{FF2B5EF4-FFF2-40B4-BE49-F238E27FC236}">
                      <a16:creationId xmlns:a16="http://schemas.microsoft.com/office/drawing/2014/main" id="{B74F8309-05E4-87AA-3975-6DEE928BED99}"/>
                    </a:ext>
                  </a:extLst>
                </p:cNvPr>
                <p:cNvPicPr/>
                <p:nvPr/>
              </p:nvPicPr>
              <p:blipFill>
                <a:blip r:embed="rId101"/>
                <a:stretch>
                  <a:fillRect/>
                </a:stretch>
              </p:blipFill>
              <p:spPr>
                <a:xfrm>
                  <a:off x="871885" y="1350266"/>
                  <a:ext cx="174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CB1954D4-3288-3009-7E64-42A786A1AE20}"/>
                    </a:ext>
                  </a:extLst>
                </p14:cNvPr>
                <p14:cNvContentPartPr/>
                <p14:nvPr/>
              </p14:nvContentPartPr>
              <p14:xfrm>
                <a:off x="949645" y="4191386"/>
                <a:ext cx="204480" cy="134280"/>
              </p14:xfrm>
            </p:contentPart>
          </mc:Choice>
          <mc:Fallback xmlns="">
            <p:pic>
              <p:nvPicPr>
                <p:cNvPr id="68" name="Freihand 67">
                  <a:extLst>
                    <a:ext uri="{FF2B5EF4-FFF2-40B4-BE49-F238E27FC236}">
                      <a16:creationId xmlns:a16="http://schemas.microsoft.com/office/drawing/2014/main" id="{CB1954D4-3288-3009-7E64-42A786A1AE20}"/>
                    </a:ext>
                  </a:extLst>
                </p:cNvPr>
                <p:cNvPicPr/>
                <p:nvPr/>
              </p:nvPicPr>
              <p:blipFill>
                <a:blip r:embed="rId103"/>
                <a:stretch>
                  <a:fillRect/>
                </a:stretch>
              </p:blipFill>
              <p:spPr>
                <a:xfrm>
                  <a:off x="941005" y="4182746"/>
                  <a:ext cx="222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Freihand 68">
                  <a:extLst>
                    <a:ext uri="{FF2B5EF4-FFF2-40B4-BE49-F238E27FC236}">
                      <a16:creationId xmlns:a16="http://schemas.microsoft.com/office/drawing/2014/main" id="{CDD1E8B4-181A-CED5-48D3-C4094C81ACCB}"/>
                    </a:ext>
                  </a:extLst>
                </p14:cNvPr>
                <p14:cNvContentPartPr/>
                <p14:nvPr/>
              </p14:nvContentPartPr>
              <p14:xfrm>
                <a:off x="1079605" y="4081226"/>
                <a:ext cx="100440" cy="298080"/>
              </p14:xfrm>
            </p:contentPart>
          </mc:Choice>
          <mc:Fallback xmlns="">
            <p:pic>
              <p:nvPicPr>
                <p:cNvPr id="69" name="Freihand 68">
                  <a:extLst>
                    <a:ext uri="{FF2B5EF4-FFF2-40B4-BE49-F238E27FC236}">
                      <a16:creationId xmlns:a16="http://schemas.microsoft.com/office/drawing/2014/main" id="{CDD1E8B4-181A-CED5-48D3-C4094C81ACCB}"/>
                    </a:ext>
                  </a:extLst>
                </p:cNvPr>
                <p:cNvPicPr/>
                <p:nvPr/>
              </p:nvPicPr>
              <p:blipFill>
                <a:blip r:embed="rId105"/>
                <a:stretch>
                  <a:fillRect/>
                </a:stretch>
              </p:blipFill>
              <p:spPr>
                <a:xfrm>
                  <a:off x="1070965" y="4072226"/>
                  <a:ext cx="1180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0B913E06-32ED-8396-EBAC-A1A229A21D67}"/>
                    </a:ext>
                  </a:extLst>
                </p14:cNvPr>
                <p14:cNvContentPartPr/>
                <p14:nvPr/>
              </p14:nvContentPartPr>
              <p14:xfrm>
                <a:off x="7986565" y="2867666"/>
                <a:ext cx="119160" cy="120240"/>
              </p14:xfrm>
            </p:contentPart>
          </mc:Choice>
          <mc:Fallback xmlns="">
            <p:pic>
              <p:nvPicPr>
                <p:cNvPr id="71" name="Freihand 70">
                  <a:extLst>
                    <a:ext uri="{FF2B5EF4-FFF2-40B4-BE49-F238E27FC236}">
                      <a16:creationId xmlns:a16="http://schemas.microsoft.com/office/drawing/2014/main" id="{0B913E06-32ED-8396-EBAC-A1A229A21D67}"/>
                    </a:ext>
                  </a:extLst>
                </p:cNvPr>
                <p:cNvPicPr/>
                <p:nvPr/>
              </p:nvPicPr>
              <p:blipFill>
                <a:blip r:embed="rId107"/>
                <a:stretch>
                  <a:fillRect/>
                </a:stretch>
              </p:blipFill>
              <p:spPr>
                <a:xfrm>
                  <a:off x="7977925" y="2858666"/>
                  <a:ext cx="13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8851C16A-087D-F4E6-CCFC-D1915FB9886B}"/>
                    </a:ext>
                  </a:extLst>
                </p14:cNvPr>
                <p14:cNvContentPartPr/>
                <p14:nvPr/>
              </p14:nvContentPartPr>
              <p14:xfrm>
                <a:off x="8159005" y="2645906"/>
                <a:ext cx="357840" cy="330480"/>
              </p14:xfrm>
            </p:contentPart>
          </mc:Choice>
          <mc:Fallback xmlns="">
            <p:pic>
              <p:nvPicPr>
                <p:cNvPr id="72" name="Freihand 71">
                  <a:extLst>
                    <a:ext uri="{FF2B5EF4-FFF2-40B4-BE49-F238E27FC236}">
                      <a16:creationId xmlns:a16="http://schemas.microsoft.com/office/drawing/2014/main" id="{8851C16A-087D-F4E6-CCFC-D1915FB9886B}"/>
                    </a:ext>
                  </a:extLst>
                </p:cNvPr>
                <p:cNvPicPr/>
                <p:nvPr/>
              </p:nvPicPr>
              <p:blipFill>
                <a:blip r:embed="rId109"/>
                <a:stretch>
                  <a:fillRect/>
                </a:stretch>
              </p:blipFill>
              <p:spPr>
                <a:xfrm>
                  <a:off x="8150365" y="2636906"/>
                  <a:ext cx="3754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10F9918A-E342-2ADD-17CB-F16005C93164}"/>
                    </a:ext>
                  </a:extLst>
                </p14:cNvPr>
                <p14:cNvContentPartPr/>
                <p14:nvPr/>
              </p14:nvContentPartPr>
              <p14:xfrm>
                <a:off x="8542045" y="2656706"/>
                <a:ext cx="96120" cy="85680"/>
              </p14:xfrm>
            </p:contentPart>
          </mc:Choice>
          <mc:Fallback xmlns="">
            <p:pic>
              <p:nvPicPr>
                <p:cNvPr id="73" name="Freihand 72">
                  <a:extLst>
                    <a:ext uri="{FF2B5EF4-FFF2-40B4-BE49-F238E27FC236}">
                      <a16:creationId xmlns:a16="http://schemas.microsoft.com/office/drawing/2014/main" id="{10F9918A-E342-2ADD-17CB-F16005C93164}"/>
                    </a:ext>
                  </a:extLst>
                </p:cNvPr>
                <p:cNvPicPr/>
                <p:nvPr/>
              </p:nvPicPr>
              <p:blipFill>
                <a:blip r:embed="rId111"/>
                <a:stretch>
                  <a:fillRect/>
                </a:stretch>
              </p:blipFill>
              <p:spPr>
                <a:xfrm>
                  <a:off x="8533045" y="2648066"/>
                  <a:ext cx="113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E6A26669-B23E-40D2-39E6-5B1BA4EE4A1D}"/>
                    </a:ext>
                  </a:extLst>
                </p14:cNvPr>
                <p14:cNvContentPartPr/>
                <p14:nvPr/>
              </p14:nvContentPartPr>
              <p14:xfrm>
                <a:off x="8668765" y="2372306"/>
                <a:ext cx="270720" cy="330840"/>
              </p14:xfrm>
            </p:contentPart>
          </mc:Choice>
          <mc:Fallback xmlns="">
            <p:pic>
              <p:nvPicPr>
                <p:cNvPr id="74" name="Freihand 73">
                  <a:extLst>
                    <a:ext uri="{FF2B5EF4-FFF2-40B4-BE49-F238E27FC236}">
                      <a16:creationId xmlns:a16="http://schemas.microsoft.com/office/drawing/2014/main" id="{E6A26669-B23E-40D2-39E6-5B1BA4EE4A1D}"/>
                    </a:ext>
                  </a:extLst>
                </p:cNvPr>
                <p:cNvPicPr/>
                <p:nvPr/>
              </p:nvPicPr>
              <p:blipFill>
                <a:blip r:embed="rId113"/>
                <a:stretch>
                  <a:fillRect/>
                </a:stretch>
              </p:blipFill>
              <p:spPr>
                <a:xfrm>
                  <a:off x="8660125" y="2363666"/>
                  <a:ext cx="2883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978531A4-56B8-2492-F716-0527443DEC07}"/>
                    </a:ext>
                  </a:extLst>
                </p14:cNvPr>
                <p14:cNvContentPartPr/>
                <p14:nvPr/>
              </p14:nvContentPartPr>
              <p14:xfrm>
                <a:off x="9145765" y="2352146"/>
                <a:ext cx="117000" cy="91080"/>
              </p14:xfrm>
            </p:contentPart>
          </mc:Choice>
          <mc:Fallback xmlns="">
            <p:pic>
              <p:nvPicPr>
                <p:cNvPr id="75" name="Freihand 74">
                  <a:extLst>
                    <a:ext uri="{FF2B5EF4-FFF2-40B4-BE49-F238E27FC236}">
                      <a16:creationId xmlns:a16="http://schemas.microsoft.com/office/drawing/2014/main" id="{978531A4-56B8-2492-F716-0527443DEC07}"/>
                    </a:ext>
                  </a:extLst>
                </p:cNvPr>
                <p:cNvPicPr/>
                <p:nvPr/>
              </p:nvPicPr>
              <p:blipFill>
                <a:blip r:embed="rId115"/>
                <a:stretch>
                  <a:fillRect/>
                </a:stretch>
              </p:blipFill>
              <p:spPr>
                <a:xfrm>
                  <a:off x="9137125" y="2343146"/>
                  <a:ext cx="13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28C13B0C-063A-DB15-424C-7925799A8F38}"/>
                    </a:ext>
                  </a:extLst>
                </p14:cNvPr>
                <p14:cNvContentPartPr/>
                <p14:nvPr/>
              </p14:nvContentPartPr>
              <p14:xfrm>
                <a:off x="9300205" y="2298146"/>
                <a:ext cx="54720" cy="85320"/>
              </p14:xfrm>
            </p:contentPart>
          </mc:Choice>
          <mc:Fallback xmlns="">
            <p:pic>
              <p:nvPicPr>
                <p:cNvPr id="76" name="Freihand 75">
                  <a:extLst>
                    <a:ext uri="{FF2B5EF4-FFF2-40B4-BE49-F238E27FC236}">
                      <a16:creationId xmlns:a16="http://schemas.microsoft.com/office/drawing/2014/main" id="{28C13B0C-063A-DB15-424C-7925799A8F38}"/>
                    </a:ext>
                  </a:extLst>
                </p:cNvPr>
                <p:cNvPicPr/>
                <p:nvPr/>
              </p:nvPicPr>
              <p:blipFill>
                <a:blip r:embed="rId117"/>
                <a:stretch>
                  <a:fillRect/>
                </a:stretch>
              </p:blipFill>
              <p:spPr>
                <a:xfrm>
                  <a:off x="9291205" y="2289146"/>
                  <a:ext cx="72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3352EBB9-A7F9-1B3E-F954-4F9FAF3F3FC2}"/>
                    </a:ext>
                  </a:extLst>
                </p14:cNvPr>
                <p14:cNvContentPartPr/>
                <p14:nvPr/>
              </p14:nvContentPartPr>
              <p14:xfrm>
                <a:off x="9554365" y="2148386"/>
                <a:ext cx="153360" cy="128520"/>
              </p14:xfrm>
            </p:contentPart>
          </mc:Choice>
          <mc:Fallback xmlns="">
            <p:pic>
              <p:nvPicPr>
                <p:cNvPr id="77" name="Freihand 76">
                  <a:extLst>
                    <a:ext uri="{FF2B5EF4-FFF2-40B4-BE49-F238E27FC236}">
                      <a16:creationId xmlns:a16="http://schemas.microsoft.com/office/drawing/2014/main" id="{3352EBB9-A7F9-1B3E-F954-4F9FAF3F3FC2}"/>
                    </a:ext>
                  </a:extLst>
                </p:cNvPr>
                <p:cNvPicPr/>
                <p:nvPr/>
              </p:nvPicPr>
              <p:blipFill>
                <a:blip r:embed="rId119"/>
                <a:stretch>
                  <a:fillRect/>
                </a:stretch>
              </p:blipFill>
              <p:spPr>
                <a:xfrm>
                  <a:off x="9545365" y="2139386"/>
                  <a:ext cx="171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03198E2C-1D7F-FC94-D06C-FC2309137CB5}"/>
                    </a:ext>
                  </a:extLst>
                </p14:cNvPr>
                <p14:cNvContentPartPr/>
                <p14:nvPr/>
              </p14:nvContentPartPr>
              <p14:xfrm>
                <a:off x="9667045" y="1972706"/>
                <a:ext cx="393840" cy="203760"/>
              </p14:xfrm>
            </p:contentPart>
          </mc:Choice>
          <mc:Fallback xmlns="">
            <p:pic>
              <p:nvPicPr>
                <p:cNvPr id="78" name="Freihand 77">
                  <a:extLst>
                    <a:ext uri="{FF2B5EF4-FFF2-40B4-BE49-F238E27FC236}">
                      <a16:creationId xmlns:a16="http://schemas.microsoft.com/office/drawing/2014/main" id="{03198E2C-1D7F-FC94-D06C-FC2309137CB5}"/>
                    </a:ext>
                  </a:extLst>
                </p:cNvPr>
                <p:cNvPicPr/>
                <p:nvPr/>
              </p:nvPicPr>
              <p:blipFill>
                <a:blip r:embed="rId121"/>
                <a:stretch>
                  <a:fillRect/>
                </a:stretch>
              </p:blipFill>
              <p:spPr>
                <a:xfrm>
                  <a:off x="9658405" y="1963706"/>
                  <a:ext cx="411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BAC6569C-C479-B759-B649-D601FA8EF308}"/>
                    </a:ext>
                  </a:extLst>
                </p14:cNvPr>
                <p14:cNvContentPartPr/>
                <p14:nvPr/>
              </p14:nvContentPartPr>
              <p14:xfrm>
                <a:off x="6780565" y="3603506"/>
                <a:ext cx="511560" cy="338760"/>
              </p14:xfrm>
            </p:contentPart>
          </mc:Choice>
          <mc:Fallback xmlns="">
            <p:pic>
              <p:nvPicPr>
                <p:cNvPr id="82" name="Freihand 81">
                  <a:extLst>
                    <a:ext uri="{FF2B5EF4-FFF2-40B4-BE49-F238E27FC236}">
                      <a16:creationId xmlns:a16="http://schemas.microsoft.com/office/drawing/2014/main" id="{BAC6569C-C479-B759-B649-D601FA8EF308}"/>
                    </a:ext>
                  </a:extLst>
                </p:cNvPr>
                <p:cNvPicPr/>
                <p:nvPr/>
              </p:nvPicPr>
              <p:blipFill>
                <a:blip r:embed="rId123"/>
                <a:stretch>
                  <a:fillRect/>
                </a:stretch>
              </p:blipFill>
              <p:spPr>
                <a:xfrm>
                  <a:off x="6771565" y="3594866"/>
                  <a:ext cx="5292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E70F18A6-29E6-7E49-0DE4-E146A6D7B40D}"/>
                    </a:ext>
                  </a:extLst>
                </p14:cNvPr>
                <p14:cNvContentPartPr/>
                <p14:nvPr/>
              </p14:nvContentPartPr>
              <p14:xfrm>
                <a:off x="7261165" y="3507026"/>
                <a:ext cx="31320" cy="11520"/>
              </p14:xfrm>
            </p:contentPart>
          </mc:Choice>
          <mc:Fallback xmlns="">
            <p:pic>
              <p:nvPicPr>
                <p:cNvPr id="83" name="Freihand 82">
                  <a:extLst>
                    <a:ext uri="{FF2B5EF4-FFF2-40B4-BE49-F238E27FC236}">
                      <a16:creationId xmlns:a16="http://schemas.microsoft.com/office/drawing/2014/main" id="{E70F18A6-29E6-7E49-0DE4-E146A6D7B40D}"/>
                    </a:ext>
                  </a:extLst>
                </p:cNvPr>
                <p:cNvPicPr/>
                <p:nvPr/>
              </p:nvPicPr>
              <p:blipFill>
                <a:blip r:embed="rId125"/>
                <a:stretch>
                  <a:fillRect/>
                </a:stretch>
              </p:blipFill>
              <p:spPr>
                <a:xfrm>
                  <a:off x="7252525" y="3498026"/>
                  <a:ext cx="48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616093A8-73D3-3C03-4C81-1761821E00F4}"/>
                    </a:ext>
                  </a:extLst>
                </p14:cNvPr>
                <p14:cNvContentPartPr/>
                <p14:nvPr/>
              </p14:nvContentPartPr>
              <p14:xfrm>
                <a:off x="7394005" y="3509546"/>
                <a:ext cx="88920" cy="293040"/>
              </p14:xfrm>
            </p:contentPart>
          </mc:Choice>
          <mc:Fallback xmlns="">
            <p:pic>
              <p:nvPicPr>
                <p:cNvPr id="84" name="Freihand 83">
                  <a:extLst>
                    <a:ext uri="{FF2B5EF4-FFF2-40B4-BE49-F238E27FC236}">
                      <a16:creationId xmlns:a16="http://schemas.microsoft.com/office/drawing/2014/main" id="{616093A8-73D3-3C03-4C81-1761821E00F4}"/>
                    </a:ext>
                  </a:extLst>
                </p:cNvPr>
                <p:cNvPicPr/>
                <p:nvPr/>
              </p:nvPicPr>
              <p:blipFill>
                <a:blip r:embed="rId127"/>
                <a:stretch>
                  <a:fillRect/>
                </a:stretch>
              </p:blipFill>
              <p:spPr>
                <a:xfrm>
                  <a:off x="7385365" y="3500906"/>
                  <a:ext cx="1065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BAC64C1F-C1D7-D140-A658-2933284C51C2}"/>
                    </a:ext>
                  </a:extLst>
                </p14:cNvPr>
                <p14:cNvContentPartPr/>
                <p14:nvPr/>
              </p14:nvContentPartPr>
              <p14:xfrm>
                <a:off x="7571845" y="3343226"/>
                <a:ext cx="318600" cy="305640"/>
              </p14:xfrm>
            </p:contentPart>
          </mc:Choice>
          <mc:Fallback xmlns="">
            <p:pic>
              <p:nvPicPr>
                <p:cNvPr id="85" name="Freihand 84">
                  <a:extLst>
                    <a:ext uri="{FF2B5EF4-FFF2-40B4-BE49-F238E27FC236}">
                      <a16:creationId xmlns:a16="http://schemas.microsoft.com/office/drawing/2014/main" id="{BAC64C1F-C1D7-D140-A658-2933284C51C2}"/>
                    </a:ext>
                  </a:extLst>
                </p:cNvPr>
                <p:cNvPicPr/>
                <p:nvPr/>
              </p:nvPicPr>
              <p:blipFill>
                <a:blip r:embed="rId129"/>
                <a:stretch>
                  <a:fillRect/>
                </a:stretch>
              </p:blipFill>
              <p:spPr>
                <a:xfrm>
                  <a:off x="7562845" y="3334586"/>
                  <a:ext cx="336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BD483FC0-A049-3FD2-2858-0DE28A36B2A2}"/>
                    </a:ext>
                  </a:extLst>
                </p14:cNvPr>
                <p14:cNvContentPartPr/>
                <p14:nvPr/>
              </p14:nvContentPartPr>
              <p14:xfrm>
                <a:off x="7863445" y="3279506"/>
                <a:ext cx="92880" cy="9000"/>
              </p14:xfrm>
            </p:contentPart>
          </mc:Choice>
          <mc:Fallback xmlns="">
            <p:pic>
              <p:nvPicPr>
                <p:cNvPr id="86" name="Freihand 85">
                  <a:extLst>
                    <a:ext uri="{FF2B5EF4-FFF2-40B4-BE49-F238E27FC236}">
                      <a16:creationId xmlns:a16="http://schemas.microsoft.com/office/drawing/2014/main" id="{BD483FC0-A049-3FD2-2858-0DE28A36B2A2}"/>
                    </a:ext>
                  </a:extLst>
                </p:cNvPr>
                <p:cNvPicPr/>
                <p:nvPr/>
              </p:nvPicPr>
              <p:blipFill>
                <a:blip r:embed="rId131"/>
                <a:stretch>
                  <a:fillRect/>
                </a:stretch>
              </p:blipFill>
              <p:spPr>
                <a:xfrm>
                  <a:off x="7854805" y="3270506"/>
                  <a:ext cx="110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E2A1FE15-B140-262E-DF42-8FA3367E79A5}"/>
                    </a:ext>
                  </a:extLst>
                </p14:cNvPr>
                <p14:cNvContentPartPr/>
                <p14:nvPr/>
              </p14:nvContentPartPr>
              <p14:xfrm>
                <a:off x="7966045" y="3168626"/>
                <a:ext cx="318240" cy="201600"/>
              </p14:xfrm>
            </p:contentPart>
          </mc:Choice>
          <mc:Fallback xmlns="">
            <p:pic>
              <p:nvPicPr>
                <p:cNvPr id="87" name="Freihand 86">
                  <a:extLst>
                    <a:ext uri="{FF2B5EF4-FFF2-40B4-BE49-F238E27FC236}">
                      <a16:creationId xmlns:a16="http://schemas.microsoft.com/office/drawing/2014/main" id="{E2A1FE15-B140-262E-DF42-8FA3367E79A5}"/>
                    </a:ext>
                  </a:extLst>
                </p:cNvPr>
                <p:cNvPicPr/>
                <p:nvPr/>
              </p:nvPicPr>
              <p:blipFill>
                <a:blip r:embed="rId133"/>
                <a:stretch>
                  <a:fillRect/>
                </a:stretch>
              </p:blipFill>
              <p:spPr>
                <a:xfrm>
                  <a:off x="7957405" y="3159626"/>
                  <a:ext cx="335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1A328F7A-D341-64CC-C552-18CC73B06607}"/>
                    </a:ext>
                  </a:extLst>
                </p14:cNvPr>
                <p14:cNvContentPartPr/>
                <p14:nvPr/>
              </p14:nvContentPartPr>
              <p14:xfrm>
                <a:off x="8283925" y="3033266"/>
                <a:ext cx="44280" cy="201600"/>
              </p14:xfrm>
            </p:contentPart>
          </mc:Choice>
          <mc:Fallback xmlns="">
            <p:pic>
              <p:nvPicPr>
                <p:cNvPr id="88" name="Freihand 87">
                  <a:extLst>
                    <a:ext uri="{FF2B5EF4-FFF2-40B4-BE49-F238E27FC236}">
                      <a16:creationId xmlns:a16="http://schemas.microsoft.com/office/drawing/2014/main" id="{1A328F7A-D341-64CC-C552-18CC73B06607}"/>
                    </a:ext>
                  </a:extLst>
                </p:cNvPr>
                <p:cNvPicPr/>
                <p:nvPr/>
              </p:nvPicPr>
              <p:blipFill>
                <a:blip r:embed="rId135"/>
                <a:stretch>
                  <a:fillRect/>
                </a:stretch>
              </p:blipFill>
              <p:spPr>
                <a:xfrm>
                  <a:off x="8275285" y="3024266"/>
                  <a:ext cx="61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D3E112FB-25C9-94C3-3B6E-9CBC5F3312A9}"/>
                    </a:ext>
                  </a:extLst>
                </p14:cNvPr>
                <p14:cNvContentPartPr/>
                <p14:nvPr/>
              </p14:nvContentPartPr>
              <p14:xfrm>
                <a:off x="8387965" y="2938946"/>
                <a:ext cx="206280" cy="229680"/>
              </p14:xfrm>
            </p:contentPart>
          </mc:Choice>
          <mc:Fallback xmlns="">
            <p:pic>
              <p:nvPicPr>
                <p:cNvPr id="89" name="Freihand 88">
                  <a:extLst>
                    <a:ext uri="{FF2B5EF4-FFF2-40B4-BE49-F238E27FC236}">
                      <a16:creationId xmlns:a16="http://schemas.microsoft.com/office/drawing/2014/main" id="{D3E112FB-25C9-94C3-3B6E-9CBC5F3312A9}"/>
                    </a:ext>
                  </a:extLst>
                </p:cNvPr>
                <p:cNvPicPr/>
                <p:nvPr/>
              </p:nvPicPr>
              <p:blipFill>
                <a:blip r:embed="rId137"/>
                <a:stretch>
                  <a:fillRect/>
                </a:stretch>
              </p:blipFill>
              <p:spPr>
                <a:xfrm>
                  <a:off x="8378965" y="2930306"/>
                  <a:ext cx="223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78BD1017-9D90-22FA-67C9-BC6976BC4E71}"/>
                    </a:ext>
                  </a:extLst>
                </p14:cNvPr>
                <p14:cNvContentPartPr/>
                <p14:nvPr/>
              </p14:nvContentPartPr>
              <p14:xfrm>
                <a:off x="8862805" y="2800706"/>
                <a:ext cx="106560" cy="166680"/>
              </p14:xfrm>
            </p:contentPart>
          </mc:Choice>
          <mc:Fallback xmlns="">
            <p:pic>
              <p:nvPicPr>
                <p:cNvPr id="90" name="Freihand 89">
                  <a:extLst>
                    <a:ext uri="{FF2B5EF4-FFF2-40B4-BE49-F238E27FC236}">
                      <a16:creationId xmlns:a16="http://schemas.microsoft.com/office/drawing/2014/main" id="{78BD1017-9D90-22FA-67C9-BC6976BC4E71}"/>
                    </a:ext>
                  </a:extLst>
                </p:cNvPr>
                <p:cNvPicPr/>
                <p:nvPr/>
              </p:nvPicPr>
              <p:blipFill>
                <a:blip r:embed="rId139"/>
                <a:stretch>
                  <a:fillRect/>
                </a:stretch>
              </p:blipFill>
              <p:spPr>
                <a:xfrm>
                  <a:off x="8853805" y="2792066"/>
                  <a:ext cx="124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F2CFD514-0996-229F-C0AF-D61D6D7AD10B}"/>
                    </a:ext>
                  </a:extLst>
                </p14:cNvPr>
                <p14:cNvContentPartPr/>
                <p14:nvPr/>
              </p14:nvContentPartPr>
              <p14:xfrm>
                <a:off x="8993125" y="2781626"/>
                <a:ext cx="176760" cy="162720"/>
              </p14:xfrm>
            </p:contentPart>
          </mc:Choice>
          <mc:Fallback xmlns="">
            <p:pic>
              <p:nvPicPr>
                <p:cNvPr id="91" name="Freihand 90">
                  <a:extLst>
                    <a:ext uri="{FF2B5EF4-FFF2-40B4-BE49-F238E27FC236}">
                      <a16:creationId xmlns:a16="http://schemas.microsoft.com/office/drawing/2014/main" id="{F2CFD514-0996-229F-C0AF-D61D6D7AD10B}"/>
                    </a:ext>
                  </a:extLst>
                </p:cNvPr>
                <p:cNvPicPr/>
                <p:nvPr/>
              </p:nvPicPr>
              <p:blipFill>
                <a:blip r:embed="rId141"/>
                <a:stretch>
                  <a:fillRect/>
                </a:stretch>
              </p:blipFill>
              <p:spPr>
                <a:xfrm>
                  <a:off x="8984485" y="2772986"/>
                  <a:ext cx="194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96C75BC3-3A97-702E-0674-B423152B0B56}"/>
                    </a:ext>
                  </a:extLst>
                </p14:cNvPr>
                <p14:cNvContentPartPr/>
                <p14:nvPr/>
              </p14:nvContentPartPr>
              <p14:xfrm>
                <a:off x="9122365" y="2675426"/>
                <a:ext cx="194760" cy="158760"/>
              </p14:xfrm>
            </p:contentPart>
          </mc:Choice>
          <mc:Fallback xmlns="">
            <p:pic>
              <p:nvPicPr>
                <p:cNvPr id="92" name="Freihand 91">
                  <a:extLst>
                    <a:ext uri="{FF2B5EF4-FFF2-40B4-BE49-F238E27FC236}">
                      <a16:creationId xmlns:a16="http://schemas.microsoft.com/office/drawing/2014/main" id="{96C75BC3-3A97-702E-0674-B423152B0B56}"/>
                    </a:ext>
                  </a:extLst>
                </p:cNvPr>
                <p:cNvPicPr/>
                <p:nvPr/>
              </p:nvPicPr>
              <p:blipFill>
                <a:blip r:embed="rId143"/>
                <a:stretch>
                  <a:fillRect/>
                </a:stretch>
              </p:blipFill>
              <p:spPr>
                <a:xfrm>
                  <a:off x="9113365" y="2666786"/>
                  <a:ext cx="212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0AD51248-8837-49F5-6543-4F181E774247}"/>
                    </a:ext>
                  </a:extLst>
                </p14:cNvPr>
                <p14:cNvContentPartPr/>
                <p14:nvPr/>
              </p14:nvContentPartPr>
              <p14:xfrm>
                <a:off x="9365725" y="2678666"/>
                <a:ext cx="36720" cy="91800"/>
              </p14:xfrm>
            </p:contentPart>
          </mc:Choice>
          <mc:Fallback xmlns="">
            <p:pic>
              <p:nvPicPr>
                <p:cNvPr id="93" name="Freihand 92">
                  <a:extLst>
                    <a:ext uri="{FF2B5EF4-FFF2-40B4-BE49-F238E27FC236}">
                      <a16:creationId xmlns:a16="http://schemas.microsoft.com/office/drawing/2014/main" id="{0AD51248-8837-49F5-6543-4F181E774247}"/>
                    </a:ext>
                  </a:extLst>
                </p:cNvPr>
                <p:cNvPicPr/>
                <p:nvPr/>
              </p:nvPicPr>
              <p:blipFill>
                <a:blip r:embed="rId145"/>
                <a:stretch>
                  <a:fillRect/>
                </a:stretch>
              </p:blipFill>
              <p:spPr>
                <a:xfrm>
                  <a:off x="9357085" y="2670026"/>
                  <a:ext cx="54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30301DCD-D5A8-2973-5881-248A50B83784}"/>
                    </a:ext>
                  </a:extLst>
                </p14:cNvPr>
                <p14:cNvContentPartPr/>
                <p14:nvPr/>
              </p14:nvContentPartPr>
              <p14:xfrm>
                <a:off x="9357085" y="2396786"/>
                <a:ext cx="346320" cy="334440"/>
              </p14:xfrm>
            </p:contentPart>
          </mc:Choice>
          <mc:Fallback xmlns="">
            <p:pic>
              <p:nvPicPr>
                <p:cNvPr id="94" name="Freihand 93">
                  <a:extLst>
                    <a:ext uri="{FF2B5EF4-FFF2-40B4-BE49-F238E27FC236}">
                      <a16:creationId xmlns:a16="http://schemas.microsoft.com/office/drawing/2014/main" id="{30301DCD-D5A8-2973-5881-248A50B83784}"/>
                    </a:ext>
                  </a:extLst>
                </p:cNvPr>
                <p:cNvPicPr/>
                <p:nvPr/>
              </p:nvPicPr>
              <p:blipFill>
                <a:blip r:embed="rId147"/>
                <a:stretch>
                  <a:fillRect/>
                </a:stretch>
              </p:blipFill>
              <p:spPr>
                <a:xfrm>
                  <a:off x="9348085" y="2387786"/>
                  <a:ext cx="3639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1C13A2D2-42B9-1934-F9D0-31BFF43CF40D}"/>
                    </a:ext>
                  </a:extLst>
                </p14:cNvPr>
                <p14:cNvContentPartPr/>
                <p14:nvPr/>
              </p14:nvContentPartPr>
              <p14:xfrm>
                <a:off x="9689365" y="2673266"/>
                <a:ext cx="13680" cy="12600"/>
              </p14:xfrm>
            </p:contentPart>
          </mc:Choice>
          <mc:Fallback xmlns="">
            <p:pic>
              <p:nvPicPr>
                <p:cNvPr id="95" name="Freihand 94">
                  <a:extLst>
                    <a:ext uri="{FF2B5EF4-FFF2-40B4-BE49-F238E27FC236}">
                      <a16:creationId xmlns:a16="http://schemas.microsoft.com/office/drawing/2014/main" id="{1C13A2D2-42B9-1934-F9D0-31BFF43CF40D}"/>
                    </a:ext>
                  </a:extLst>
                </p:cNvPr>
                <p:cNvPicPr/>
                <p:nvPr/>
              </p:nvPicPr>
              <p:blipFill>
                <a:blip r:embed="rId149"/>
                <a:stretch>
                  <a:fillRect/>
                </a:stretch>
              </p:blipFill>
              <p:spPr>
                <a:xfrm>
                  <a:off x="9680365" y="2664626"/>
                  <a:ext cx="3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6F8AD680-B9A7-7914-D5F7-B3F98A9B31A1}"/>
                    </a:ext>
                  </a:extLst>
                </p14:cNvPr>
                <p14:cNvContentPartPr/>
                <p14:nvPr/>
              </p14:nvContentPartPr>
              <p14:xfrm>
                <a:off x="7036885" y="4153586"/>
                <a:ext cx="412200" cy="240480"/>
              </p14:xfrm>
            </p:contentPart>
          </mc:Choice>
          <mc:Fallback xmlns="">
            <p:pic>
              <p:nvPicPr>
                <p:cNvPr id="97" name="Freihand 96">
                  <a:extLst>
                    <a:ext uri="{FF2B5EF4-FFF2-40B4-BE49-F238E27FC236}">
                      <a16:creationId xmlns:a16="http://schemas.microsoft.com/office/drawing/2014/main" id="{6F8AD680-B9A7-7914-D5F7-B3F98A9B31A1}"/>
                    </a:ext>
                  </a:extLst>
                </p:cNvPr>
                <p:cNvPicPr/>
                <p:nvPr/>
              </p:nvPicPr>
              <p:blipFill>
                <a:blip r:embed="rId151"/>
                <a:stretch>
                  <a:fillRect/>
                </a:stretch>
              </p:blipFill>
              <p:spPr>
                <a:xfrm>
                  <a:off x="7027885" y="4144946"/>
                  <a:ext cx="429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5DCC574B-5FDC-B965-6EC6-724C1403823B}"/>
                    </a:ext>
                  </a:extLst>
                </p14:cNvPr>
                <p14:cNvContentPartPr/>
                <p14:nvPr/>
              </p14:nvContentPartPr>
              <p14:xfrm>
                <a:off x="7467805" y="4080506"/>
                <a:ext cx="141480" cy="139680"/>
              </p14:xfrm>
            </p:contentPart>
          </mc:Choice>
          <mc:Fallback xmlns="">
            <p:pic>
              <p:nvPicPr>
                <p:cNvPr id="98" name="Freihand 97">
                  <a:extLst>
                    <a:ext uri="{FF2B5EF4-FFF2-40B4-BE49-F238E27FC236}">
                      <a16:creationId xmlns:a16="http://schemas.microsoft.com/office/drawing/2014/main" id="{5DCC574B-5FDC-B965-6EC6-724C1403823B}"/>
                    </a:ext>
                  </a:extLst>
                </p:cNvPr>
                <p:cNvPicPr/>
                <p:nvPr/>
              </p:nvPicPr>
              <p:blipFill>
                <a:blip r:embed="rId153"/>
                <a:stretch>
                  <a:fillRect/>
                </a:stretch>
              </p:blipFill>
              <p:spPr>
                <a:xfrm>
                  <a:off x="7459165" y="4071506"/>
                  <a:ext cx="159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E4173762-FE0E-E4BA-31FE-5C6EF36084CA}"/>
                    </a:ext>
                  </a:extLst>
                </p14:cNvPr>
                <p14:cNvContentPartPr/>
                <p14:nvPr/>
              </p14:nvContentPartPr>
              <p14:xfrm>
                <a:off x="7592365" y="3925706"/>
                <a:ext cx="128520" cy="245880"/>
              </p14:xfrm>
            </p:contentPart>
          </mc:Choice>
          <mc:Fallback xmlns="">
            <p:pic>
              <p:nvPicPr>
                <p:cNvPr id="99" name="Freihand 98">
                  <a:extLst>
                    <a:ext uri="{FF2B5EF4-FFF2-40B4-BE49-F238E27FC236}">
                      <a16:creationId xmlns:a16="http://schemas.microsoft.com/office/drawing/2014/main" id="{E4173762-FE0E-E4BA-31FE-5C6EF36084CA}"/>
                    </a:ext>
                  </a:extLst>
                </p:cNvPr>
                <p:cNvPicPr/>
                <p:nvPr/>
              </p:nvPicPr>
              <p:blipFill>
                <a:blip r:embed="rId155"/>
                <a:stretch>
                  <a:fillRect/>
                </a:stretch>
              </p:blipFill>
              <p:spPr>
                <a:xfrm>
                  <a:off x="7583365" y="3917066"/>
                  <a:ext cx="146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907AD6A0-ED10-65D1-ACEF-7DB03A5960E1}"/>
                    </a:ext>
                  </a:extLst>
                </p14:cNvPr>
                <p14:cNvContentPartPr/>
                <p14:nvPr/>
              </p14:nvContentPartPr>
              <p14:xfrm>
                <a:off x="7792885" y="3945506"/>
                <a:ext cx="86760" cy="130680"/>
              </p14:xfrm>
            </p:contentPart>
          </mc:Choice>
          <mc:Fallback xmlns="">
            <p:pic>
              <p:nvPicPr>
                <p:cNvPr id="100" name="Freihand 99">
                  <a:extLst>
                    <a:ext uri="{FF2B5EF4-FFF2-40B4-BE49-F238E27FC236}">
                      <a16:creationId xmlns:a16="http://schemas.microsoft.com/office/drawing/2014/main" id="{907AD6A0-ED10-65D1-ACEF-7DB03A5960E1}"/>
                    </a:ext>
                  </a:extLst>
                </p:cNvPr>
                <p:cNvPicPr/>
                <p:nvPr/>
              </p:nvPicPr>
              <p:blipFill>
                <a:blip r:embed="rId157"/>
                <a:stretch>
                  <a:fillRect/>
                </a:stretch>
              </p:blipFill>
              <p:spPr>
                <a:xfrm>
                  <a:off x="7784245" y="3936866"/>
                  <a:ext cx="104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B5478D31-B4EF-FC48-83A5-537D8F864450}"/>
                    </a:ext>
                  </a:extLst>
                </p14:cNvPr>
                <p14:cNvContentPartPr/>
                <p14:nvPr/>
              </p14:nvContentPartPr>
              <p14:xfrm>
                <a:off x="8161525" y="3753266"/>
                <a:ext cx="93600" cy="213840"/>
              </p14:xfrm>
            </p:contentPart>
          </mc:Choice>
          <mc:Fallback xmlns="">
            <p:pic>
              <p:nvPicPr>
                <p:cNvPr id="101" name="Freihand 100">
                  <a:extLst>
                    <a:ext uri="{FF2B5EF4-FFF2-40B4-BE49-F238E27FC236}">
                      <a16:creationId xmlns:a16="http://schemas.microsoft.com/office/drawing/2014/main" id="{B5478D31-B4EF-FC48-83A5-537D8F864450}"/>
                    </a:ext>
                  </a:extLst>
                </p:cNvPr>
                <p:cNvPicPr/>
                <p:nvPr/>
              </p:nvPicPr>
              <p:blipFill>
                <a:blip r:embed="rId159"/>
                <a:stretch>
                  <a:fillRect/>
                </a:stretch>
              </p:blipFill>
              <p:spPr>
                <a:xfrm>
                  <a:off x="8152525" y="3744266"/>
                  <a:ext cx="111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056ADE09-3255-6EF8-EC55-19C8A62B8AA3}"/>
                    </a:ext>
                  </a:extLst>
                </p14:cNvPr>
                <p14:cNvContentPartPr/>
                <p14:nvPr/>
              </p14:nvContentPartPr>
              <p14:xfrm>
                <a:off x="8260165" y="3575426"/>
                <a:ext cx="170280" cy="254160"/>
              </p14:xfrm>
            </p:contentPart>
          </mc:Choice>
          <mc:Fallback xmlns="">
            <p:pic>
              <p:nvPicPr>
                <p:cNvPr id="102" name="Freihand 101">
                  <a:extLst>
                    <a:ext uri="{FF2B5EF4-FFF2-40B4-BE49-F238E27FC236}">
                      <a16:creationId xmlns:a16="http://schemas.microsoft.com/office/drawing/2014/main" id="{056ADE09-3255-6EF8-EC55-19C8A62B8AA3}"/>
                    </a:ext>
                  </a:extLst>
                </p:cNvPr>
                <p:cNvPicPr/>
                <p:nvPr/>
              </p:nvPicPr>
              <p:blipFill>
                <a:blip r:embed="rId161"/>
                <a:stretch>
                  <a:fillRect/>
                </a:stretch>
              </p:blipFill>
              <p:spPr>
                <a:xfrm>
                  <a:off x="8251165" y="3566426"/>
                  <a:ext cx="187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8A279116-2040-8D8A-961A-724FCC189D79}"/>
                    </a:ext>
                  </a:extLst>
                </p14:cNvPr>
                <p14:cNvContentPartPr/>
                <p14:nvPr/>
              </p14:nvContentPartPr>
              <p14:xfrm>
                <a:off x="8460685" y="3435386"/>
                <a:ext cx="241560" cy="334800"/>
              </p14:xfrm>
            </p:contentPart>
          </mc:Choice>
          <mc:Fallback xmlns="">
            <p:pic>
              <p:nvPicPr>
                <p:cNvPr id="103" name="Freihand 102">
                  <a:extLst>
                    <a:ext uri="{FF2B5EF4-FFF2-40B4-BE49-F238E27FC236}">
                      <a16:creationId xmlns:a16="http://schemas.microsoft.com/office/drawing/2014/main" id="{8A279116-2040-8D8A-961A-724FCC189D79}"/>
                    </a:ext>
                  </a:extLst>
                </p:cNvPr>
                <p:cNvPicPr/>
                <p:nvPr/>
              </p:nvPicPr>
              <p:blipFill>
                <a:blip r:embed="rId163"/>
                <a:stretch>
                  <a:fillRect/>
                </a:stretch>
              </p:blipFill>
              <p:spPr>
                <a:xfrm>
                  <a:off x="8451685" y="3426386"/>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ED8886B3-AE94-CF8F-08D8-C671F48B91E9}"/>
                    </a:ext>
                  </a:extLst>
                </p14:cNvPr>
                <p14:cNvContentPartPr/>
                <p14:nvPr/>
              </p14:nvContentPartPr>
              <p14:xfrm>
                <a:off x="8771725" y="3460226"/>
                <a:ext cx="141840" cy="83520"/>
              </p14:xfrm>
            </p:contentPart>
          </mc:Choice>
          <mc:Fallback xmlns="">
            <p:pic>
              <p:nvPicPr>
                <p:cNvPr id="104" name="Freihand 103">
                  <a:extLst>
                    <a:ext uri="{FF2B5EF4-FFF2-40B4-BE49-F238E27FC236}">
                      <a16:creationId xmlns:a16="http://schemas.microsoft.com/office/drawing/2014/main" id="{ED8886B3-AE94-CF8F-08D8-C671F48B91E9}"/>
                    </a:ext>
                  </a:extLst>
                </p:cNvPr>
                <p:cNvPicPr/>
                <p:nvPr/>
              </p:nvPicPr>
              <p:blipFill>
                <a:blip r:embed="rId165"/>
                <a:stretch>
                  <a:fillRect/>
                </a:stretch>
              </p:blipFill>
              <p:spPr>
                <a:xfrm>
                  <a:off x="8762725" y="3451226"/>
                  <a:ext cx="15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977D542F-EEFA-E585-19C6-30BD252FF702}"/>
                    </a:ext>
                  </a:extLst>
                </p14:cNvPr>
                <p14:cNvContentPartPr/>
                <p14:nvPr/>
              </p14:nvContentPartPr>
              <p14:xfrm>
                <a:off x="9008245" y="3244226"/>
                <a:ext cx="209160" cy="202680"/>
              </p14:xfrm>
            </p:contentPart>
          </mc:Choice>
          <mc:Fallback xmlns="">
            <p:pic>
              <p:nvPicPr>
                <p:cNvPr id="105" name="Freihand 104">
                  <a:extLst>
                    <a:ext uri="{FF2B5EF4-FFF2-40B4-BE49-F238E27FC236}">
                      <a16:creationId xmlns:a16="http://schemas.microsoft.com/office/drawing/2014/main" id="{977D542F-EEFA-E585-19C6-30BD252FF702}"/>
                    </a:ext>
                  </a:extLst>
                </p:cNvPr>
                <p:cNvPicPr/>
                <p:nvPr/>
              </p:nvPicPr>
              <p:blipFill>
                <a:blip r:embed="rId167"/>
                <a:stretch>
                  <a:fillRect/>
                </a:stretch>
              </p:blipFill>
              <p:spPr>
                <a:xfrm>
                  <a:off x="8999245" y="3235226"/>
                  <a:ext cx="226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250118F8-E3A4-C7A6-CD15-8A4120572027}"/>
                    </a:ext>
                  </a:extLst>
                </p14:cNvPr>
                <p14:cNvContentPartPr/>
                <p14:nvPr/>
              </p14:nvContentPartPr>
              <p14:xfrm>
                <a:off x="9260605" y="3102386"/>
                <a:ext cx="164520" cy="181800"/>
              </p14:xfrm>
            </p:contentPart>
          </mc:Choice>
          <mc:Fallback xmlns="">
            <p:pic>
              <p:nvPicPr>
                <p:cNvPr id="106" name="Freihand 105">
                  <a:extLst>
                    <a:ext uri="{FF2B5EF4-FFF2-40B4-BE49-F238E27FC236}">
                      <a16:creationId xmlns:a16="http://schemas.microsoft.com/office/drawing/2014/main" id="{250118F8-E3A4-C7A6-CD15-8A4120572027}"/>
                    </a:ext>
                  </a:extLst>
                </p:cNvPr>
                <p:cNvPicPr/>
                <p:nvPr/>
              </p:nvPicPr>
              <p:blipFill>
                <a:blip r:embed="rId169"/>
                <a:stretch>
                  <a:fillRect/>
                </a:stretch>
              </p:blipFill>
              <p:spPr>
                <a:xfrm>
                  <a:off x="9251605" y="3093746"/>
                  <a:ext cx="182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937EF40E-4CAC-7865-3224-3748382DA5C9}"/>
                    </a:ext>
                  </a:extLst>
                </p14:cNvPr>
                <p14:cNvContentPartPr/>
                <p14:nvPr/>
              </p14:nvContentPartPr>
              <p14:xfrm>
                <a:off x="9443845" y="2941106"/>
                <a:ext cx="230760" cy="217080"/>
              </p14:xfrm>
            </p:contentPart>
          </mc:Choice>
          <mc:Fallback xmlns="">
            <p:pic>
              <p:nvPicPr>
                <p:cNvPr id="107" name="Freihand 106">
                  <a:extLst>
                    <a:ext uri="{FF2B5EF4-FFF2-40B4-BE49-F238E27FC236}">
                      <a16:creationId xmlns:a16="http://schemas.microsoft.com/office/drawing/2014/main" id="{937EF40E-4CAC-7865-3224-3748382DA5C9}"/>
                    </a:ext>
                  </a:extLst>
                </p:cNvPr>
                <p:cNvPicPr/>
                <p:nvPr/>
              </p:nvPicPr>
              <p:blipFill>
                <a:blip r:embed="rId171"/>
                <a:stretch>
                  <a:fillRect/>
                </a:stretch>
              </p:blipFill>
              <p:spPr>
                <a:xfrm>
                  <a:off x="9434845" y="2932106"/>
                  <a:ext cx="248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728BA831-DAEA-AE78-4AEE-783C7805B805}"/>
                    </a:ext>
                  </a:extLst>
                </p14:cNvPr>
                <p14:cNvContentPartPr/>
                <p14:nvPr/>
              </p14:nvContentPartPr>
              <p14:xfrm>
                <a:off x="8376085" y="3269426"/>
                <a:ext cx="1341720" cy="741600"/>
              </p14:xfrm>
            </p:contentPart>
          </mc:Choice>
          <mc:Fallback xmlns="">
            <p:pic>
              <p:nvPicPr>
                <p:cNvPr id="108" name="Freihand 107">
                  <a:extLst>
                    <a:ext uri="{FF2B5EF4-FFF2-40B4-BE49-F238E27FC236}">
                      <a16:creationId xmlns:a16="http://schemas.microsoft.com/office/drawing/2014/main" id="{728BA831-DAEA-AE78-4AEE-783C7805B805}"/>
                    </a:ext>
                  </a:extLst>
                </p:cNvPr>
                <p:cNvPicPr/>
                <p:nvPr/>
              </p:nvPicPr>
              <p:blipFill>
                <a:blip r:embed="rId173"/>
                <a:stretch>
                  <a:fillRect/>
                </a:stretch>
              </p:blipFill>
              <p:spPr>
                <a:xfrm>
                  <a:off x="8367085" y="3260786"/>
                  <a:ext cx="135936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C112B745-44DC-74EA-AEF7-06AC46F7ACC9}"/>
                    </a:ext>
                  </a:extLst>
                </p14:cNvPr>
                <p14:cNvContentPartPr/>
                <p14:nvPr/>
              </p14:nvContentPartPr>
              <p14:xfrm>
                <a:off x="3431485" y="4718786"/>
                <a:ext cx="333720" cy="527760"/>
              </p14:xfrm>
            </p:contentPart>
          </mc:Choice>
          <mc:Fallback xmlns="">
            <p:pic>
              <p:nvPicPr>
                <p:cNvPr id="110" name="Freihand 109">
                  <a:extLst>
                    <a:ext uri="{FF2B5EF4-FFF2-40B4-BE49-F238E27FC236}">
                      <a16:creationId xmlns:a16="http://schemas.microsoft.com/office/drawing/2014/main" id="{C112B745-44DC-74EA-AEF7-06AC46F7ACC9}"/>
                    </a:ext>
                  </a:extLst>
                </p:cNvPr>
                <p:cNvPicPr/>
                <p:nvPr/>
              </p:nvPicPr>
              <p:blipFill>
                <a:blip r:embed="rId175"/>
                <a:stretch>
                  <a:fillRect/>
                </a:stretch>
              </p:blipFill>
              <p:spPr>
                <a:xfrm>
                  <a:off x="3422485" y="4709786"/>
                  <a:ext cx="3513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B70E9356-F610-28AF-83D7-9DF8F28FCB10}"/>
                    </a:ext>
                  </a:extLst>
                </p14:cNvPr>
                <p14:cNvContentPartPr/>
                <p14:nvPr/>
              </p14:nvContentPartPr>
              <p14:xfrm>
                <a:off x="3610765" y="4689266"/>
                <a:ext cx="196560" cy="247680"/>
              </p14:xfrm>
            </p:contentPart>
          </mc:Choice>
          <mc:Fallback xmlns="">
            <p:pic>
              <p:nvPicPr>
                <p:cNvPr id="111" name="Freihand 110">
                  <a:extLst>
                    <a:ext uri="{FF2B5EF4-FFF2-40B4-BE49-F238E27FC236}">
                      <a16:creationId xmlns:a16="http://schemas.microsoft.com/office/drawing/2014/main" id="{B70E9356-F610-28AF-83D7-9DF8F28FCB10}"/>
                    </a:ext>
                  </a:extLst>
                </p:cNvPr>
                <p:cNvPicPr/>
                <p:nvPr/>
              </p:nvPicPr>
              <p:blipFill>
                <a:blip r:embed="rId177"/>
                <a:stretch>
                  <a:fillRect/>
                </a:stretch>
              </p:blipFill>
              <p:spPr>
                <a:xfrm>
                  <a:off x="3601765" y="4680266"/>
                  <a:ext cx="214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1AFDEFF8-D201-5752-A999-19893A4449EE}"/>
                    </a:ext>
                  </a:extLst>
                </p14:cNvPr>
                <p14:cNvContentPartPr/>
                <p14:nvPr/>
              </p14:nvContentPartPr>
              <p14:xfrm>
                <a:off x="3034765" y="1827986"/>
                <a:ext cx="338040" cy="665280"/>
              </p14:xfrm>
            </p:contentPart>
          </mc:Choice>
          <mc:Fallback xmlns="">
            <p:pic>
              <p:nvPicPr>
                <p:cNvPr id="112" name="Freihand 111">
                  <a:extLst>
                    <a:ext uri="{FF2B5EF4-FFF2-40B4-BE49-F238E27FC236}">
                      <a16:creationId xmlns:a16="http://schemas.microsoft.com/office/drawing/2014/main" id="{1AFDEFF8-D201-5752-A999-19893A4449EE}"/>
                    </a:ext>
                  </a:extLst>
                </p:cNvPr>
                <p:cNvPicPr/>
                <p:nvPr/>
              </p:nvPicPr>
              <p:blipFill>
                <a:blip r:embed="rId179"/>
                <a:stretch>
                  <a:fillRect/>
                </a:stretch>
              </p:blipFill>
              <p:spPr>
                <a:xfrm>
                  <a:off x="3025765" y="1819346"/>
                  <a:ext cx="35568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066EF739-B8ED-7094-580A-215F714F37BF}"/>
                    </a:ext>
                  </a:extLst>
                </p14:cNvPr>
                <p14:cNvContentPartPr/>
                <p14:nvPr/>
              </p14:nvContentPartPr>
              <p14:xfrm>
                <a:off x="2760805" y="1593266"/>
                <a:ext cx="1103760" cy="4152600"/>
              </p14:xfrm>
            </p:contentPart>
          </mc:Choice>
          <mc:Fallback xmlns="">
            <p:pic>
              <p:nvPicPr>
                <p:cNvPr id="113" name="Freihand 112">
                  <a:extLst>
                    <a:ext uri="{FF2B5EF4-FFF2-40B4-BE49-F238E27FC236}">
                      <a16:creationId xmlns:a16="http://schemas.microsoft.com/office/drawing/2014/main" id="{066EF739-B8ED-7094-580A-215F714F37BF}"/>
                    </a:ext>
                  </a:extLst>
                </p:cNvPr>
                <p:cNvPicPr/>
                <p:nvPr/>
              </p:nvPicPr>
              <p:blipFill>
                <a:blip r:embed="rId181"/>
                <a:stretch>
                  <a:fillRect/>
                </a:stretch>
              </p:blipFill>
              <p:spPr>
                <a:xfrm>
                  <a:off x="2751805" y="1584626"/>
                  <a:ext cx="1121400" cy="4170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Freihand 113">
                  <a:extLst>
                    <a:ext uri="{FF2B5EF4-FFF2-40B4-BE49-F238E27FC236}">
                      <a16:creationId xmlns:a16="http://schemas.microsoft.com/office/drawing/2014/main" id="{5E9E48C7-0B38-7D28-0B02-36548CDF9C40}"/>
                    </a:ext>
                  </a:extLst>
                </p14:cNvPr>
                <p14:cNvContentPartPr/>
                <p14:nvPr/>
              </p14:nvContentPartPr>
              <p14:xfrm>
                <a:off x="3949525" y="1835546"/>
                <a:ext cx="852480" cy="681840"/>
              </p14:xfrm>
            </p:contentPart>
          </mc:Choice>
          <mc:Fallback xmlns="">
            <p:pic>
              <p:nvPicPr>
                <p:cNvPr id="114" name="Freihand 113">
                  <a:extLst>
                    <a:ext uri="{FF2B5EF4-FFF2-40B4-BE49-F238E27FC236}">
                      <a16:creationId xmlns:a16="http://schemas.microsoft.com/office/drawing/2014/main" id="{5E9E48C7-0B38-7D28-0B02-36548CDF9C40}"/>
                    </a:ext>
                  </a:extLst>
                </p:cNvPr>
                <p:cNvPicPr/>
                <p:nvPr/>
              </p:nvPicPr>
              <p:blipFill>
                <a:blip r:embed="rId183"/>
                <a:stretch>
                  <a:fillRect/>
                </a:stretch>
              </p:blipFill>
              <p:spPr>
                <a:xfrm>
                  <a:off x="3940525" y="1826906"/>
                  <a:ext cx="87012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Freihand 114">
                  <a:extLst>
                    <a:ext uri="{FF2B5EF4-FFF2-40B4-BE49-F238E27FC236}">
                      <a16:creationId xmlns:a16="http://schemas.microsoft.com/office/drawing/2014/main" id="{CB38149F-F854-EC13-786E-FB308C8E6C30}"/>
                    </a:ext>
                  </a:extLst>
                </p14:cNvPr>
                <p14:cNvContentPartPr/>
                <p14:nvPr/>
              </p14:nvContentPartPr>
              <p14:xfrm>
                <a:off x="3853765" y="2139386"/>
                <a:ext cx="499680" cy="647640"/>
              </p14:xfrm>
            </p:contentPart>
          </mc:Choice>
          <mc:Fallback xmlns="">
            <p:pic>
              <p:nvPicPr>
                <p:cNvPr id="115" name="Freihand 114">
                  <a:extLst>
                    <a:ext uri="{FF2B5EF4-FFF2-40B4-BE49-F238E27FC236}">
                      <a16:creationId xmlns:a16="http://schemas.microsoft.com/office/drawing/2014/main" id="{CB38149F-F854-EC13-786E-FB308C8E6C30}"/>
                    </a:ext>
                  </a:extLst>
                </p:cNvPr>
                <p:cNvPicPr/>
                <p:nvPr/>
              </p:nvPicPr>
              <p:blipFill>
                <a:blip r:embed="rId185"/>
                <a:stretch>
                  <a:fillRect/>
                </a:stretch>
              </p:blipFill>
              <p:spPr>
                <a:xfrm>
                  <a:off x="3844765" y="2130386"/>
                  <a:ext cx="51732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Freihand 115">
                  <a:extLst>
                    <a:ext uri="{FF2B5EF4-FFF2-40B4-BE49-F238E27FC236}">
                      <a16:creationId xmlns:a16="http://schemas.microsoft.com/office/drawing/2014/main" id="{0D4159C1-44F1-7B15-561D-68C192D41E55}"/>
                    </a:ext>
                  </a:extLst>
                </p14:cNvPr>
                <p14:cNvContentPartPr/>
                <p14:nvPr/>
              </p14:nvContentPartPr>
              <p14:xfrm>
                <a:off x="5091085" y="1399226"/>
                <a:ext cx="224280" cy="342360"/>
              </p14:xfrm>
            </p:contentPart>
          </mc:Choice>
          <mc:Fallback xmlns="">
            <p:pic>
              <p:nvPicPr>
                <p:cNvPr id="116" name="Freihand 115">
                  <a:extLst>
                    <a:ext uri="{FF2B5EF4-FFF2-40B4-BE49-F238E27FC236}">
                      <a16:creationId xmlns:a16="http://schemas.microsoft.com/office/drawing/2014/main" id="{0D4159C1-44F1-7B15-561D-68C192D41E55}"/>
                    </a:ext>
                  </a:extLst>
                </p:cNvPr>
                <p:cNvPicPr/>
                <p:nvPr/>
              </p:nvPicPr>
              <p:blipFill>
                <a:blip r:embed="rId187"/>
                <a:stretch>
                  <a:fillRect/>
                </a:stretch>
              </p:blipFill>
              <p:spPr>
                <a:xfrm>
                  <a:off x="5082445" y="1390586"/>
                  <a:ext cx="2419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110176E2-C3F2-296E-BFF2-E52B3B4727AA}"/>
                    </a:ext>
                  </a:extLst>
                </p14:cNvPr>
                <p14:cNvContentPartPr/>
                <p14:nvPr/>
              </p14:nvContentPartPr>
              <p14:xfrm>
                <a:off x="5359645" y="1327226"/>
                <a:ext cx="336960" cy="281880"/>
              </p14:xfrm>
            </p:contentPart>
          </mc:Choice>
          <mc:Fallback xmlns="">
            <p:pic>
              <p:nvPicPr>
                <p:cNvPr id="117" name="Freihand 116">
                  <a:extLst>
                    <a:ext uri="{FF2B5EF4-FFF2-40B4-BE49-F238E27FC236}">
                      <a16:creationId xmlns:a16="http://schemas.microsoft.com/office/drawing/2014/main" id="{110176E2-C3F2-296E-BFF2-E52B3B4727AA}"/>
                    </a:ext>
                  </a:extLst>
                </p:cNvPr>
                <p:cNvPicPr/>
                <p:nvPr/>
              </p:nvPicPr>
              <p:blipFill>
                <a:blip r:embed="rId189"/>
                <a:stretch>
                  <a:fillRect/>
                </a:stretch>
              </p:blipFill>
              <p:spPr>
                <a:xfrm>
                  <a:off x="5350645" y="1318226"/>
                  <a:ext cx="354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F8A1EFDC-D16E-DB9C-7C85-F01C01B57A6F}"/>
                    </a:ext>
                  </a:extLst>
                </p14:cNvPr>
                <p14:cNvContentPartPr/>
                <p14:nvPr/>
              </p14:nvContentPartPr>
              <p14:xfrm>
                <a:off x="5725765" y="1217426"/>
                <a:ext cx="272520" cy="130680"/>
              </p14:xfrm>
            </p:contentPart>
          </mc:Choice>
          <mc:Fallback xmlns="">
            <p:pic>
              <p:nvPicPr>
                <p:cNvPr id="118" name="Freihand 117">
                  <a:extLst>
                    <a:ext uri="{FF2B5EF4-FFF2-40B4-BE49-F238E27FC236}">
                      <a16:creationId xmlns:a16="http://schemas.microsoft.com/office/drawing/2014/main" id="{F8A1EFDC-D16E-DB9C-7C85-F01C01B57A6F}"/>
                    </a:ext>
                  </a:extLst>
                </p:cNvPr>
                <p:cNvPicPr/>
                <p:nvPr/>
              </p:nvPicPr>
              <p:blipFill>
                <a:blip r:embed="rId191"/>
                <a:stretch>
                  <a:fillRect/>
                </a:stretch>
              </p:blipFill>
              <p:spPr>
                <a:xfrm>
                  <a:off x="5716765" y="1208786"/>
                  <a:ext cx="290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FBC39EE9-CDE8-DA6C-8F0A-9927CA19BCB1}"/>
                    </a:ext>
                  </a:extLst>
                </p14:cNvPr>
                <p14:cNvContentPartPr/>
                <p14:nvPr/>
              </p14:nvContentPartPr>
              <p14:xfrm>
                <a:off x="6038965" y="1061546"/>
                <a:ext cx="196560" cy="116640"/>
              </p14:xfrm>
            </p:contentPart>
          </mc:Choice>
          <mc:Fallback xmlns="">
            <p:pic>
              <p:nvPicPr>
                <p:cNvPr id="119" name="Freihand 118">
                  <a:extLst>
                    <a:ext uri="{FF2B5EF4-FFF2-40B4-BE49-F238E27FC236}">
                      <a16:creationId xmlns:a16="http://schemas.microsoft.com/office/drawing/2014/main" id="{FBC39EE9-CDE8-DA6C-8F0A-9927CA19BCB1}"/>
                    </a:ext>
                  </a:extLst>
                </p:cNvPr>
                <p:cNvPicPr/>
                <p:nvPr/>
              </p:nvPicPr>
              <p:blipFill>
                <a:blip r:embed="rId193"/>
                <a:stretch>
                  <a:fillRect/>
                </a:stretch>
              </p:blipFill>
              <p:spPr>
                <a:xfrm>
                  <a:off x="6030325" y="1052546"/>
                  <a:ext cx="214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BCAD1375-C669-BBF3-66AE-C6FDF859CA4F}"/>
                    </a:ext>
                  </a:extLst>
                </p14:cNvPr>
                <p14:cNvContentPartPr/>
                <p14:nvPr/>
              </p14:nvContentPartPr>
              <p14:xfrm>
                <a:off x="3513565" y="4545626"/>
                <a:ext cx="381960" cy="670680"/>
              </p14:xfrm>
            </p:contentPart>
          </mc:Choice>
          <mc:Fallback xmlns="">
            <p:pic>
              <p:nvPicPr>
                <p:cNvPr id="122" name="Freihand 121">
                  <a:extLst>
                    <a:ext uri="{FF2B5EF4-FFF2-40B4-BE49-F238E27FC236}">
                      <a16:creationId xmlns:a16="http://schemas.microsoft.com/office/drawing/2014/main" id="{BCAD1375-C669-BBF3-66AE-C6FDF859CA4F}"/>
                    </a:ext>
                  </a:extLst>
                </p:cNvPr>
                <p:cNvPicPr/>
                <p:nvPr/>
              </p:nvPicPr>
              <p:blipFill>
                <a:blip r:embed="rId195"/>
                <a:stretch>
                  <a:fillRect/>
                </a:stretch>
              </p:blipFill>
              <p:spPr>
                <a:xfrm>
                  <a:off x="3504925" y="4536626"/>
                  <a:ext cx="39960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4" name="Freihand 123">
                  <a:extLst>
                    <a:ext uri="{FF2B5EF4-FFF2-40B4-BE49-F238E27FC236}">
                      <a16:creationId xmlns:a16="http://schemas.microsoft.com/office/drawing/2014/main" id="{DF828E18-8F68-2C2D-F6A4-CEB484AACAF5}"/>
                    </a:ext>
                  </a:extLst>
                </p14:cNvPr>
                <p14:cNvContentPartPr/>
                <p14:nvPr/>
              </p14:nvContentPartPr>
              <p14:xfrm>
                <a:off x="3021805" y="1624946"/>
                <a:ext cx="564120" cy="720360"/>
              </p14:xfrm>
            </p:contentPart>
          </mc:Choice>
          <mc:Fallback xmlns="">
            <p:pic>
              <p:nvPicPr>
                <p:cNvPr id="124" name="Freihand 123">
                  <a:extLst>
                    <a:ext uri="{FF2B5EF4-FFF2-40B4-BE49-F238E27FC236}">
                      <a16:creationId xmlns:a16="http://schemas.microsoft.com/office/drawing/2014/main" id="{DF828E18-8F68-2C2D-F6A4-CEB484AACAF5}"/>
                    </a:ext>
                  </a:extLst>
                </p:cNvPr>
                <p:cNvPicPr/>
                <p:nvPr/>
              </p:nvPicPr>
              <p:blipFill>
                <a:blip r:embed="rId197"/>
                <a:stretch>
                  <a:fillRect/>
                </a:stretch>
              </p:blipFill>
              <p:spPr>
                <a:xfrm>
                  <a:off x="3012805" y="1616306"/>
                  <a:ext cx="581760" cy="73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Freihand 127">
                  <a:extLst>
                    <a:ext uri="{FF2B5EF4-FFF2-40B4-BE49-F238E27FC236}">
                      <a16:creationId xmlns:a16="http://schemas.microsoft.com/office/drawing/2014/main" id="{79FEE996-E534-3025-AF77-CA75DD7C3BE6}"/>
                    </a:ext>
                  </a:extLst>
                </p14:cNvPr>
                <p14:cNvContentPartPr/>
                <p14:nvPr/>
              </p14:nvContentPartPr>
              <p14:xfrm>
                <a:off x="4027645" y="4911026"/>
                <a:ext cx="343800" cy="306720"/>
              </p14:xfrm>
            </p:contentPart>
          </mc:Choice>
          <mc:Fallback xmlns="">
            <p:pic>
              <p:nvPicPr>
                <p:cNvPr id="128" name="Freihand 127">
                  <a:extLst>
                    <a:ext uri="{FF2B5EF4-FFF2-40B4-BE49-F238E27FC236}">
                      <a16:creationId xmlns:a16="http://schemas.microsoft.com/office/drawing/2014/main" id="{79FEE996-E534-3025-AF77-CA75DD7C3BE6}"/>
                    </a:ext>
                  </a:extLst>
                </p:cNvPr>
                <p:cNvPicPr/>
                <p:nvPr/>
              </p:nvPicPr>
              <p:blipFill>
                <a:blip r:embed="rId199"/>
                <a:stretch>
                  <a:fillRect/>
                </a:stretch>
              </p:blipFill>
              <p:spPr>
                <a:xfrm>
                  <a:off x="4018645" y="4902386"/>
                  <a:ext cx="3614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Freihand 128">
                  <a:extLst>
                    <a:ext uri="{FF2B5EF4-FFF2-40B4-BE49-F238E27FC236}">
                      <a16:creationId xmlns:a16="http://schemas.microsoft.com/office/drawing/2014/main" id="{E99E5ABD-5934-CF22-6B75-E73C224FAC4E}"/>
                    </a:ext>
                  </a:extLst>
                </p14:cNvPr>
                <p14:cNvContentPartPr/>
                <p14:nvPr/>
              </p14:nvContentPartPr>
              <p14:xfrm>
                <a:off x="4235365" y="4829666"/>
                <a:ext cx="146520" cy="279000"/>
              </p14:xfrm>
            </p:contentPart>
          </mc:Choice>
          <mc:Fallback xmlns="">
            <p:pic>
              <p:nvPicPr>
                <p:cNvPr id="129" name="Freihand 128">
                  <a:extLst>
                    <a:ext uri="{FF2B5EF4-FFF2-40B4-BE49-F238E27FC236}">
                      <a16:creationId xmlns:a16="http://schemas.microsoft.com/office/drawing/2014/main" id="{E99E5ABD-5934-CF22-6B75-E73C224FAC4E}"/>
                    </a:ext>
                  </a:extLst>
                </p:cNvPr>
                <p:cNvPicPr/>
                <p:nvPr/>
              </p:nvPicPr>
              <p:blipFill>
                <a:blip r:embed="rId201"/>
                <a:stretch>
                  <a:fillRect/>
                </a:stretch>
              </p:blipFill>
              <p:spPr>
                <a:xfrm>
                  <a:off x="4226365" y="4821026"/>
                  <a:ext cx="1641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Freihand 129">
                  <a:extLst>
                    <a:ext uri="{FF2B5EF4-FFF2-40B4-BE49-F238E27FC236}">
                      <a16:creationId xmlns:a16="http://schemas.microsoft.com/office/drawing/2014/main" id="{A5A7704B-7E2E-9060-3D38-B152171878EE}"/>
                    </a:ext>
                  </a:extLst>
                </p14:cNvPr>
                <p14:cNvContentPartPr/>
                <p14:nvPr/>
              </p14:nvContentPartPr>
              <p14:xfrm>
                <a:off x="3587005" y="2029586"/>
                <a:ext cx="334440" cy="317880"/>
              </p14:xfrm>
            </p:contentPart>
          </mc:Choice>
          <mc:Fallback xmlns="">
            <p:pic>
              <p:nvPicPr>
                <p:cNvPr id="130" name="Freihand 129">
                  <a:extLst>
                    <a:ext uri="{FF2B5EF4-FFF2-40B4-BE49-F238E27FC236}">
                      <a16:creationId xmlns:a16="http://schemas.microsoft.com/office/drawing/2014/main" id="{A5A7704B-7E2E-9060-3D38-B152171878EE}"/>
                    </a:ext>
                  </a:extLst>
                </p:cNvPr>
                <p:cNvPicPr/>
                <p:nvPr/>
              </p:nvPicPr>
              <p:blipFill>
                <a:blip r:embed="rId203"/>
                <a:stretch>
                  <a:fillRect/>
                </a:stretch>
              </p:blipFill>
              <p:spPr>
                <a:xfrm>
                  <a:off x="3578005" y="2020946"/>
                  <a:ext cx="3520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0AAC1F44-CBF3-20D5-2A88-49132C2C98B8}"/>
                    </a:ext>
                  </a:extLst>
                </p14:cNvPr>
                <p14:cNvContentPartPr/>
                <p14:nvPr/>
              </p14:nvContentPartPr>
              <p14:xfrm>
                <a:off x="3861685" y="1970546"/>
                <a:ext cx="78120" cy="252720"/>
              </p14:xfrm>
            </p:contentPart>
          </mc:Choice>
          <mc:Fallback xmlns="">
            <p:pic>
              <p:nvPicPr>
                <p:cNvPr id="132" name="Freihand 131">
                  <a:extLst>
                    <a:ext uri="{FF2B5EF4-FFF2-40B4-BE49-F238E27FC236}">
                      <a16:creationId xmlns:a16="http://schemas.microsoft.com/office/drawing/2014/main" id="{0AAC1F44-CBF3-20D5-2A88-49132C2C98B8}"/>
                    </a:ext>
                  </a:extLst>
                </p:cNvPr>
                <p:cNvPicPr/>
                <p:nvPr/>
              </p:nvPicPr>
              <p:blipFill>
                <a:blip r:embed="rId205"/>
                <a:stretch>
                  <a:fillRect/>
                </a:stretch>
              </p:blipFill>
              <p:spPr>
                <a:xfrm>
                  <a:off x="3853045" y="1961906"/>
                  <a:ext cx="95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FA8B39F5-1395-C8E5-51DC-ABE0EB32A205}"/>
                    </a:ext>
                  </a:extLst>
                </p14:cNvPr>
                <p14:cNvContentPartPr/>
                <p14:nvPr/>
              </p14:nvContentPartPr>
              <p14:xfrm>
                <a:off x="3872845" y="2259986"/>
                <a:ext cx="364680" cy="2337120"/>
              </p14:xfrm>
            </p:contentPart>
          </mc:Choice>
          <mc:Fallback xmlns="">
            <p:pic>
              <p:nvPicPr>
                <p:cNvPr id="134" name="Freihand 133">
                  <a:extLst>
                    <a:ext uri="{FF2B5EF4-FFF2-40B4-BE49-F238E27FC236}">
                      <a16:creationId xmlns:a16="http://schemas.microsoft.com/office/drawing/2014/main" id="{FA8B39F5-1395-C8E5-51DC-ABE0EB32A205}"/>
                    </a:ext>
                  </a:extLst>
                </p:cNvPr>
                <p:cNvPicPr/>
                <p:nvPr/>
              </p:nvPicPr>
              <p:blipFill>
                <a:blip r:embed="rId207"/>
                <a:stretch>
                  <a:fillRect/>
                </a:stretch>
              </p:blipFill>
              <p:spPr>
                <a:xfrm>
                  <a:off x="3863845" y="2251346"/>
                  <a:ext cx="382320" cy="2354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Freihand 135">
                  <a:extLst>
                    <a:ext uri="{FF2B5EF4-FFF2-40B4-BE49-F238E27FC236}">
                      <a16:creationId xmlns:a16="http://schemas.microsoft.com/office/drawing/2014/main" id="{01330CE1-03C8-9EA5-0272-6910E43EA683}"/>
                    </a:ext>
                  </a:extLst>
                </p14:cNvPr>
                <p14:cNvContentPartPr/>
                <p14:nvPr/>
              </p14:nvContentPartPr>
              <p14:xfrm>
                <a:off x="4457125" y="4504226"/>
                <a:ext cx="415080" cy="437400"/>
              </p14:xfrm>
            </p:contentPart>
          </mc:Choice>
          <mc:Fallback xmlns="">
            <p:pic>
              <p:nvPicPr>
                <p:cNvPr id="136" name="Freihand 135">
                  <a:extLst>
                    <a:ext uri="{FF2B5EF4-FFF2-40B4-BE49-F238E27FC236}">
                      <a16:creationId xmlns:a16="http://schemas.microsoft.com/office/drawing/2014/main" id="{01330CE1-03C8-9EA5-0272-6910E43EA683}"/>
                    </a:ext>
                  </a:extLst>
                </p:cNvPr>
                <p:cNvPicPr/>
                <p:nvPr/>
              </p:nvPicPr>
              <p:blipFill>
                <a:blip r:embed="rId209"/>
                <a:stretch>
                  <a:fillRect/>
                </a:stretch>
              </p:blipFill>
              <p:spPr>
                <a:xfrm>
                  <a:off x="4448125" y="4495586"/>
                  <a:ext cx="4327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28477A73-50C6-BC16-8253-1E1B6164C530}"/>
                    </a:ext>
                  </a:extLst>
                </p14:cNvPr>
                <p14:cNvContentPartPr/>
                <p14:nvPr/>
              </p14:nvContentPartPr>
              <p14:xfrm>
                <a:off x="4356685" y="4332506"/>
                <a:ext cx="250560" cy="249840"/>
              </p14:xfrm>
            </p:contentPart>
          </mc:Choice>
          <mc:Fallback xmlns="">
            <p:pic>
              <p:nvPicPr>
                <p:cNvPr id="137" name="Freihand 136">
                  <a:extLst>
                    <a:ext uri="{FF2B5EF4-FFF2-40B4-BE49-F238E27FC236}">
                      <a16:creationId xmlns:a16="http://schemas.microsoft.com/office/drawing/2014/main" id="{28477A73-50C6-BC16-8253-1E1B6164C530}"/>
                    </a:ext>
                  </a:extLst>
                </p:cNvPr>
                <p:cNvPicPr/>
                <p:nvPr/>
              </p:nvPicPr>
              <p:blipFill>
                <a:blip r:embed="rId211"/>
                <a:stretch>
                  <a:fillRect/>
                </a:stretch>
              </p:blipFill>
              <p:spPr>
                <a:xfrm>
                  <a:off x="4347685" y="4323866"/>
                  <a:ext cx="268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B0B4757F-5B5E-854F-A588-C796B514A5B1}"/>
                    </a:ext>
                  </a:extLst>
                </p14:cNvPr>
                <p14:cNvContentPartPr/>
                <p14:nvPr/>
              </p14:nvContentPartPr>
              <p14:xfrm>
                <a:off x="5046085" y="5096066"/>
                <a:ext cx="169560" cy="125280"/>
              </p14:xfrm>
            </p:contentPart>
          </mc:Choice>
          <mc:Fallback xmlns="">
            <p:pic>
              <p:nvPicPr>
                <p:cNvPr id="138" name="Freihand 137">
                  <a:extLst>
                    <a:ext uri="{FF2B5EF4-FFF2-40B4-BE49-F238E27FC236}">
                      <a16:creationId xmlns:a16="http://schemas.microsoft.com/office/drawing/2014/main" id="{B0B4757F-5B5E-854F-A588-C796B514A5B1}"/>
                    </a:ext>
                  </a:extLst>
                </p:cNvPr>
                <p:cNvPicPr/>
                <p:nvPr/>
              </p:nvPicPr>
              <p:blipFill>
                <a:blip r:embed="rId213"/>
                <a:stretch>
                  <a:fillRect/>
                </a:stretch>
              </p:blipFill>
              <p:spPr>
                <a:xfrm>
                  <a:off x="5037445" y="5087066"/>
                  <a:ext cx="187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49182C82-3DDF-B827-5201-7F0C22FDCB38}"/>
                    </a:ext>
                  </a:extLst>
                </p14:cNvPr>
                <p14:cNvContentPartPr/>
                <p14:nvPr/>
              </p14:nvContentPartPr>
              <p14:xfrm>
                <a:off x="5261725" y="5021906"/>
                <a:ext cx="90000" cy="150480"/>
              </p14:xfrm>
            </p:contentPart>
          </mc:Choice>
          <mc:Fallback xmlns="">
            <p:pic>
              <p:nvPicPr>
                <p:cNvPr id="139" name="Freihand 138">
                  <a:extLst>
                    <a:ext uri="{FF2B5EF4-FFF2-40B4-BE49-F238E27FC236}">
                      <a16:creationId xmlns:a16="http://schemas.microsoft.com/office/drawing/2014/main" id="{49182C82-3DDF-B827-5201-7F0C22FDCB38}"/>
                    </a:ext>
                  </a:extLst>
                </p:cNvPr>
                <p:cNvPicPr/>
                <p:nvPr/>
              </p:nvPicPr>
              <p:blipFill>
                <a:blip r:embed="rId215"/>
                <a:stretch>
                  <a:fillRect/>
                </a:stretch>
              </p:blipFill>
              <p:spPr>
                <a:xfrm>
                  <a:off x="5253085" y="5012906"/>
                  <a:ext cx="107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43ACF446-5D7B-7B72-7420-BCF81363396D}"/>
                    </a:ext>
                  </a:extLst>
                </p14:cNvPr>
                <p14:cNvContentPartPr/>
                <p14:nvPr/>
              </p14:nvContentPartPr>
              <p14:xfrm>
                <a:off x="5375125" y="4850906"/>
                <a:ext cx="222480" cy="330840"/>
              </p14:xfrm>
            </p:contentPart>
          </mc:Choice>
          <mc:Fallback xmlns="">
            <p:pic>
              <p:nvPicPr>
                <p:cNvPr id="140" name="Freihand 139">
                  <a:extLst>
                    <a:ext uri="{FF2B5EF4-FFF2-40B4-BE49-F238E27FC236}">
                      <a16:creationId xmlns:a16="http://schemas.microsoft.com/office/drawing/2014/main" id="{43ACF446-5D7B-7B72-7420-BCF81363396D}"/>
                    </a:ext>
                  </a:extLst>
                </p:cNvPr>
                <p:cNvPicPr/>
                <p:nvPr/>
              </p:nvPicPr>
              <p:blipFill>
                <a:blip r:embed="rId217"/>
                <a:stretch>
                  <a:fillRect/>
                </a:stretch>
              </p:blipFill>
              <p:spPr>
                <a:xfrm>
                  <a:off x="5366125" y="4842266"/>
                  <a:ext cx="2401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EA884A8E-15EC-698B-416D-1E7B001BDBBB}"/>
                    </a:ext>
                  </a:extLst>
                </p14:cNvPr>
                <p14:cNvContentPartPr/>
                <p14:nvPr/>
              </p14:nvContentPartPr>
              <p14:xfrm>
                <a:off x="5662405" y="4718426"/>
                <a:ext cx="269280" cy="306000"/>
              </p14:xfrm>
            </p:contentPart>
          </mc:Choice>
          <mc:Fallback xmlns="">
            <p:pic>
              <p:nvPicPr>
                <p:cNvPr id="141" name="Freihand 140">
                  <a:extLst>
                    <a:ext uri="{FF2B5EF4-FFF2-40B4-BE49-F238E27FC236}">
                      <a16:creationId xmlns:a16="http://schemas.microsoft.com/office/drawing/2014/main" id="{EA884A8E-15EC-698B-416D-1E7B001BDBBB}"/>
                    </a:ext>
                  </a:extLst>
                </p:cNvPr>
                <p:cNvPicPr/>
                <p:nvPr/>
              </p:nvPicPr>
              <p:blipFill>
                <a:blip r:embed="rId219"/>
                <a:stretch>
                  <a:fillRect/>
                </a:stretch>
              </p:blipFill>
              <p:spPr>
                <a:xfrm>
                  <a:off x="5653405" y="4709786"/>
                  <a:ext cx="2869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59351C19-F10E-28EB-C83A-AA046AC08375}"/>
                    </a:ext>
                  </a:extLst>
                </p14:cNvPr>
                <p14:cNvContentPartPr/>
                <p14:nvPr/>
              </p14:nvContentPartPr>
              <p14:xfrm>
                <a:off x="5780485" y="5327546"/>
                <a:ext cx="87840" cy="257760"/>
              </p14:xfrm>
            </p:contentPart>
          </mc:Choice>
          <mc:Fallback xmlns="">
            <p:pic>
              <p:nvPicPr>
                <p:cNvPr id="142" name="Freihand 141">
                  <a:extLst>
                    <a:ext uri="{FF2B5EF4-FFF2-40B4-BE49-F238E27FC236}">
                      <a16:creationId xmlns:a16="http://schemas.microsoft.com/office/drawing/2014/main" id="{59351C19-F10E-28EB-C83A-AA046AC08375}"/>
                    </a:ext>
                  </a:extLst>
                </p:cNvPr>
                <p:cNvPicPr/>
                <p:nvPr/>
              </p:nvPicPr>
              <p:blipFill>
                <a:blip r:embed="rId221"/>
                <a:stretch>
                  <a:fillRect/>
                </a:stretch>
              </p:blipFill>
              <p:spPr>
                <a:xfrm>
                  <a:off x="5771845" y="5318906"/>
                  <a:ext cx="105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685FE1BD-2D6B-6D51-6ECC-1BDBE6FF6C79}"/>
                    </a:ext>
                  </a:extLst>
                </p14:cNvPr>
                <p14:cNvContentPartPr/>
                <p14:nvPr/>
              </p14:nvContentPartPr>
              <p14:xfrm>
                <a:off x="5904685" y="5382626"/>
                <a:ext cx="58680" cy="118800"/>
              </p14:xfrm>
            </p:contentPart>
          </mc:Choice>
          <mc:Fallback xmlns="">
            <p:pic>
              <p:nvPicPr>
                <p:cNvPr id="143" name="Freihand 142">
                  <a:extLst>
                    <a:ext uri="{FF2B5EF4-FFF2-40B4-BE49-F238E27FC236}">
                      <a16:creationId xmlns:a16="http://schemas.microsoft.com/office/drawing/2014/main" id="{685FE1BD-2D6B-6D51-6ECC-1BDBE6FF6C79}"/>
                    </a:ext>
                  </a:extLst>
                </p:cNvPr>
                <p:cNvPicPr/>
                <p:nvPr/>
              </p:nvPicPr>
              <p:blipFill>
                <a:blip r:embed="rId223"/>
                <a:stretch>
                  <a:fillRect/>
                </a:stretch>
              </p:blipFill>
              <p:spPr>
                <a:xfrm>
                  <a:off x="5895685" y="5373986"/>
                  <a:ext cx="76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F261EB36-7E06-E4AA-A0E6-422C866CC079}"/>
                    </a:ext>
                  </a:extLst>
                </p14:cNvPr>
                <p14:cNvContentPartPr/>
                <p14:nvPr/>
              </p14:nvContentPartPr>
              <p14:xfrm>
                <a:off x="5990725" y="5103986"/>
                <a:ext cx="269640" cy="314280"/>
              </p14:xfrm>
            </p:contentPart>
          </mc:Choice>
          <mc:Fallback xmlns="">
            <p:pic>
              <p:nvPicPr>
                <p:cNvPr id="144" name="Freihand 143">
                  <a:extLst>
                    <a:ext uri="{FF2B5EF4-FFF2-40B4-BE49-F238E27FC236}">
                      <a16:creationId xmlns:a16="http://schemas.microsoft.com/office/drawing/2014/main" id="{F261EB36-7E06-E4AA-A0E6-422C866CC079}"/>
                    </a:ext>
                  </a:extLst>
                </p:cNvPr>
                <p:cNvPicPr/>
                <p:nvPr/>
              </p:nvPicPr>
              <p:blipFill>
                <a:blip r:embed="rId225"/>
                <a:stretch>
                  <a:fillRect/>
                </a:stretch>
              </p:blipFill>
              <p:spPr>
                <a:xfrm>
                  <a:off x="5982085" y="5094986"/>
                  <a:ext cx="287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BF248632-9570-7D14-18AF-17D3EFB0AE1A}"/>
                    </a:ext>
                  </a:extLst>
                </p14:cNvPr>
                <p14:cNvContentPartPr/>
                <p14:nvPr/>
              </p14:nvContentPartPr>
              <p14:xfrm>
                <a:off x="6279805" y="4940906"/>
                <a:ext cx="323640" cy="351720"/>
              </p14:xfrm>
            </p:contentPart>
          </mc:Choice>
          <mc:Fallback xmlns="">
            <p:pic>
              <p:nvPicPr>
                <p:cNvPr id="145" name="Freihand 144">
                  <a:extLst>
                    <a:ext uri="{FF2B5EF4-FFF2-40B4-BE49-F238E27FC236}">
                      <a16:creationId xmlns:a16="http://schemas.microsoft.com/office/drawing/2014/main" id="{BF248632-9570-7D14-18AF-17D3EFB0AE1A}"/>
                    </a:ext>
                  </a:extLst>
                </p:cNvPr>
                <p:cNvPicPr/>
                <p:nvPr/>
              </p:nvPicPr>
              <p:blipFill>
                <a:blip r:embed="rId227"/>
                <a:stretch>
                  <a:fillRect/>
                </a:stretch>
              </p:blipFill>
              <p:spPr>
                <a:xfrm>
                  <a:off x="6271165" y="4931906"/>
                  <a:ext cx="3412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53CCE195-DABE-235D-4F12-D002E7043F61}"/>
                    </a:ext>
                  </a:extLst>
                </p14:cNvPr>
                <p14:cNvContentPartPr/>
                <p14:nvPr/>
              </p14:nvContentPartPr>
              <p14:xfrm>
                <a:off x="6547285" y="4924346"/>
                <a:ext cx="384480" cy="156600"/>
              </p14:xfrm>
            </p:contentPart>
          </mc:Choice>
          <mc:Fallback xmlns="">
            <p:pic>
              <p:nvPicPr>
                <p:cNvPr id="147" name="Freihand 146">
                  <a:extLst>
                    <a:ext uri="{FF2B5EF4-FFF2-40B4-BE49-F238E27FC236}">
                      <a16:creationId xmlns:a16="http://schemas.microsoft.com/office/drawing/2014/main" id="{53CCE195-DABE-235D-4F12-D002E7043F61}"/>
                    </a:ext>
                  </a:extLst>
                </p:cNvPr>
                <p:cNvPicPr/>
                <p:nvPr/>
              </p:nvPicPr>
              <p:blipFill>
                <a:blip r:embed="rId229"/>
                <a:stretch>
                  <a:fillRect/>
                </a:stretch>
              </p:blipFill>
              <p:spPr>
                <a:xfrm>
                  <a:off x="6538285" y="4915346"/>
                  <a:ext cx="402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C723A3F9-B068-9347-B46A-BEEBFC63A80C}"/>
                    </a:ext>
                  </a:extLst>
                </p14:cNvPr>
                <p14:cNvContentPartPr/>
                <p14:nvPr/>
              </p14:nvContentPartPr>
              <p14:xfrm>
                <a:off x="5828005" y="5023346"/>
                <a:ext cx="30240" cy="15840"/>
              </p14:xfrm>
            </p:contentPart>
          </mc:Choice>
          <mc:Fallback xmlns="">
            <p:pic>
              <p:nvPicPr>
                <p:cNvPr id="149" name="Freihand 148">
                  <a:extLst>
                    <a:ext uri="{FF2B5EF4-FFF2-40B4-BE49-F238E27FC236}">
                      <a16:creationId xmlns:a16="http://schemas.microsoft.com/office/drawing/2014/main" id="{C723A3F9-B068-9347-B46A-BEEBFC63A80C}"/>
                    </a:ext>
                  </a:extLst>
                </p:cNvPr>
                <p:cNvPicPr/>
                <p:nvPr/>
              </p:nvPicPr>
              <p:blipFill>
                <a:blip r:embed="rId231"/>
                <a:stretch>
                  <a:fillRect/>
                </a:stretch>
              </p:blipFill>
              <p:spPr>
                <a:xfrm>
                  <a:off x="5819005" y="5014706"/>
                  <a:ext cx="47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A15D1E43-2A12-186C-2D5A-18097E6795F0}"/>
                    </a:ext>
                  </a:extLst>
                </p14:cNvPr>
                <p14:cNvContentPartPr/>
                <p14:nvPr/>
              </p14:nvContentPartPr>
              <p14:xfrm>
                <a:off x="6221845" y="5696546"/>
                <a:ext cx="209520" cy="145080"/>
              </p14:xfrm>
            </p:contentPart>
          </mc:Choice>
          <mc:Fallback xmlns="">
            <p:pic>
              <p:nvPicPr>
                <p:cNvPr id="150" name="Freihand 149">
                  <a:extLst>
                    <a:ext uri="{FF2B5EF4-FFF2-40B4-BE49-F238E27FC236}">
                      <a16:creationId xmlns:a16="http://schemas.microsoft.com/office/drawing/2014/main" id="{A15D1E43-2A12-186C-2D5A-18097E6795F0}"/>
                    </a:ext>
                  </a:extLst>
                </p:cNvPr>
                <p:cNvPicPr/>
                <p:nvPr/>
              </p:nvPicPr>
              <p:blipFill>
                <a:blip r:embed="rId233"/>
                <a:stretch>
                  <a:fillRect/>
                </a:stretch>
              </p:blipFill>
              <p:spPr>
                <a:xfrm>
                  <a:off x="6213205" y="5687906"/>
                  <a:ext cx="227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831D1786-FBB6-674D-733B-7632C75F9B7C}"/>
                    </a:ext>
                  </a:extLst>
                </p14:cNvPr>
                <p14:cNvContentPartPr/>
                <p14:nvPr/>
              </p14:nvContentPartPr>
              <p14:xfrm>
                <a:off x="6320485" y="5454266"/>
                <a:ext cx="18000" cy="24120"/>
              </p14:xfrm>
            </p:contentPart>
          </mc:Choice>
          <mc:Fallback xmlns="">
            <p:pic>
              <p:nvPicPr>
                <p:cNvPr id="151" name="Freihand 150">
                  <a:extLst>
                    <a:ext uri="{FF2B5EF4-FFF2-40B4-BE49-F238E27FC236}">
                      <a16:creationId xmlns:a16="http://schemas.microsoft.com/office/drawing/2014/main" id="{831D1786-FBB6-674D-733B-7632C75F9B7C}"/>
                    </a:ext>
                  </a:extLst>
                </p:cNvPr>
                <p:cNvPicPr/>
                <p:nvPr/>
              </p:nvPicPr>
              <p:blipFill>
                <a:blip r:embed="rId235"/>
                <a:stretch>
                  <a:fillRect/>
                </a:stretch>
              </p:blipFill>
              <p:spPr>
                <a:xfrm>
                  <a:off x="6311845" y="5445626"/>
                  <a:ext cx="35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E07B0CCB-8496-A179-28E7-F31ED8BE60F0}"/>
                    </a:ext>
                  </a:extLst>
                </p14:cNvPr>
                <p14:cNvContentPartPr/>
                <p14:nvPr/>
              </p14:nvContentPartPr>
              <p14:xfrm>
                <a:off x="6375565" y="5424026"/>
                <a:ext cx="406440" cy="318240"/>
              </p14:xfrm>
            </p:contentPart>
          </mc:Choice>
          <mc:Fallback xmlns="">
            <p:pic>
              <p:nvPicPr>
                <p:cNvPr id="152" name="Freihand 151">
                  <a:extLst>
                    <a:ext uri="{FF2B5EF4-FFF2-40B4-BE49-F238E27FC236}">
                      <a16:creationId xmlns:a16="http://schemas.microsoft.com/office/drawing/2014/main" id="{E07B0CCB-8496-A179-28E7-F31ED8BE60F0}"/>
                    </a:ext>
                  </a:extLst>
                </p:cNvPr>
                <p:cNvPicPr/>
                <p:nvPr/>
              </p:nvPicPr>
              <p:blipFill>
                <a:blip r:embed="rId237"/>
                <a:stretch>
                  <a:fillRect/>
                </a:stretch>
              </p:blipFill>
              <p:spPr>
                <a:xfrm>
                  <a:off x="6366925" y="5415026"/>
                  <a:ext cx="4240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CE6F5639-2BC4-0EA4-B30B-F88C9DD5EDFB}"/>
                    </a:ext>
                  </a:extLst>
                </p14:cNvPr>
                <p14:cNvContentPartPr/>
                <p14:nvPr/>
              </p14:nvContentPartPr>
              <p14:xfrm>
                <a:off x="6793885" y="5282546"/>
                <a:ext cx="176400" cy="211320"/>
              </p14:xfrm>
            </p:contentPart>
          </mc:Choice>
          <mc:Fallback xmlns="">
            <p:pic>
              <p:nvPicPr>
                <p:cNvPr id="153" name="Freihand 152">
                  <a:extLst>
                    <a:ext uri="{FF2B5EF4-FFF2-40B4-BE49-F238E27FC236}">
                      <a16:creationId xmlns:a16="http://schemas.microsoft.com/office/drawing/2014/main" id="{CE6F5639-2BC4-0EA4-B30B-F88C9DD5EDFB}"/>
                    </a:ext>
                  </a:extLst>
                </p:cNvPr>
                <p:cNvPicPr/>
                <p:nvPr/>
              </p:nvPicPr>
              <p:blipFill>
                <a:blip r:embed="rId239"/>
                <a:stretch>
                  <a:fillRect/>
                </a:stretch>
              </p:blipFill>
              <p:spPr>
                <a:xfrm>
                  <a:off x="6785245" y="5273546"/>
                  <a:ext cx="194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4F26372A-B85D-F702-F379-2FD903D96515}"/>
                    </a:ext>
                  </a:extLst>
                </p14:cNvPr>
                <p14:cNvContentPartPr/>
                <p14:nvPr/>
              </p14:nvContentPartPr>
              <p14:xfrm>
                <a:off x="6941845" y="5220266"/>
                <a:ext cx="202680" cy="166680"/>
              </p14:xfrm>
            </p:contentPart>
          </mc:Choice>
          <mc:Fallback xmlns="">
            <p:pic>
              <p:nvPicPr>
                <p:cNvPr id="154" name="Freihand 153">
                  <a:extLst>
                    <a:ext uri="{FF2B5EF4-FFF2-40B4-BE49-F238E27FC236}">
                      <a16:creationId xmlns:a16="http://schemas.microsoft.com/office/drawing/2014/main" id="{4F26372A-B85D-F702-F379-2FD903D96515}"/>
                    </a:ext>
                  </a:extLst>
                </p:cNvPr>
                <p:cNvPicPr/>
                <p:nvPr/>
              </p:nvPicPr>
              <p:blipFill>
                <a:blip r:embed="rId241"/>
                <a:stretch>
                  <a:fillRect/>
                </a:stretch>
              </p:blipFill>
              <p:spPr>
                <a:xfrm>
                  <a:off x="6932845" y="5211266"/>
                  <a:ext cx="220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2476C98C-49E2-5336-8D52-71E5C3016821}"/>
                    </a:ext>
                  </a:extLst>
                </p14:cNvPr>
                <p14:cNvContentPartPr/>
                <p14:nvPr/>
              </p14:nvContentPartPr>
              <p14:xfrm>
                <a:off x="7161445" y="4983026"/>
                <a:ext cx="131400" cy="334800"/>
              </p14:xfrm>
            </p:contentPart>
          </mc:Choice>
          <mc:Fallback xmlns="">
            <p:pic>
              <p:nvPicPr>
                <p:cNvPr id="155" name="Freihand 154">
                  <a:extLst>
                    <a:ext uri="{FF2B5EF4-FFF2-40B4-BE49-F238E27FC236}">
                      <a16:creationId xmlns:a16="http://schemas.microsoft.com/office/drawing/2014/main" id="{2476C98C-49E2-5336-8D52-71E5C3016821}"/>
                    </a:ext>
                  </a:extLst>
                </p:cNvPr>
                <p:cNvPicPr/>
                <p:nvPr/>
              </p:nvPicPr>
              <p:blipFill>
                <a:blip r:embed="rId243"/>
                <a:stretch>
                  <a:fillRect/>
                </a:stretch>
              </p:blipFill>
              <p:spPr>
                <a:xfrm>
                  <a:off x="7152805" y="4974386"/>
                  <a:ext cx="149040" cy="352440"/>
                </a:xfrm>
                <a:prstGeom prst="rect">
                  <a:avLst/>
                </a:prstGeom>
              </p:spPr>
            </p:pic>
          </mc:Fallback>
        </mc:AlternateContent>
      </p:grpSp>
    </p:spTree>
    <p:extLst>
      <p:ext uri="{BB962C8B-B14F-4D97-AF65-F5344CB8AC3E}">
        <p14:creationId xmlns:p14="http://schemas.microsoft.com/office/powerpoint/2010/main" val="15527774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Breitbild</PresentationFormat>
  <Paragraphs>301</Paragraphs>
  <Slides>23</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Arial Unicode MS</vt:lpstr>
      <vt:lpstr>Calibri</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212</cp:revision>
  <cp:lastPrinted>2022-03-02T20:18:27Z</cp:lastPrinted>
  <dcterms:created xsi:type="dcterms:W3CDTF">2022-03-01T20:52:11Z</dcterms:created>
  <dcterms:modified xsi:type="dcterms:W3CDTF">2023-10-09T07:42:24Z</dcterms:modified>
</cp:coreProperties>
</file>