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notesSlides/notesSlide5.xml" ContentType="application/vnd.openxmlformats-officedocument.presentationml.notesSlide+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ink/ink257.xml" ContentType="application/inkml+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ppt/ink/ink298.xml" ContentType="application/inkml+xml"/>
  <Override PartName="/ppt/ink/ink299.xml" ContentType="application/inkml+xml"/>
  <Override PartName="/ppt/ink/ink300.xml" ContentType="application/inkml+xml"/>
  <Override PartName="/ppt/ink/ink301.xml" ContentType="application/inkml+xml"/>
  <Override PartName="/ppt/ink/ink302.xml" ContentType="application/inkml+xml"/>
  <Override PartName="/ppt/ink/ink303.xml" ContentType="application/inkml+xml"/>
  <Override PartName="/ppt/ink/ink304.xml" ContentType="application/inkml+xml"/>
  <Override PartName="/ppt/ink/ink305.xml" ContentType="application/inkml+xml"/>
  <Override PartName="/ppt/ink/ink306.xml" ContentType="application/inkml+xml"/>
  <Override PartName="/ppt/ink/ink307.xml" ContentType="application/inkml+xml"/>
  <Override PartName="/ppt/ink/ink308.xml" ContentType="application/inkml+xml"/>
  <Override PartName="/ppt/ink/ink309.xml" ContentType="application/inkml+xml"/>
  <Override PartName="/ppt/ink/ink310.xml" ContentType="application/inkml+xml"/>
  <Override PartName="/ppt/ink/ink311.xml" ContentType="application/inkml+xml"/>
  <Override PartName="/ppt/ink/ink312.xml" ContentType="application/inkml+xml"/>
  <Override PartName="/ppt/ink/ink313.xml" ContentType="application/inkml+xml"/>
  <Override PartName="/ppt/ink/ink314.xml" ContentType="application/inkml+xml"/>
  <Override PartName="/ppt/ink/ink315.xml" ContentType="application/inkml+xml"/>
  <Override PartName="/ppt/ink/ink316.xml" ContentType="application/inkml+xml"/>
  <Override PartName="/ppt/ink/ink317.xml" ContentType="application/inkml+xml"/>
  <Override PartName="/ppt/ink/ink318.xml" ContentType="application/inkml+xml"/>
  <Override PartName="/ppt/ink/ink319.xml" ContentType="application/inkml+xml"/>
  <Override PartName="/ppt/ink/ink320.xml" ContentType="application/inkml+xml"/>
  <Override PartName="/ppt/ink/ink321.xml" ContentType="application/inkml+xml"/>
  <Override PartName="/ppt/ink/ink322.xml" ContentType="application/inkml+xml"/>
  <Override PartName="/ppt/ink/ink323.xml" ContentType="application/inkml+xml"/>
  <Override PartName="/ppt/ink/ink324.xml" ContentType="application/inkml+xml"/>
  <Override PartName="/ppt/ink/ink325.xml" ContentType="application/inkml+xml"/>
  <Override PartName="/ppt/ink/ink326.xml" ContentType="application/inkml+xml"/>
  <Override PartName="/ppt/ink/ink327.xml" ContentType="application/inkml+xml"/>
  <Override PartName="/ppt/ink/ink328.xml" ContentType="application/inkml+xml"/>
  <Override PartName="/ppt/ink/ink329.xml" ContentType="application/inkml+xml"/>
  <Override PartName="/ppt/ink/ink330.xml" ContentType="application/inkml+xml"/>
  <Override PartName="/ppt/ink/ink331.xml" ContentType="application/inkml+xml"/>
  <Override PartName="/ppt/ink/ink332.xml" ContentType="application/inkml+xml"/>
  <Override PartName="/ppt/ink/ink333.xml" ContentType="application/inkml+xml"/>
  <Override PartName="/ppt/ink/ink334.xml" ContentType="application/inkml+xml"/>
  <Override PartName="/ppt/ink/ink335.xml" ContentType="application/inkml+xml"/>
  <Override PartName="/ppt/ink/ink336.xml" ContentType="application/inkml+xml"/>
  <Override PartName="/ppt/ink/ink337.xml" ContentType="application/inkml+xml"/>
  <Override PartName="/ppt/ink/ink338.xml" ContentType="application/inkml+xml"/>
  <Override PartName="/ppt/ink/ink339.xml" ContentType="application/inkml+xml"/>
  <Override PartName="/ppt/ink/ink340.xml" ContentType="application/inkml+xml"/>
  <Override PartName="/ppt/ink/ink341.xml" ContentType="application/inkml+xml"/>
  <Override PartName="/ppt/ink/ink342.xml" ContentType="application/inkml+xml"/>
  <Override PartName="/ppt/ink/ink343.xml" ContentType="application/inkml+xml"/>
  <Override PartName="/ppt/ink/ink344.xml" ContentType="application/inkml+xml"/>
  <Override PartName="/ppt/ink/ink345.xml" ContentType="application/inkml+xml"/>
  <Override PartName="/ppt/ink/ink346.xml" ContentType="application/inkml+xml"/>
  <Override PartName="/ppt/ink/ink347.xml" ContentType="application/inkml+xml"/>
  <Override PartName="/ppt/ink/ink348.xml" ContentType="application/inkml+xml"/>
  <Override PartName="/ppt/ink/ink349.xml" ContentType="application/inkml+xml"/>
  <Override PartName="/ppt/ink/ink350.xml" ContentType="application/inkml+xml"/>
  <Override PartName="/ppt/ink/ink351.xml" ContentType="application/inkml+xml"/>
  <Override PartName="/ppt/ink/ink352.xml" ContentType="application/inkml+xml"/>
  <Override PartName="/ppt/ink/ink353.xml" ContentType="application/inkml+xml"/>
  <Override PartName="/ppt/ink/ink354.xml" ContentType="application/inkml+xml"/>
  <Override PartName="/ppt/ink/ink355.xml" ContentType="application/inkml+xml"/>
  <Override PartName="/ppt/ink/ink356.xml" ContentType="application/inkml+xml"/>
  <Override PartName="/ppt/ink/ink357.xml" ContentType="application/inkml+xml"/>
  <Override PartName="/ppt/ink/ink358.xml" ContentType="application/inkml+xml"/>
  <Override PartName="/ppt/ink/ink359.xml" ContentType="application/inkml+xml"/>
  <Override PartName="/ppt/ink/ink360.xml" ContentType="application/inkml+xml"/>
  <Override PartName="/ppt/ink/ink361.xml" ContentType="application/inkml+xml"/>
  <Override PartName="/ppt/ink/ink362.xml" ContentType="application/inkml+xml"/>
  <Override PartName="/ppt/ink/ink363.xml" ContentType="application/inkml+xml"/>
  <Override PartName="/ppt/ink/ink364.xml" ContentType="application/inkml+xml"/>
  <Override PartName="/ppt/ink/ink365.xml" ContentType="application/inkml+xml"/>
  <Override PartName="/ppt/ink/ink366.xml" ContentType="application/inkml+xml"/>
  <Override PartName="/ppt/ink/ink367.xml" ContentType="application/inkml+xml"/>
  <Override PartName="/ppt/ink/ink368.xml" ContentType="application/inkml+xml"/>
  <Override PartName="/ppt/ink/ink369.xml" ContentType="application/inkml+xml"/>
  <Override PartName="/ppt/ink/ink370.xml" ContentType="application/inkml+xml"/>
  <Override PartName="/ppt/ink/ink371.xml" ContentType="application/inkml+xml"/>
  <Override PartName="/ppt/ink/ink372.xml" ContentType="application/inkml+xml"/>
  <Override PartName="/ppt/ink/ink373.xml" ContentType="application/inkml+xml"/>
  <Override PartName="/ppt/ink/ink374.xml" ContentType="application/inkml+xml"/>
  <Override PartName="/ppt/ink/ink375.xml" ContentType="application/inkml+xml"/>
  <Override PartName="/ppt/ink/ink376.xml" ContentType="application/inkml+xml"/>
  <Override PartName="/ppt/ink/ink377.xml" ContentType="application/inkml+xml"/>
  <Override PartName="/ppt/ink/ink378.xml" ContentType="application/inkml+xml"/>
  <Override PartName="/ppt/ink/ink379.xml" ContentType="application/inkml+xml"/>
  <Override PartName="/ppt/ink/ink380.xml" ContentType="application/inkml+xml"/>
  <Override PartName="/ppt/ink/ink381.xml" ContentType="application/inkml+xml"/>
  <Override PartName="/ppt/notesSlides/notesSlide6.xml" ContentType="application/vnd.openxmlformats-officedocument.presentationml.notesSlide+xml"/>
  <Override PartName="/ppt/ink/ink382.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383.xml" ContentType="application/inkml+xml"/>
  <Override PartName="/ppt/ink/ink384.xml" ContentType="application/inkml+xml"/>
  <Override PartName="/ppt/ink/ink385.xml" ContentType="application/inkml+xml"/>
  <Override PartName="/ppt/ink/ink386.xml" ContentType="application/inkml+xml"/>
  <Override PartName="/ppt/ink/ink387.xml" ContentType="application/inkml+xml"/>
  <Override PartName="/ppt/ink/ink388.xml" ContentType="application/inkml+xml"/>
  <Override PartName="/ppt/ink/ink389.xml" ContentType="application/inkml+xml"/>
  <Override PartName="/ppt/ink/ink390.xml" ContentType="application/inkml+xml"/>
  <Override PartName="/ppt/ink/ink391.xml" ContentType="application/inkml+xml"/>
  <Override PartName="/ppt/ink/ink392.xml" ContentType="application/inkml+xml"/>
  <Override PartName="/ppt/ink/ink393.xml" ContentType="application/inkml+xml"/>
  <Override PartName="/ppt/ink/ink394.xml" ContentType="application/inkml+xml"/>
  <Override PartName="/ppt/ink/ink395.xml" ContentType="application/inkml+xml"/>
  <Override PartName="/ppt/ink/ink396.xml" ContentType="application/inkml+xml"/>
  <Override PartName="/ppt/ink/ink397.xml" ContentType="application/inkml+xml"/>
  <Override PartName="/ppt/ink/ink398.xml" ContentType="application/inkml+xml"/>
  <Override PartName="/ppt/ink/ink399.xml" ContentType="application/inkml+xml"/>
  <Override PartName="/ppt/ink/ink400.xml" ContentType="application/inkml+xml"/>
  <Override PartName="/ppt/ink/ink401.xml" ContentType="application/inkml+xml"/>
  <Override PartName="/ppt/ink/ink402.xml" ContentType="application/inkml+xml"/>
  <Override PartName="/ppt/ink/ink403.xml" ContentType="application/inkml+xml"/>
  <Override PartName="/ppt/ink/ink404.xml" ContentType="application/inkml+xml"/>
  <Override PartName="/ppt/ink/ink405.xml" ContentType="application/inkml+xml"/>
  <Override PartName="/ppt/ink/ink406.xml" ContentType="application/inkml+xml"/>
  <Override PartName="/ppt/ink/ink407.xml" ContentType="application/inkml+xml"/>
  <Override PartName="/ppt/ink/ink408.xml" ContentType="application/inkml+xml"/>
  <Override PartName="/ppt/ink/ink409.xml" ContentType="application/inkml+xml"/>
  <Override PartName="/ppt/ink/ink410.xml" ContentType="application/inkml+xml"/>
  <Override PartName="/ppt/ink/ink411.xml" ContentType="application/inkml+xml"/>
  <Override PartName="/ppt/ink/ink412.xml" ContentType="application/inkml+xml"/>
  <Override PartName="/ppt/ink/ink413.xml" ContentType="application/inkml+xml"/>
  <Override PartName="/ppt/ink/ink414.xml" ContentType="application/inkml+xml"/>
  <Override PartName="/ppt/ink/ink415.xml" ContentType="application/inkml+xml"/>
  <Override PartName="/ppt/ink/ink416.xml" ContentType="application/inkml+xml"/>
  <Override PartName="/ppt/ink/ink417.xml" ContentType="application/inkml+xml"/>
  <Override PartName="/ppt/ink/ink418.xml" ContentType="application/inkml+xml"/>
  <Override PartName="/ppt/ink/ink419.xml" ContentType="application/inkml+xml"/>
  <Override PartName="/ppt/ink/ink420.xml" ContentType="application/inkml+xml"/>
  <Override PartName="/ppt/ink/ink421.xml" ContentType="application/inkml+xml"/>
  <Override PartName="/ppt/ink/ink422.xml" ContentType="application/inkml+xml"/>
  <Override PartName="/ppt/ink/ink423.xml" ContentType="application/inkml+xml"/>
  <Override PartName="/ppt/ink/ink424.xml" ContentType="application/inkml+xml"/>
  <Override PartName="/ppt/ink/ink425.xml" ContentType="application/inkml+xml"/>
  <Override PartName="/ppt/ink/ink426.xml" ContentType="application/inkml+xml"/>
  <Override PartName="/ppt/ink/ink427.xml" ContentType="application/inkml+xml"/>
  <Override PartName="/ppt/ink/ink428.xml" ContentType="application/inkml+xml"/>
  <Override PartName="/ppt/ink/ink429.xml" ContentType="application/inkml+xml"/>
  <Override PartName="/ppt/ink/ink430.xml" ContentType="application/inkml+xml"/>
  <Override PartName="/ppt/ink/ink431.xml" ContentType="application/inkml+xml"/>
  <Override PartName="/ppt/ink/ink432.xml" ContentType="application/inkml+xml"/>
  <Override PartName="/ppt/ink/ink433.xml" ContentType="application/inkml+xml"/>
  <Override PartName="/ppt/ink/ink434.xml" ContentType="application/inkml+xml"/>
  <Override PartName="/ppt/ink/ink435.xml" ContentType="application/inkml+xml"/>
  <Override PartName="/ppt/ink/ink436.xml" ContentType="application/inkml+xml"/>
  <Override PartName="/ppt/ink/ink437.xml" ContentType="application/inkml+xml"/>
  <Override PartName="/ppt/ink/ink438.xml" ContentType="application/inkml+xml"/>
  <Override PartName="/ppt/ink/ink439.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72" r:id="rId2"/>
    <p:sldId id="257" r:id="rId3"/>
    <p:sldId id="485" r:id="rId4"/>
    <p:sldId id="1373" r:id="rId5"/>
    <p:sldId id="1378" r:id="rId6"/>
    <p:sldId id="517" r:id="rId7"/>
    <p:sldId id="1259" r:id="rId8"/>
    <p:sldId id="1261" r:id="rId9"/>
    <p:sldId id="525" r:id="rId10"/>
    <p:sldId id="523" r:id="rId11"/>
    <p:sldId id="524" r:id="rId12"/>
    <p:sldId id="619" r:id="rId13"/>
    <p:sldId id="1379" r:id="rId14"/>
    <p:sldId id="1380" r:id="rId15"/>
    <p:sldId id="622" r:id="rId16"/>
    <p:sldId id="623" r:id="rId17"/>
    <p:sldId id="624" r:id="rId18"/>
    <p:sldId id="1382" r:id="rId19"/>
    <p:sldId id="1383" r:id="rId20"/>
    <p:sldId id="1381" r:id="rId2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8" autoAdjust="0"/>
    <p:restoredTop sz="93447" autoAdjust="0"/>
  </p:normalViewPr>
  <p:slideViewPr>
    <p:cSldViewPr snapToGrid="0">
      <p:cViewPr varScale="1">
        <p:scale>
          <a:sx n="116" d="100"/>
          <a:sy n="116" d="100"/>
        </p:scale>
        <p:origin x="10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28.796"/>
    </inkml:context>
    <inkml:brush xml:id="br0">
      <inkml:brushProperty name="width" value="0.05" units="cm"/>
      <inkml:brushProperty name="height" value="0.05" units="cm"/>
    </inkml:brush>
  </inkml:definitions>
  <inkml:trace contextRef="#ctx0" brushRef="#br0">70 187 4837,'0'0'3304,"9"-7"-3010,15-8-60,0 2 0,1 1 0,0 1 0,1 1 0,39-11 0,-23 11 132,16-4-168,-1-2 0,93-41 1,-180 69-445,-1-1 0,-62 12 0,78-19 183,-43 6 412,-67 4 0,69-9-23,-67 14 0,123-19-326,-28 8 19,27-7-21,0-1-1,0 0 1,0 1-1,1-1 1,-1 1-1,0-1 1,0 1-1,0-1 1,1 1 0,-1 0-1,0-1 1,1 1-1,-1 0 1,0 0-1,1-1 1,-1 1-1,1 0 1,-1 0-1,1 0 1,-1 0 0,1 0-1,0 0 1,0-1-1,-1 3 1,3-2-17,0 0 0,-1 0 0,1 0 0,0 0 0,0-1 0,0 1 0,0 0 0,0-1 0,0 0 0,0 1 1,0-1-1,0 0 0,0 0 0,0 0 0,0 0 0,0 0 0,3-1 0,2 1 55,27-2 28,0-1 1,0-1-1,48-13 0,100-37-44,-148 43-14,-11 0-158,-30 7-19,-42 5 388,-1 5 687,1 2 1,0 2 0,-70 24 0,110-29-1081,11-3-1154,17-4-1328,11-12-1122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02.211"/>
    </inkml:context>
    <inkml:brush xml:id="br0">
      <inkml:brushProperty name="width" value="0.05" units="cm"/>
      <inkml:brushProperty name="height" value="0.05" units="cm"/>
    </inkml:brush>
  </inkml:definitions>
  <inkml:trace contextRef="#ctx0" brushRef="#br0">630 23 5573,'-11'-4'-598,"-3"0"768,-1 0 0,1 1-1,-1 0 1,0 1-1,0 1 1,0 0 0,0 1-1,0 0 1,0 2-1,1 0 1,-1 0 0,-17 6-1,6 2 34,1 1-1,1 2 1,0 0 0,0 1-1,2 2 1,0 0 0,1 1-1,0 2 1,1 0 0,2 1-1,0 0 1,1 2 0,1 0-1,0 1 1,2 1 0,1 0-1,1 0 1,2 2 0,0-1-1,1 1 1,2 1 0,0-1-1,2 1 1,1 0 0,1 1-1,2-1 1,2 39 0,0-53-275,0 1-1,1-1 1,0 0 0,1 1-1,1-1 1,0 0 0,1-1 0,0 1-1,1-1 1,1 0 0,-1 0-1,2-1 1,0 0 0,0 0-1,1-1 1,0 0 0,17 13 0,-10-11-59,0-1 1,0-1-1,1 0 1,1-1-1,-1-1 1,1-1-1,1 0 1,-1-2-1,1 0 1,0-1 0,34 3-1,-34-5 21,1-1-1,-1-1 1,0-1-1,1 0 1,-1-2 0,0 0-1,32-10 1,-38 8 133,0-1 0,-1 0 1,1 0-1,-2-1 0,1-1 1,-1 0-1,0-1 1,0 0-1,-1 0 0,0-1 1,12-18-1,-8 9 276,-2 0 0,0-1 0,-1-1-1,-1 0 1,-1-1 0,-1 0 0,-1 0 0,8-43 0,-8 19 338,-2-1-1,-3 0 1,-3-65 0,0 94-595,-1-1 0,-1 1 0,-1 1 0,0-1 0,-1 1 0,-1-1 0,0 1 0,-2 1-1,0-1 1,-16-23 0,19 33-66,0-1 0,-1 1 0,0 0-1,-1 1 1,0-1 0,0 1 0,0 0-1,0 1 1,-1 0 0,0 0 0,0 1-1,-1 0 1,1 0 0,-1 1 0,0 0-1,0 1 1,0 0 0,0 0 0,0 1-1,0 0 1,0 0 0,-12 1 0,16 1-48,-1 0-1,1 0 1,0 0 0,-1 0 0,1 1 0,0 0-1,0 0 1,0 0 0,0 0 0,1 1-1,-1 0 1,1 0 0,-1 0 0,-6 8 0,7-7-523,-1 1 0,2 0 1,-1 0-1,0 1 0,1-1 1,0 1-1,-3 8 1,3-3-3608</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7.428"/>
    </inkml:context>
    <inkml:brush xml:id="br0">
      <inkml:brushProperty name="width" value="0.05" units="cm"/>
      <inkml:brushProperty name="height" value="0.05" units="cm"/>
    </inkml:brush>
  </inkml:definitions>
  <inkml:trace contextRef="#ctx0" brushRef="#br0">1 0 11339,'0'0'2108,"1"15"-1825,5 33-209,2 1 0,3-1-1,2-1 1,22 57 0,0-21-1703,-52-88-3076,-5-7 2268,-6-8-297</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7.761"/>
    </inkml:context>
    <inkml:brush xml:id="br0">
      <inkml:brushProperty name="width" value="0.05" units="cm"/>
      <inkml:brushProperty name="height" value="0.05" units="cm"/>
    </inkml:brush>
  </inkml:definitions>
  <inkml:trace contextRef="#ctx0" brushRef="#br0">31 299 3011,'-4'-9'2290,"-1"-1"-1660,1 0 0,0 0 0,0-1 0,-2-15 0,4 22-424,2-1-1,-1 0 0,0-1 1,1 1-1,0 0 0,0 0 0,1 0 1,0 0-1,-1 0 0,2 0 1,-1 0-1,0 1 0,1-1 1,4-8-1,3 1-56,1 0 1,0 1-1,1 1 1,0 0-1,1 0 1,0 1-1,0 0 1,1 1-1,0 1 1,0 0-1,1 0 1,0 2-1,0 0 1,0 0-1,1 1 1,-1 1-1,1 1 0,0 0 1,0 0-1,0 2 1,19 1-1,-32-1-129,0 0 1,-1 1-1,1-1 0,0 0 0,-1 1 0,1-1 0,0 1 0,-1 0 1,1 0-1,-1-1 0,1 1 0,-1 0 0,0 0 0,1 0 0,-1 1 1,0-1-1,0 0 0,0 0 0,0 1 0,0-1 0,0 1 0,0-1 1,0 1-1,0-1 0,-1 1 0,1-1 0,0 1 0,-1 0 0,0-1 1,1 1-1,-1 0 0,0-1 0,0 1 0,0 0 0,0 0 0,0-1 1,0 1-1,-1 0 0,1-1 0,0 1 0,-1 0 0,1-1 0,-2 4 1,-1 3 113,0 0 1,-1 1 0,1-1 0,-1 0-1,-1-1 1,0 1 0,-6 7 0,2-4 76,-1-1 0,0 0 0,0-1 0,-1 0 0,0-1 1,-1 0-1,0 0 0,0-2 0,0 1 0,-16 4 0,30-21-3793,12-8-1484,10-5-2605</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9.455"/>
    </inkml:context>
    <inkml:brush xml:id="br0">
      <inkml:brushProperty name="width" value="0.05" units="cm"/>
      <inkml:brushProperty name="height" value="0.05" units="cm"/>
    </inkml:brush>
  </inkml:definitions>
  <inkml:trace contextRef="#ctx0" brushRef="#br0">55 71 1057,'2'-6'1252,"-1"0"0,1 1 0,-1-1-1,0 0 1,-1 0 0,1 0 0,-2-11 0,1 5 1422,-16 22-2038,10-1-615,1-1 0,0 1 0,0 0 0,0 1 0,2-1 0,-1 1 0,1 0 0,0 0 0,1 0 0,0 0 0,1 1 0,0-1 0,0 0 0,1 1 0,3 19 0,-3-29-17,0 0 1,1 0-1,-1 0 1,0 1-1,1-1 0,-1 0 1,1 0-1,-1 0 1,1 0-1,-1 0 0,1 0 1,0-1-1,-1 1 1,1 0-1,0 0 0,0 0 1,0-1-1,0 1 1,-1 0-1,1-1 0,0 1 1,0-1-1,0 1 1,1-1-1,-1 1 0,0-1 1,0 0-1,0 0 1,0 1-1,0-1 1,0 0-1,0 0 0,0 0 1,1 0-1,-1 0 1,0 0-1,0-1 0,0 1 1,0 0-1,0-1 1,2 0-1,1 0 122,-1 0 1,1-1-1,0 0 0,-1 0 1,0 0-1,1 0 0,-1 0 1,0 0-1,0-1 0,4-5 1,0-1 211,-2 0 0,1 0 0,-1-1 0,-1 1 0,5-15 0,-7 19-183,0-1-1,-1 1 1,0 0-1,0-1 0,0 1 1,-1-1-1,0 1 1,0-1-1,0 0 0,-1 1 1,1-1-1,-3-6 1,2 11-185,1-1 1,-1 1 0,1-1-1,-1 1 1,0-1 0,0 1-1,0 0 1,0-1 0,0 1-1,0 0 1,0 0 0,0 0-1,0-1 1,-1 1 0,1 1-1,0-1 1,-1 0 0,1 0-1,-1 0 1,1 1 0,-1-1-1,1 1 1,-1-1 0,0 1-1,1 0 1,-1-1 0,1 1-1,-1 0 1,0 0 0,1 0-1,-1 0 1,0 1 0,1-1-1,-1 0 1,1 1 0,-1-1-1,1 1 1,-1-1 0,1 1-1,-3 1 1,3-1-364,-1 0 0,0 0 0,1 0 0,-1 0-1,1 0 1,0 0 0,-1 1 0,1-1 0,0 1 0,0-1 0,0 1 0,0-1-1,0 1 1,0 0 0,0-1 0,1 1 0,-1 0 0,1 0 0,-1-1 0,1 1-1,-1 0 1,1 4 0,0 1-4342</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9.829"/>
    </inkml:context>
    <inkml:brush xml:id="br0">
      <inkml:brushProperty name="width" value="0.05" units="cm"/>
      <inkml:brushProperty name="height" value="0.05" units="cm"/>
    </inkml:brush>
  </inkml:definitions>
  <inkml:trace contextRef="#ctx0" brushRef="#br0">129 1 9353,'0'0'1633,"-12"4"-426,1 0-881,0 1 0,0 0 0,0 0 1,1 1-1,-1 0 0,1 1 0,1 0 0,0 1 0,-14 14 1,34-28-559,0 1 0,0 0 0,1 1 0,0 0 0,0 1 1,22-3-1,-31 6 222,0 0 1,0 1 0,0-1-1,0 1 1,0 0-1,0 0 1,0 0 0,0 0-1,0 0 1,-1 1-1,1-1 1,-1 1 0,1 0-1,-1 0 1,1 0-1,-1 0 1,0 0-1,0 0 1,0 0 0,0 1-1,-1-1 1,1 1-1,2 5 1,-3-6 33,0 0-1,0 0 1,-1 0 0,1 0-1,-1 0 1,1 0 0,-1 0 0,0 0-1,0 0 1,0 0 0,0 0-1,0 1 1,0-1 0,-1 0-1,1 0 1,-1 0 0,1 0-1,-1 0 1,0 0 0,0 0-1,1 0 1,-2 0 0,1-1-1,0 1 1,0 0 0,0 0 0,-1-1-1,1 1 1,-1-1 0,0 0-1,1 1 1,-1-1 0,0 0-1,-2 1 1,-6 4 356,-1-1 0,0 0 1,0 0-1,0-2 0,0 1 0,-1-1 0,0-1 1,-21 2-1,54-16-7355,-12 6 4965,17-9-3467</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0.398"/>
    </inkml:context>
    <inkml:brush xml:id="br0">
      <inkml:brushProperty name="width" value="0.05" units="cm"/>
      <inkml:brushProperty name="height" value="0.05" units="cm"/>
    </inkml:brush>
  </inkml:definitions>
  <inkml:trace contextRef="#ctx0" brushRef="#br0">56 0 4676,'0'0'7645,"-7"8"-7682,2-3 39,1-1 6,0 1 0,0-1 0,0 1 0,0-1 0,1 1 0,0 0 0,0 1 0,0-1 0,1 0 0,-1 1 0,1-1 0,-2 12 0,5-16-18,-1 0 0,1 0 1,0 0-1,0-1 0,0 1 0,0 0 0,0-1 0,0 1 0,0-1 0,0 1 0,0-1 0,0 0 0,0 1 0,0-1 0,0 0 0,0 0 0,0 0 0,0 0 0,0 1 0,0-2 0,0 1 0,0 0 0,0 0 0,2 0 0,30-3 147,42-16 10,-61 14-141,0 1 1,0 0 0,1 1 0,-1 1-1,17-1 1,-30 4 37,-1 0 0,0 0-1,0 0 1,0 0 0,0 0-1,0 0 1,0 0 0,0 0 0,0 0-1,-1 0 1,1 1 0,0-1 0,0 0-1,-1 0 1,1-1 0,-1 1-1,1 0 1,-1 0 0,0 0 0,0 1-1,-6 4 201,0 0 0,0 0 1,0-1-1,-1 1 0,0-2 0,0 1 0,0-1 0,-17 5 0,0 0 638,-47 10 0,147-65-11820,-45 22 4532</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0.738"/>
    </inkml:context>
    <inkml:brush xml:id="br0">
      <inkml:brushProperty name="width" value="0.05" units="cm"/>
      <inkml:brushProperty name="height" value="0.05" units="cm"/>
    </inkml:brush>
  </inkml:definitions>
  <inkml:trace contextRef="#ctx0" brushRef="#br0">45 0 9833,'0'0'7111,"-44"27"-6951,44-17-256,0-2 32,7 1-1570,6-5-1152,2 1-609,-8-3-1314</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1.072"/>
    </inkml:context>
    <inkml:brush xml:id="br0">
      <inkml:brushProperty name="width" value="0.05" units="cm"/>
      <inkml:brushProperty name="height" value="0.05" units="cm"/>
    </inkml:brush>
  </inkml:definitions>
  <inkml:trace contextRef="#ctx0" brushRef="#br0">40 1 4004,'0'0'11029,"-7"11"-10591,2-3-436,1 0 1,0 0 0,0 1 0,1-1 0,0 1 0,1 0-1,-1 0 1,2 0 0,-1 0 0,1 0 0,1 0 0,0 0-1,0 0 1,1 1 0,0-1 0,4 17 0,-2-16 4,1-1 0,-1 0 0,2-1 0,-1 1 0,11 13 0,-15-21-2,1 0 1,0 0-1,-1 0 1,1 0-1,0 0 1,0 0-1,0 0 1,0 0 0,0-1-1,0 1 1,0 0-1,0 0 1,1-1-1,-1 1 1,0-1 0,0 1-1,1-1 1,-1 0-1,0 1 1,0-1-1,1 0 1,-1 0-1,0 0 1,1 0 0,-1 0-1,0 0 1,1 0-1,-1 0 1,0-1-1,0 1 1,1 0-1,-1-1 1,0 1 0,0-1-1,0 0 1,0 1-1,1-1 1,-1 0-1,0 0 1,0 1-1,0-1 1,0 0 0,-1 0-1,1 0 1,0 0-1,0 0 1,0 0-1,-1-1 1,1 1 0,-1 0-1,1-2 1,2 0 10,-2 0-13,1 0 1,-1 1-1,1-1 0,0 0 0,0 1 1,0-1-1,1 1 0,-1 0 0,0 0 1,1 0-1,0 0 0,5-3 0,-8 48 3,-2-39 107,0-1 0,0 0 0,0 0 0,0 0 0,-1 0 1,1 0-1,-1-1 0,0 1 0,0-1 0,0 0 0,0 0 0,0 0 0,0 0 1,-1 0-1,-5 2 0,-56 18 1317,65-22-1487,0 0 0,0 0 0,0 0 0,0 0 0,0 0-1,0 0 1,0-1 0,0 1 0,0 0 0,0 0 0,0 0 0,0 0 0,0 0 0,0 0-1,0-1 1,0 1 0,0 0 0,0 0 0,0 0 0,0 0 0,0 0 0,0 0 0,0-1-1,0 1 1,-1 0 0,1 0 0,0 0 0,0 0 0,0 0 0,0 0 0,0 0-1,0 0 1,0 0 0,-1 0 0,1 0 0,0 0 0,0 0 0,0 0 0,0-1 0,0 1-1,0 0 1,-1 0 0,1 0 0,0 0 0,0 0 0,0 0 0,0 0 0,0 1 0,0-1-1,-1 0 1,1 0 0,0 0 0,0 0 0,0 0 0,0 0 0,0 0 0,0 0 0,0 0-1,-1 0 1,1 0 0,0 0 0,0 0 0,0 0 0,0 1 0,0-1 0,0 0 0,0 0-1,0 0 1,6-8-6584,-4 6 6477,6-9-5425</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1.431"/>
    </inkml:context>
    <inkml:brush xml:id="br0">
      <inkml:brushProperty name="width" value="0.05" units="cm"/>
      <inkml:brushProperty name="height" value="0.05" units="cm"/>
    </inkml:brush>
  </inkml:definitions>
  <inkml:trace contextRef="#ctx0" brushRef="#br0">17 0 11531,'0'0'3021,"-3"11"-2060,-1 13-593,0-1-1,1 1 0,1 0 0,2 0 0,3 35 1,2-13-149,2 0 0,16 51 1,-18-86-1537,-1-17-1899,-2-21-3451,-2 15 1126</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2.105"/>
    </inkml:context>
    <inkml:brush xml:id="br0">
      <inkml:brushProperty name="width" value="0.05" units="cm"/>
      <inkml:brushProperty name="height" value="0.05" units="cm"/>
    </inkml:brush>
  </inkml:definitions>
  <inkml:trace contextRef="#ctx0" brushRef="#br0">1 202 6278,'0'0'7132,"12"1"-6198,-5-1-802,-1 0 1,1 0-1,0 0 0,0-1 0,0 0 0,-1 0 1,1-1-1,0 0 0,-1 0 0,0-1 0,1 1 0,-1-1 1,0-1-1,0 1 0,-1-1 0,1 0 0,-1 0 1,0-1-1,0 0 0,8-9 0,25-41 793,-36 52-830,-1-1 0,1 0 0,-1 1 0,1-1 0,-1 0 0,0 0 0,-1 1 0,1-1 0,-1 0 0,1 0 0,-1 0 0,0 0 0,-1 0 0,1 0 0,-2-4 0,2 6-86,-1 1-1,0-1 0,0 1 1,0-1-1,0 1 0,0 0 1,0-1-1,0 1 0,-1 0 1,1 0-1,0 0 0,-1 0 1,1 0-1,-1 0 0,1 1 1,-1-1-1,1 0 1,-1 1-1,0-1 0,1 1 1,-1 0-1,0-1 0,1 1 1,-1 0-1,0 0 0,1 0 1,-1 0-1,0 0 0,1 1 1,-1-1-1,0 0 1,1 1-1,-3 0 0,-3 1-27,0 0-1,1 0 1,0 0-1,-1 0 1,1 1-1,0 0 1,-7 5-1,5-1 5,0 0 0,0 1 0,1 0 0,0 0-1,0 0 1,-9 17 0,13-20 3,0 0-1,1 0 1,-1 0-1,1 1 1,1-1-1,-1 1 1,1 0-1,0-1 1,0 1-1,0 0 1,1 0-1,0-1 1,0 1-1,1 7 1,1-11-3,-1 0-1,0 0 1,1 0 0,-1-1 0,1 1 0,-1 0 0,1 0 0,0-1-1,0 1 1,-1-1 0,1 0 0,0 1 0,1-1 0,-1 0-1,0 0 1,0 0 0,0-1 0,1 1 0,-1 0 0,0-1 0,1 0-1,-1 1 1,0-1 0,1 0 0,-1 0 0,5-1 0,66-4 55,-2-15 137,-66 19-581,0-2 1,-1 1-1,1 0 1,0-1 0,-1 0-1,6-5 1,-9 7 136,-1 1 0,1-1 0,-1 0 1,1 1-1,-1-1 0,0 0 0,1 0 1,-1 1-1,0-1 0,1 0 1,-1 0-1,0 1 0,0-1 0,0 0 1,0 0-1,0 0 0,0 0 1,0 1-1,0-1 0,0 0 0,0 0 1,-1 0-1,1 1 0,0-1 0,0 0 1,-2-1-1,-10-11-6256</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2.436"/>
    </inkml:context>
    <inkml:brush xml:id="br0">
      <inkml:brushProperty name="width" value="0.05" units="cm"/>
      <inkml:brushProperty name="height" value="0.05" units="cm"/>
    </inkml:brush>
  </inkml:definitions>
  <inkml:trace contextRef="#ctx0" brushRef="#br0">1 0 4260,'0'0'9321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58.541"/>
    </inkml:context>
    <inkml:brush xml:id="br0">
      <inkml:brushProperty name="width" value="0.05" units="cm"/>
      <inkml:brushProperty name="height" value="0.05" units="cm"/>
    </inkml:brush>
  </inkml:definitions>
  <inkml:trace contextRef="#ctx0" brushRef="#br0">0 2 4484,'0'0'3358,"11"-1"-2845,14 1-300,0 0 1,0 1-1,0 2 1,41 9-1,34 12-358,2-4 0,126 8 0,212-8 1350,-239-14-464,1584 0 172,39-59 939,-1798 59-4755,-11 0-1283,0-3 1004</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3.091"/>
    </inkml:context>
    <inkml:brush xml:id="br0">
      <inkml:brushProperty name="width" value="0.05" units="cm"/>
      <inkml:brushProperty name="height" value="0.05" units="cm"/>
    </inkml:brush>
  </inkml:definitions>
  <inkml:trace contextRef="#ctx0" brushRef="#br0">1 53 2274,'0'0'4233,"2"-9"-2289,9-25-7,-11 33-1896,0 1-1,0 0 0,0-1 0,0 1 0,0-1 1,0 1-1,0 0 0,0-1 0,0 1 0,1 0 1,-1-1-1,0 1 0,0-1 0,0 1 0,1 0 1,-1 0-1,0-1 0,0 1 0,1 0 0,-1-1 0,0 1 1,0 0-1,1 0 0,-1-1 0,0 1 0,1 0 1,-1 0-1,0 0 0,1 0 0,-1-1 0,1 1 1,-1 0-1,0 0 0,1 0 0,-1 0 0,1 0 0,-1 0 1,0 0-1,1 0 0,-1 0 0,0 0 0,1 0 1,-1 0-1,1 1 0,-1-1 0,0 0 0,1 0 1,-1 0-1,0 0 0,1 1 0,0-1 0,9 14 19,-10-14 8,42 85 1020,-32-61-1428,1 0 0,1-1 0,25 34-1,-31-50-3899,-20-21 635,-9-4-328</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3.435"/>
    </inkml:context>
    <inkml:brush xml:id="br0">
      <inkml:brushProperty name="width" value="0.05" units="cm"/>
      <inkml:brushProperty name="height" value="0.05" units="cm"/>
    </inkml:brush>
  </inkml:definitions>
  <inkml:trace contextRef="#ctx0" brushRef="#br0">2 213 3075,'0'0'5525,"0"-11"-3742,-1 5-1598,1 0-1,0 0 1,0 1 0,1-1-1,-1 0 1,1 0-1,1 0 1,-1 1 0,1-1-1,0 1 1,0-1-1,0 1 1,1 0-1,0-1 1,0 1 0,0 1-1,1-1 1,4-5-1,3 0 158,1 0-1,0 0 1,0 1-1,0 1 1,1 0-1,1 1 1,13-6-1,-20 10-326,1 0-1,-1 0 1,0 1-1,1 0 0,-1 1 1,1-1-1,0 1 1,-1 1-1,1 0 1,0 0-1,0 0 1,-1 1-1,1 0 0,0 0 1,13 5-1,-19-4-21,1-1-1,0 1 0,-1 0 0,1 0 1,-1 0-1,0 0 0,1 0 1,-1 0-1,0 1 0,0-1 1,-1 1-1,1-1 0,0 1 0,-1 0 1,0 0-1,1 0 0,-1-1 1,0 1-1,0 0 0,-1 0 1,1 1-1,-1-1 0,0 0 0,1 0 1,-1 0-1,-1 0 0,1 0 1,-1 4-1,0-1 31,1-1 0,-1 0 0,-1 1 0,1-1 0,-1 0 0,0 0 0,0 0 0,0 0 0,-1-1 0,1 1 0,-1 0 0,0-1 0,-1 0-1,1 0 1,-7 6 0,-5 1 80,1-1-1,-1-1 0,-21 10 0,0-11-2859,51-19-4525,-8 5 5616,14-7-1248</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3.768"/>
    </inkml:context>
    <inkml:brush xml:id="br0">
      <inkml:brushProperty name="width" value="0.05" units="cm"/>
      <inkml:brushProperty name="height" value="0.05" units="cm"/>
    </inkml:brush>
  </inkml:definitions>
  <inkml:trace contextRef="#ctx0" brushRef="#br0">46 57 6278,'0'0'6144,"-1"9"-5012,0-2-951,0 0 0,0-1 0,1 1 0,0 0-1,0 0 1,1 0 0,0 0 0,0 0 0,1-1 0,-1 1-1,2-1 1,-1 1 0,1-1 0,0 0 0,4 7 0,-5-9-164,0 0-1,1-1 1,0 1 0,-1-1 0,1 0 0,0 0 0,1 0 0,-1 0 0,1 0 0,-1-1 0,1 1 0,0-1 0,0 0 0,0 0 0,0 0 0,7 1 0,-11-5 132,0 1-1,0-1 1,0 0 0,0 0-1,-1 1 1,1-1 0,-1 0 0,1 1-1,-1-1 1,0 0 0,1 1-1,-1-1 1,-1-1 0,-17-21 104,0 0 1,-2 2 0,-42-38-1,67 61-476,0-1 1,-1 0-1,1-1 0,0 1 0,-1-1 1,1 0-1,0 0 0,-1 0 1,1 0-1,3-2 0,44-16-2660,8-10-4425,-37 12 950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4.108"/>
    </inkml:context>
    <inkml:brush xml:id="br0">
      <inkml:brushProperty name="width" value="0.05" units="cm"/>
      <inkml:brushProperty name="height" value="0.05" units="cm"/>
    </inkml:brush>
  </inkml:definitions>
  <inkml:trace contextRef="#ctx0" brushRef="#br0">59 26 609,'0'0'9998,"-8"5"-8498,6-3-1384,-2 0-46,1 0 0,0 0-1,0 0 1,0 0 0,0 0-1,0 1 1,1 0 0,-1-1-1,1 1 1,-1 0 0,1 0-1,0 0 1,0 0 0,1 1 0,-1-1-1,1 0 1,-1 1 0,1 0-1,0-1 1,0 1 0,1-1-1,-1 1 1,1 5 0,-1 1 9,2-1 1,-1 0 0,1 0-1,1 0 1,3 16-1,-4-23-16,0 1 0,0-1-1,0 0 1,0 0 0,0 0 0,0 0-1,1 0 1,-1 0 0,0-1-1,1 1 1,0 0 0,-1-1-1,1 1 1,0-1 0,0 1-1,0-1 1,0 0 0,0 0-1,0 0 1,0 0 0,0 0 0,1-1-1,-1 1 1,0-1 0,0 1-1,1-1 1,-1 0 0,4 0-1,-3 0 68,-1-1 0,1 0 0,0 1 0,-1-1-1,1-1 1,-1 1 0,1 0 0,-1-1 0,1 1 0,-1-1-1,0 0 1,0 1 0,0-1 0,0 0 0,0-1 0,0 1-1,-1 0 1,1 0 0,-1-1 0,1 1 0,-1-1 0,0 1-1,0-1 1,0 0 0,0 1 0,-1-1 0,1 0 0,0-5-1,1-2 74,0-1 0,-1 1-1,0-1 1,-1 1 0,0-1-1,-2-16 1,1 23-160,0 0 0,-1 0 0,0 0 0,1 0 0,-1 1 0,-1-1 1,1 0-1,0 1 0,-1 0 0,0 0 0,0-1 0,0 2 0,-5-5 0,6 5-156,1 1 1,-1-1-1,0 1 0,0 0 0,0 0 0,0 0 0,0 0 0,0 0 0,0 0 1,0 1-1,0-1 0,0 1 0,-1-1 0,1 1 0,0 0 0,0 0 0,-1 0 1,1 0-1,0 0 0,0 0 0,0 1 0,-1-1 0,1 1 0,0 0 0,0-1 1,0 1-1,-2 1 0,3-1-178,0 0-1,1 0 1,-1 0 0,0-1 0,1 1-1,-1 0 1,1 0 0,-1 0 0,1 0-1,0 0 1,-1 0 0,1 0 0,0 0-1,0 0 1,0 0 0,0 0 0,0 0 0,0 0-1,0 0 1,0 0 0,0 0 0,0 0-1,0 0 1,1 0 0,-1 0 0,1 1-1,8 3-4096</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5.370"/>
    </inkml:context>
    <inkml:brush xml:id="br0">
      <inkml:brushProperty name="width" value="0.05" units="cm"/>
      <inkml:brushProperty name="height" value="0.05" units="cm"/>
    </inkml:brush>
  </inkml:definitions>
  <inkml:trace contextRef="#ctx0" brushRef="#br0">80 250 4676,'0'0'3081,"1"-8"-1101,2-4-1256,-2 8-415,0 0-1,0 1 1,0-1 0,-1 0 0,1 0 0,-1 0 0,0 0 0,0 0 0,-1 1 0,0-7-1,0 9-280,1 1-1,0 0 1,0-1-1,-1 1 0,1-1 1,-1 1-1,1 0 1,0-1-1,-1 1 0,1 0 1,-1 0-1,1-1 0,-1 1 1,1 0-1,-1 0 1,1-1-1,0 1 0,-1 0 1,1 0-1,-1 0 1,0 0-1,1 0 0,-1 0 1,1 0-1,-1 0 0,1 0 1,-1 0-1,1 0 1,-1 0-1,1 1 0,-1-1 1,1 0-1,-1 0 1,1 0-1,0 1 0,-1-1 1,1 0-1,-1 0 0,1 1 1,0-1-1,-1 0 1,1 1-1,-1-1 0,1 1 1,0-1-1,0 0 1,-1 2-1,-20 16-39,15-9 13,1 0 0,-1 1-1,2 0 1,-1 0 0,1 0 0,1 1-1,0 0 1,0-1 0,1 1 0,1 0-1,-1 0 1,2 0 0,1 22 0,-1-32-5,0-1-1,0 1 1,0 0 0,1 0 0,-1 0 0,0 0 0,1-1-1,-1 1 1,0 0 0,1 0 0,-1 0 0,1-1 0,-1 1-1,1 0 1,0-1 0,-1 1 0,1-1 0,0 1 0,-1-1-1,1 1 1,0-1 0,0 1 0,-1-1 0,1 1 0,0-1-1,0 0 1,0 0 0,0 1 0,0-1 0,-1 0 0,1 0-1,0 0 1,0 0 0,0 0 0,0 0 0,0 0 0,0 0-1,-1 0 1,1-1 0,0 1 0,0 0 0,1-1 0,2 0 9,-1 0 1,0-1 0,1 1-1,-1-1 1,0 1-1,0-1 1,0 0 0,0 0-1,4-5 1,2-4 113,-1 0-1,0 0 1,-1-1 0,-1 0-1,0 0 1,0-1-1,-1 0 1,-1 0 0,5-24-1,-4 16 466,-2-1-1,-1 0 1,-1 1-1,-1-1 1,-3-31-1,3 52-580,0 0-1,0 0 1,0 1-1,1-1 1,-1 0 0,-1 0-1,1 0 1,0 0-1,0 0 1,0 0 0,0 1-1,-1-1 1,1 0-1,0 0 1,0 0 0,-1 1-1,1-1 1,-1 0-1,1 0 1,-1 1 0,1-1-1,-1 0 1,0 1-1,1-1 1,-1 1 0,0-1-1,1 1 1,-1-1-1,0 1 1,0-1 0,1 1-1,-3-1 1,2 2-18,0-1 1,0 1-1,0 0 0,0 0 1,0 0-1,0 0 1,1 0-1,-1 0 1,0 0-1,0 0 0,1 0 1,-1 0-1,0 0 1,1 0-1,-1 1 1,1-1-1,0 0 0,-1 0 1,1 1-1,0-1 1,0 2-1,-3 14 17,1 0 1,1 0-1,0 17 0,1-28-9,0 0 1,1 0-1,0 0 1,0 0-1,0 0 1,1 0-1,0 0 1,0-1-1,0 1 1,1-1-1,5 10 1,-6-13 4,-1-1 0,0 0 1,1 1-1,-1-1 0,1 0 1,-1 0-1,1 0 1,0 0-1,-1 0 0,1 0 1,0 0-1,0-1 0,-1 1 1,1-1-1,0 1 0,0-1 1,0 0-1,0 0 0,0 0 1,0 0-1,0 0 1,0 0-1,0 0 0,-1 0 1,1-1-1,0 1 0,0-1 1,0 0-1,0 1 0,-1-1 1,1 0-1,0 0 0,-1 0 1,1 0-1,-1 0 0,3-3 1,1 1 20,-1-1 0,0 0 1,0 0-1,0 0 0,0 0 1,0-1-1,-1 1 0,0-1 1,0 0-1,-1 0 0,4-6 1,-4 2 6,0 0 1,-1 0 0,0 1-1,0-15 1,-13 53-1057,10-21 1043,1 1-1,1 0 1,-1-1 0,3 15 0,-2-24-9,0 0 1,1 1 0,-1-1-1,0 0 1,1 0 0,-1 1-1,0-1 1,1 0 0,-1 0-1,0 0 1,1 0 0,-1 1-1,1-1 1,-1 0 0,0 0 0,1 0-1,-1 0 1,1 0 0,-1 0-1,0 0 1,1 0 0,-1 0-1,1 0 1,-1 0 0,0 0-1,1 0 1,-1 0 0,1-1-1,-1 1 1,0 0 0,1 0-1,-1 0 1,0 0 0,1-1-1,-1 1 1,0 0 0,1 0-1,-1-1 1,0 1 0,0 0-1,1-1 1,-1 1 0,16-12 312,-7 1-240,0 0 1,0 0-1,-1-1 1,0 0 0,-1 0-1,0-1 1,-1 0-1,-1 0 1,0 0 0,-1-1-1,0 0 1,3-23 0,-7 36-191,0 16-447,-1 12 495,0-17 59,0 0 0,1-1 1,1 1-1,-1 0 1,1 0-1,3 10 0,-3-18 1,0 0-1,0 0 1,-1-1-1,1 1 1,1 0-1,-1 0 0,0 0 1,0-1-1,1 1 1,-1 0-1,1-1 1,-1 1-1,1-1 0,0 0 1,-1 0-1,1 0 1,0 1-1,0-1 1,0-1-1,0 1 1,0 0-1,0 0 0,0-1 1,0 0-1,0 1 1,0-1-1,1 0 1,-1 0-1,0 0 1,0 0-1,0 0 0,0 0 1,3-1-1,-1 0-200,1 0 0,-1-1-1,1 1 1,-1-1-1,0 0 1,0 0 0,0 0-1,0-1 1,0 1 0,-1-1-1,7-5 1,-4 2-979,0 0-1,0-1 1,-1 1 0,0-1 0,6-11 0,2-13-4971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5.745"/>
    </inkml:context>
    <inkml:brush xml:id="br0">
      <inkml:brushProperty name="width" value="0.05" units="cm"/>
      <inkml:brushProperty name="height" value="0.05" units="cm"/>
    </inkml:brush>
  </inkml:definitions>
  <inkml:trace contextRef="#ctx0" brushRef="#br0">46 1 9065,'0'0'8370,"-8"10"-8866,5-6 493,-23 38-44,24-40 47,1 1 1,0-1 0,0 1-1,0 0 1,1-1 0,-1 1-1,1 0 1,-1-1 0,1 1-1,0 0 1,0 0 0,0 0-1,0-1 1,1 1 0,-1 0-1,1 0 1,-1-1 0,3 6-1,-2-7-47,0 1 0,0-1 0,0 1-1,0-1 1,0 0 0,0 0 0,0 0 0,1 0-1,-1 0 1,0 0 0,1 0 0,-1 0-1,1 0 1,-1 0 0,1-1 0,-1 1 0,1-1-1,-1 1 1,1-1 0,0 1 0,-1-1-1,1 0 1,-1 0 0,1 0 0,0 0-1,-1 0 1,1 0 0,0-1 0,-1 1 0,1 0-1,-1-1 1,1 1 0,0-1 0,-1 0-1,1 1 1,-1-1 0,0 0 0,1 0 0,1-2-1,4-1-742,0-1 0,-1 0 0,1 0 0,-1 0-1,0-1 1,7-9 0,8-18-3630,-5-4-641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6.091"/>
    </inkml:context>
    <inkml:brush xml:id="br0">
      <inkml:brushProperty name="width" value="0.05" units="cm"/>
      <inkml:brushProperty name="height" value="0.05" units="cm"/>
    </inkml:brush>
  </inkml:definitions>
  <inkml:trace contextRef="#ctx0" brushRef="#br0">62 0 0,'0'0'10613,"-8"1"-8798,5-1-1731,1 0 0,0 0 0,0 1-1,0-1 1,0 1 0,0-1 0,-1 1 0,1 0 0,0-1 0,0 1 0,1 0 0,-1 1 0,0-1 0,0 0 0,-3 3 0,4-1-12,-1 0 0,0 0 0,1 0 1,0 0-1,0 0 0,0 0 0,0 1 1,1-1-1,-1 0 0,1 0 0,0 1 1,-1-1-1,2 5 0,-1 10 87,0-1-1,2 0 1,0 0-1,1 0 1,1 0-1,0 0 1,1-1-1,1 1 1,13 26-1,-8-26-16,-6-18 11,-7-33 44,1 25-189,-1 1 1,-1-1 0,0 1 0,-5-12 0,7 17-58,0 1 0,0 0-1,0 0 1,0 0 0,0 1 0,0-1 0,0 0 0,-1 0 0,1 0 0,-1 1 0,0-1 0,1 1 0,-1 0 0,0-1 0,0 1 0,0 0 0,0 0 0,0 0 0,0 0 0,0 0 0,0 0 0,-4 0 0,6 2 34,-1-1-1,0 1 1,1-1 0,-1 1-1,0 0 1,1-1 0,-1 1 0,1 0-1,-1 0 1,1-1 0,-1 1-1,1 0 1,0 0 0,-1 0 0,1 0-1,0-1 1,0 1 0,0 0-1,0 0 1,0 0 0,0 0-1,0 0 1,0 0 0,0 0 0,0-1-1,0 1 1,0 0 0,0 0-1,1 0 1,-1 0 0,1 1 0,11 30-195,-10-30 217,0-1 0,0 1 1,0-1-1,0 0 0,1 0 1,-1 0-1,1 0 0,-1 0 1,1 0-1,-1-1 1,1 1-1,-1-1 0,1 0 1,-1 1-1,1-1 0,0-1 1,-1 1-1,1 0 0,-1-1 1,1 1-1,-1-1 0,1 1 1,-1-1-1,1 0 0,-1 0 1,0-1-1,1 1 1,-1 0-1,0-1 0,0 1 1,0-1-1,3-3 0,5-3 199,-2 0 0,1-1 0,-1 0 0,0-1 0,9-14 0,6-25 141,-11 26-547,-16 61 288,2-25 57,0 1 0,1-1-1,2 23 1,-1-33-111,0-1 1,0 1-1,1-1 0,0 1 0,-1-1 1,1 1-1,0-1 0,0 1 1,0-1-1,0 1 0,1-1 1,1 2-1,-3-3-2,1 0-1,0-1 1,0 1 0,0-1-1,0 1 1,0 0 0,0-1-1,0 0 1,0 1 0,0-1-1,0 0 1,0 1 0,0-1 0,1 0-1,-1 0 1,0 0 0,0 0-1,0 0 1,0 0 0,0 0-1,0 0 1,0-1 0,1 1-1,-1 0 1,0-1 0,0 1-1,0-1 1,0 1 0,1-1-1,0-1-14,1 0-1,-1 0 0,1 0 1,-1 0-1,0 0 0,0 0 0,0-1 1,0 1-1,0-1 0,-1 1 1,1-1-1,-1 0 0,1 0 0,-1 1 1,0-1-1,1-5 0,0-1-1113,0-1-1,0 1 1,-1 0 0,0-13-1,-1-5-3872</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6.463"/>
    </inkml:context>
    <inkml:brush xml:id="br0">
      <inkml:brushProperty name="width" value="0.05" units="cm"/>
      <inkml:brushProperty name="height" value="0.05" units="cm"/>
    </inkml:brush>
  </inkml:definitions>
  <inkml:trace contextRef="#ctx0" brushRef="#br0">1 1 12236,'0'0'6662,"64"33"-14029,-46-33 1601</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6.809"/>
    </inkml:context>
    <inkml:brush xml:id="br0">
      <inkml:brushProperty name="width" value="0.05" units="cm"/>
      <inkml:brushProperty name="height" value="0.05" units="cm"/>
    </inkml:brush>
  </inkml:definitions>
  <inkml:trace contextRef="#ctx0" brushRef="#br0">70 66 8520,'0'0'1564,"-9"11"817,3-5-1911,0-1-96,1 1 0,0-1 0,0 1 0,0-1 0,1 1 1,0 1-1,0-1 0,1 1 0,0-1 0,0 1 0,0 0 0,-2 11 0,7-18-408,0 0 0,0 1 0,-1-1 0,1 0-1,0 0 1,0 0 0,0-1 0,-1 1 0,1 0 0,0-1-1,0 1 1,0-1 0,-1 0 0,3-1 0,7-4 78,0-1 1,0-1 0,-1 0 0,16-16-1,-18 15-52,0 2 0,0-1-1,1 1 1,1 0 0,-1 1-1,17-8 1,-25 13 6,0 0-1,0 1 0,0 0 0,0-1 1,0 1-1,0 0 0,0-1 1,1 1-1,-1 0 0,0 0 1,0 0-1,0 0 0,1 0 1,-1 0-1,0 0 0,0 0 1,0 1-1,0-1 0,1 0 1,-1 1-1,0-1 0,0 1 1,0-1-1,0 1 0,0 0 1,0-1-1,1 2 0,13 28 268,-14-28-204,0 1 0,0-1 0,0 1 0,0-1 0,0 1 0,0-1 0,1 0 0,-1 0 0,4 4 0,-4-6-29,0 1-1,0-1 0,0 1 0,0-1 0,0 0 0,1 0 0,-1 1 1,0-1-1,0 0 0,0 0 0,0 0 0,0 0 0,0 0 1,0-1-1,1 1 0,-1 0 0,0 0 0,0-1 0,0 1 1,0-1-1,0 1 0,0-1 0,0 1 0,0-1 0,0 1 1,0-1-1,-1 0 0,1 0 0,1-1 0,41-41 1145,-39 37-1194,0 0 1,1 1-1,-1 0 1,1 0-1,0 0 1,1 0-1,-1 1 1,1 0-1,0 0 1,0 0-1,0 1 1,0 0-1,1 0 1,8-2-1,-14 5 3,0 0 0,-1-1 0,1 1 0,0 0-1,0 0 1,0 0 0,0 0 0,0 0 0,0 0 0,-1 0 0,1 1 0,0-1-1,0 0 1,0 0 0,0 1 0,-1-1 0,1 0 0,0 1 0,0-1 0,-1 1-1,1-1 1,0 1 0,-1-1 0,1 1 0,0 0 0,-1-1 0,1 1 0,-1 0 0,1-1-1,-1 1 1,0 0 0,1 0 0,-1 0 0,1-1 0,-1 2 0,2 35 194,0-5-38,2-29-1807,2-14-4991,0-8-2525</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7.924"/>
    </inkml:context>
    <inkml:brush xml:id="br0">
      <inkml:brushProperty name="width" value="0.05" units="cm"/>
      <inkml:brushProperty name="height" value="0.05" units="cm"/>
    </inkml:brush>
  </inkml:definitions>
  <inkml:trace contextRef="#ctx0" brushRef="#br0">1 1 7399,'0'0'5990,"33"56"-5574,-17-31-224,1 3-128,-2-4 32,1-2-96,-3-1-416,2-4-481,-4-5-544,-10-2-641,-1-4-1057</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08.454"/>
    </inkml:context>
    <inkml:brush xml:id="br0">
      <inkml:brushProperty name="width" value="0.05" units="cm"/>
      <inkml:brushProperty name="height" value="0.05" units="cm"/>
    </inkml:brush>
  </inkml:definitions>
  <inkml:trace contextRef="#ctx0" brushRef="#br0">1 70 5189,'0'0'2957,"14"-7"-2695,-11 6-248,9-5 1,0 1 0,0 0 0,1 1 0,-1 0 0,1 1 0,0 1-1,22-2 1,314-2-254,131-5-285,175-1 1303,-613 14-803,1 1 1,-1 3-1,47 11 0,48 27-2881,-119-38 1197,-1-5-1052</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8.257"/>
    </inkml:context>
    <inkml:brush xml:id="br0">
      <inkml:brushProperty name="width" value="0.05" units="cm"/>
      <inkml:brushProperty name="height" value="0.05" units="cm"/>
    </inkml:brush>
  </inkml:definitions>
  <inkml:trace contextRef="#ctx0" brushRef="#br0">19 222 5733,'0'0'2280,"-5"-9"-780,5 7-1434,-2 0 15,0-1 0,1 0 0,-1 0 0,1 1 0,0-1 0,0 0-1,0 0 1,0 0 0,1 0 0,-1-1 0,1 1 0,0 0 0,0 0 0,0 0 0,0 0 0,0 0-1,1 0 1,-1 0 0,1 0 0,0 0 0,0 0 0,0 0 0,0 0 0,1 0 0,-1 0-1,1 1 1,-1-1 0,1 1 0,3-4 0,5-5 120,0 0 1,1 1-1,1 0 0,-1 1 0,1 0 1,1 1-1,0 0 0,0 1 1,0 1-1,1 0 0,0 0 0,0 2 1,1 0-1,-1 0 0,1 1 1,20-1-1,-34 4-196,1 0 0,-1 0 1,0 0-1,0 0 0,0 0 0,1 0 1,-1 0-1,0 0 0,0 0 0,0 0 1,1 1-1,-1-1 0,0 1 0,0-1 0,0 1 1,0-1-1,0 1 0,0-1 0,0 1 1,0 0-1,0 0 0,0-1 0,0 1 1,0 0-1,-1 0 0,1 0 0,0 0 1,0 0-1,-1 0 0,1 0 0,-1 0 1,1 0-1,-1 1 0,0-1 0,1 0 0,-1 0 1,0 0-1,0 0 0,0 1 0,1-1 1,-1 0-1,-1 0 0,1 0 0,0 1 1,0-1-1,0 0 0,-1 0 0,1 0 1,0 0-1,-1 1 0,1-1 0,-2 1 1,0 4 39,-1 1 0,0-2 0,0 1 0,-1 0 0,1-1 0,-1 1 0,-1-1 0,-5 6 0,3-5 62,-1 1 0,0-1 0,0-1-1,0 0 1,0 0 0,-1 0 0,0-1-1,0-1 1,0 1 0,-1-1 0,1-1-1,-12 2 1,21-4-152,0 0 0,-1 0 1,1-1-1,0 1 0,0 0 0,0 0 0,0 0 0,0 0 0,0-1 1,0 1-1,0 0 0,-1 0 0,1 0 0,0 0 0,0-1 0,0 1 1,0 0-1,0 0 0,0 0 0,0-1 0,0 1 0,0 0 0,0 0 0,0 0 1,0 0-1,1-1 0,-1 1 0,0 0 0,0 0 0,0 0 0,0-1 1,0 1-1,0 0 0,0 0 0,0 0 0,0 0 0,1 0 0,-1-1 0,0 1 1,0 0-1,0 0 0,0 0 0,1 0 0,-1 0 0,0 0 0,0 0 1,43-26-6021,-14 13 1960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28.587"/>
    </inkml:context>
    <inkml:brush xml:id="br0">
      <inkml:brushProperty name="width" value="0.05" units="cm"/>
      <inkml:brushProperty name="height" value="0.05" units="cm"/>
    </inkml:brush>
  </inkml:definitions>
  <inkml:trace contextRef="#ctx0" brushRef="#br0">34 52 6983,'0'0'2877,"-3"11"-1815,-3 5-655,1-2-198,0 0-1,1 1 1,1-1 0,0 1 0,1-1 0,-1 29 0,3-42-211,0 0 0,0-1 0,0 1 0,0 0 0,1 0 0,-1 0 0,0 0 0,0-1 0,1 1 0,-1 0 0,0 0 0,1-1 0,-1 1 0,1 0 0,-1-1 0,1 1 0,-1 0 0,1-1 0,-1 1 0,1-1 0,0 1 0,-1-1 0,1 1 0,0-1 0,-1 1 0,1-1 0,0 0 0,0 1 0,-1-1 0,1 0 0,0 0 0,0 0 0,0 1 0,-1-1 0,1 0 0,0 0 0,0 0 0,0 0 0,0 0 0,-1-1 0,1 1 0,0 0 0,0 0 1,0 0-1,-1-1 0,1 1 0,0 0 0,0-1 0,0 0 0,2 0 96,1-1 0,-1 0 0,-1 1 0,1-1 0,0 0 0,0 0 0,-1-1 1,1 1-1,-1 0 0,0-1 0,2-2 0,1-5 308,0 1 0,-1-1 1,0 0-1,0 0 0,-1 0 0,-1 0 0,0 0 0,0-1 1,-1 1-1,0-1 0,-1 1 0,0-1 0,-1 0 0,-2-12 0,3 21-405,-1 1 0,1-1-1,-1 0 1,1 1-1,-1 0 1,0-1-1,0 1 1,0-1 0,0 1-1,0 0 1,0-1-1,0 1 1,0 0-1,0 0 1,0 0 0,-1 0-1,1 0 1,0 0-1,-1 0 1,1 1-1,-1-1 1,1 0 0,-1 1-1,1-1 1,-1 1-1,1 0 1,-1-1-1,0 1 1,1 0 0,-1 0-1,1 0 1,-1 0-1,0 0 1,1 0-1,-1 1 1,0-1-1,1 0 1,-1 1 0,1 0-1,-1-1 1,1 1-1,-1 0 1,1-1-1,0 1 1,-1 0 0,1 0-1,0 0 1,0 0-1,-1 1 1,1-1-1,0 0 1,0 0 0,0 1-1,1-1 1,-1 0-1,0 1 1,0-1-1,1 1 1,-1-1 0,1 1-1,-1-1 1,1 1-1,0 0 1,-1-1-1,1 1 1,0 0 0,0-1-1,0 1 1,1 2-1,1-3-323,0 0 0,1 0 1,-1 0-1,0-1 0,0 1 0,1-1 0,-1 1 0,1-1 0,-1 0 0,0 0 0,1 0 0,-1-1 1,0 1-1,1 0 0,-1-1 0,4-1 0,20-12-3880,0-8-1542</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0.261"/>
    </inkml:context>
    <inkml:brush xml:id="br0">
      <inkml:brushProperty name="width" value="0.05" units="cm"/>
      <inkml:brushProperty name="height" value="0.05" units="cm"/>
    </inkml:brush>
  </inkml:definitions>
  <inkml:trace contextRef="#ctx0" brushRef="#br0">0 99 384,'1'5'8200,"2"22"-6951,0-18-990,0-1 0,0 1-1,1-1 1,0 0 0,1 0-1,7 11 1,-12-18-210,1 1-1,0-1 0,0 0 1,0 1-1,0-1 0,0 0 1,0 1-1,0-1 1,1 0-1,-1 0 0,0 0 1,1 0-1,-1 0 1,0 0-1,1-1 0,-1 1 1,1 0-1,0-1 0,-1 1 1,1-1-1,-1 0 1,1 1-1,0-1 0,-1 0 1,1 0-1,0 0 1,-1 0-1,1 0 0,0 0 1,-1-1-1,1 1 0,0-1 1,-1 1-1,1-1 1,-1 1-1,1-1 0,-1 0 1,1 0-1,-1 0 0,0 1 1,1-2-1,-1 1 1,2-1-1,8-13 358,0 0-1,-1 0 1,0-1 0,-1-1 0,-1 0-1,-1 0 1,8-26 0,-14 43-408,-1 0 1,0 0 0,0 0 0,0 0-1,0 1 1,0-1 0,0 0-1,0 0 1,0 0 0,0 0 0,0 0-1,0 1 1,0-1 0,0 0-1,1 0 1,-1 0 0,0 0 0,0 0-1,0 0 1,0 1 0,0-1-1,1 0 1,-1 0 0,0 0-1,0 0 1,0 0 0,0 0 0,1 0-1,-1 0 1,0 0 0,0 0-1,0 0 1,0 0 0,1 0 0,-1 0-1,0 0 1,0 0 0,0 0-1,0 0 1,1 0 0,-1 0 0,0 0-1,0 0 1,0 0 0,0 0-1,0 0 1,1-1 0,-1 1 0,0 0-1,0 0 1,0 0 0,0 0-1,0 0 1,0 0 0,1-1-1,-1 1 1,0 0 0,0 0 0,0 0-1,0 0 1,0 0 0,0-1-1,0 1 1,0 0 0,0 0 0,0 0-1,0-1 1,10 24 373,-9-20-325,0 0-1,0 0 1,0 0-1,0 0 1,1 0-1,-1-1 0,1 1 1,-1 0-1,1-1 1,4 5-1,-4-7 9,-1 1 0,1-1 0,0 0 0,0 0 0,-1 0 0,1 0 0,0-1 0,-1 1 0,1 0 0,-1-1 0,1 1 0,0-1-1,-1 1 1,1-1 0,-1 0 0,1 0 0,-1 1 0,1-1 0,-1 0 0,0 0 0,0-1 0,1 1 0,-1 0 0,2-3 0,26-43 567,-27 41-592,1 1 0,0-1-1,0 0 1,1 1 0,0 0 0,8-10 0,-11 15-35,-1 0 1,1 0-1,-1 0 1,1 0-1,-1 0 0,1 0 1,-1 0-1,1 0 1,-1 0-1,1 0 0,0 0 1,-1 0-1,1 0 1,-1 1-1,0-1 0,1 0 1,-1 0-1,1 1 1,-1-1-1,1 0 0,-1 0 1,1 1-1,-1-1 1,0 0-1,1 1 0,-1-1 1,0 1-1,1-1 1,-1 0-1,0 1 0,0-1 1,1 1-1,-1-1 1,0 1-1,0-1 0,0 1 1,0-1-1,0 1 1,1-1-1,-1 1 0,10 31 154,-6-21-109,6 5-171,-6-20-2307,-5-31-5013,-7 13 1904</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0.603"/>
    </inkml:context>
    <inkml:brush xml:id="br0">
      <inkml:brushProperty name="width" value="0.05" units="cm"/>
      <inkml:brushProperty name="height" value="0.05" units="cm"/>
    </inkml:brush>
  </inkml:definitions>
  <inkml:trace contextRef="#ctx0" brushRef="#br0">1 34 9289,'0'0'10378,"20"-33"-21781</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0.962"/>
    </inkml:context>
    <inkml:brush xml:id="br0">
      <inkml:brushProperty name="width" value="0.05" units="cm"/>
      <inkml:brushProperty name="height" value="0.05" units="cm"/>
    </inkml:brush>
  </inkml:definitions>
  <inkml:trace contextRef="#ctx0" brushRef="#br0">35 1 7591,'0'0'4693,"0"11"-3727,1 16-349,2 0 0,0-1 0,2 1 0,12 36 0,-12-45-476,2-1 0,0 1 0,1-1 0,1 0-1,0-1 1,1 0 0,21 24 0,-18-30 489,-4-10-3925,-9 0 3087,0-1 1,0 1-1,1-1 1,-1 1-1,0-1 1,0 1-1,0-1 1,0 1-1,0-1 1,0 1-1,0-1 1,0 1-1,0-1 0,0 1 1,0-1-1,0 1 1,0-1-1,0 1 1,0-1-1,0 1 1,0-1-1,-1 1 1,1-1-1,0 1 1,0-1-1,-1 1 0,1 0 1,0-1-1,-1 1 1,1-1-1,0 1 1,-1 0-1,1-1 1,-1 1-1,1 0 1,0 0-1,-1-1 1,1 1-1,-1 0 1,1 0-1,-2-1 0,-12-9-3950</inkml:trace>
  <inkml:trace contextRef="#ctx0" brushRef="#br0" timeOffset="1">0 235 5573,'0'0'9834,"18"-56"-9514,14 44-96,1 0-416,3 1-1538,-1-3-1120,4-2-418,-5 1-1440</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1.307"/>
    </inkml:context>
    <inkml:brush xml:id="br0">
      <inkml:brushProperty name="width" value="0.05" units="cm"/>
      <inkml:brushProperty name="height" value="0.05" units="cm"/>
    </inkml:brush>
  </inkml:definitions>
  <inkml:trace contextRef="#ctx0" brushRef="#br0">112 0 6790,'0'0'7106,"-10"3"-6193,1-1-706,0 0 1,1 1 0,0 0 0,0 1 0,-12 6-1,17-8-167,0 0 0,0 0-1,1 0 1,-1 0 0,1 0-1,-1 1 1,1-1 0,0 1-1,0-1 1,0 1 0,0 0-1,0 0 1,1 0 0,0 0-1,-1 0 1,1 0 0,0 0-1,0 1 1,1-1 0,-1 0-1,0 7 1,2-9-45,-1 0-1,1 0 1,-1 0-1,1-1 1,0 1-1,0 0 1,-1 0-1,1 0 1,0-1-1,0 1 1,0-1-1,0 1 1,0 0-1,0-1 1,0 0-1,0 1 1,0-1-1,0 1 1,0-1-1,0 0 1,0 0-1,0 0 1,0 0-1,0 0 1,0 0-1,0 0 1,0 0-1,1 0 1,0 0-1,40-3 138,-40 3-142,51-7-254,-33 3 179,0 1-1,0 1 0,0 1 0,0 1 0,37 4 0,-56-4 78,0 0 1,0 0 0,-1 0-1,1 1 1,0-1-1,0 0 1,0 0-1,0 1 1,0-1-1,-1 1 1,1-1-1,0 1 1,0-1-1,-1 1 1,1-1-1,0 1 1,-1 0 0,1-1-1,0 1 1,-1 0-1,1 0 1,-1-1-1,1 1 1,-1 0-1,0 0 1,1 0-1,-1 1 1,0 0 28,0 0-1,0 0 1,0 0 0,0 0-1,-1 0 1,1 0 0,-1 0-1,1-1 1,-1 1 0,0 0 0,0 0-1,-1 2 1,-3 3 171,0 1 0,-1-1 0,1 0 0,-11 8 0,-13 12 329,-37 31 574,61-54-1798,-1-1 0,1 0 0,-1 0 0,1 0 0,-1-1 0,-9 3 0,5-4-5495</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2.041"/>
    </inkml:context>
    <inkml:brush xml:id="br0">
      <inkml:brushProperty name="width" value="0.05" units="cm"/>
      <inkml:brushProperty name="height" value="0.05" units="cm"/>
    </inkml:brush>
  </inkml:definitions>
  <inkml:trace contextRef="#ctx0" brushRef="#br0">485 60 6470,'0'0'1340,"1"-9"133,6-42 951,-30 86-1431,12-13-1069,-173 350-110,132-253 509,-44 150 0,61-140-153,6 2 0,5 1 0,7 1-1,-2 229 1,17-141-127,8 292-27,-5-490-56,-1-7-6,1 0 0,0 0 0,1 0 0,1 0 0,1-1 0,0 1 0,1-1 0,7 16 0,-12-31 14,0 1-1,0-1 1,0 1-1,0-1 1,0 1 0,0-1-1,0 1 1,0-1-1,1 1 1,-1-1-1,0 1 1,0-1-1,0 0 1,1 1 0,-1-1-1,0 0 1,1 1-1,-1-1 1,0 0-1,1 1 1,-1-1-1,0 0 1,1 1 0,-1-1-1,1 0 1,-1 0-1,1 0 1,-1 1-1,0-1 1,1 0 0,-1 0-1,1 0 1,-1 0-1,1 0 1,-1 0-1,1 0 1,-1 0-1,1 0 1,-1 0 0,1 0-1,-1 0 1,1 0-1,-1 0 1,0 0-1,1-1 1,-1 1-1,1 0 1,-1 0 0,1 0-1,-1-1 1,0 1-1,1 0 1,-1-1-1,0 1 1,1 0 0,-1-1-1,0 1 1,1 0-1,-1-1 1,0 0-1,9-28-2979,-9-6-1595</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2.592"/>
    </inkml:context>
    <inkml:brush xml:id="br0">
      <inkml:brushProperty name="width" value="0.05" units="cm"/>
      <inkml:brushProperty name="height" value="0.05" units="cm"/>
    </inkml:brush>
  </inkml:definitions>
  <inkml:trace contextRef="#ctx0" brushRef="#br0">85 339 4004,'0'0'1030,"-9"8"561,6-5-1413,-39 37 1951,12-4 2066,166-192-522,-49 36-3152,21-25-193,-108 144-332,0 1 0,0 0 0,0 0 0,1-1 0,-1 1 0,0 0 1,0 0-1,0 0 0,0-1 0,1 1 0,-1 0 0,0 0 0,0 0 0,1-1 0,-1 1 1,0 0-1,0 0 0,1 0 0,-1 0 0,0 0 0,0 0 0,1 0 0,-1-1 1,0 1-1,0 0 0,1 0 0,-1 0 0,0 0 0,1 0 0,-1 0 0,0 0 1,0 1-1,1-1 0,-1 0 0,0 0 0,0 0 0,1 0 0,-1 0 0,4 13-91,-3 28 88,-1-32 63,-1 57 228,4 0-1,12 70 0,-11-112-507,2-1-1,0 0 0,16 37 0,-15-47-588,-1 0 1,2 0-1,0-1 0,0 0 0,1 0 0,21 20 0,-16-21-4173</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3.359"/>
    </inkml:context>
    <inkml:brush xml:id="br0">
      <inkml:brushProperty name="width" value="0.05" units="cm"/>
      <inkml:brushProperty name="height" value="0.05" units="cm"/>
    </inkml:brush>
  </inkml:definitions>
  <inkml:trace contextRef="#ctx0" brushRef="#br0">238 46 2402,'0'0'3999,"2"-8"-1992,7-25 256,-10 33-2217,1 1 0,0-1 0,0 0 1,0 0-1,0 0 0,-1 0 0,1 0 0,0 0 0,0 1 0,0-1 0,-1 0 0,1 0 0,0 0 0,0 0 0,0 0 0,-1 0 0,1 0 0,0 0 0,0 0 0,0 0 0,-1 0 0,1 0 0,0 0 0,0 0 0,0 0 0,-1 0 0,1 0 0,0-1 0,0 1 0,0 0 0,-1 0 0,1 0 0,0 0 0,0 0 0,0 0 0,0 0 0,-1-1 0,1 1 0,0 0 0,0 0 0,0 0 0,0 0 0,0-1 0,0 1 0,-1 0 0,1 0 0,0 0 0,0-1 1,0 1-1,0 0 0,0 0 0,0 0 0,0-1 0,0 1 0,0 0 0,0 0 0,0-1 0,0 1 0,-1 1 180,-8 5-146,0 2-1,0 0 1,1 0 0,0 0 0,0 1-1,1 0 1,-8 13 0,-41 75 115,34-54 81,2 1-1,-19 58 1,32-78-239,0 1 0,2-1-1,1 1 1,1 0-1,1 0 1,1 28-1,1-50-87,0 0 0,0 0-1,0 0 1,1 0-1,-1 0 1,1 0 0,-1 0-1,1 0 1,0-1-1,0 1 1,0 0 0,1 0-1,-1-1 1,1 1-1,-1-1 1,1 0 0,0 1-1,0-1 1,0 0-1,0 0 1,0 0 0,1 0-1,-1 0 1,0-1-1,1 1 1,-1-1 0,1 0-1,0 1 1,0-1-1,-1 0 1,1 0 0,0-1-1,0 1 1,0-1-1,0 1 1,0-1 0,0 0-1,0 0 1,0 0-1,-1-1 1,1 1 0,3-2-1,9 0-420,-1-2 1,-1 0-1,1 0 0,0-2 0,-1 0 1,0 0-1,17-12 0,-8 4-1323,0-2-1,27-26 1,-12 4-2140</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3.958"/>
    </inkml:context>
    <inkml:brush xml:id="br0">
      <inkml:brushProperty name="width" value="0.05" units="cm"/>
      <inkml:brushProperty name="height" value="0.05" units="cm"/>
    </inkml:brush>
  </inkml:definitions>
  <inkml:trace contextRef="#ctx0" brushRef="#br0">84 125 5541,'0'0'2349,"-10"8"-470,4-4-1644,-39 37 979,43-39-1134,0 1 0,-1 0 0,1 0 0,0 0 0,1 0 0,-1 0 0,0 0 0,1 1 0,0-1 0,0 1-1,0-1 1,0 0 0,0 1 0,1 0 0,-1-1 0,1 1 0,0 6 0,1-9-78,0 0 0,-1 0 0,1 0 0,0 0 0,-1 0 0,1-1 1,0 1-1,0 0 0,0 0 0,0-1 0,0 1 0,0-1 0,0 1 0,0 0 0,0-1 0,0 0 0,0 1 0,0-1 0,0 0 0,0 0 0,1 1 0,-1-1 0,0 0 0,0 0 0,0 0 0,2-1 0,35 1 77,-33-1-63,2 0 25,-1 0 1,1 0 0,-1-1-1,1 0 1,-1-1-1,0 1 1,0-1-1,0 0 1,-1-1 0,1 1-1,-1-1 1,0 0-1,6-6 1,-7 7 69,0-1 1,0 0-1,-1 0 1,1 0-1,-1-1 1,0 1-1,0-1 1,-1 0-1,1 0 1,-1 0-1,0 0 0,-1 0 1,1 0-1,-1 0 1,0-1-1,0-5 1,-8 13 75,2 3-154,1 1 0,-1 0 0,1 1 0,0-1 0,1 1-1,0 0 1,0 0 0,0 0 0,1 0 0,0 0 0,0 0 0,1 1 0,-1-1 0,2 1 0,-1-1 0,2 15 0,-1-21-29,1 0 0,-1 0 0,1-1 0,-1 1 0,1 0 0,-1 0 0,1-1 0,0 1 0,-1 0 0,1-1 0,0 1 0,0 0 0,-1-1 0,1 1 0,0-1 0,0 1 0,0-1 0,0 0 0,-1 1 0,1-1 0,0 0 0,0 0 0,0 1 0,0-1 0,0 0 0,0 0 0,0 0 0,0 0 0,0 0 0,0 0 0,0-1 0,0 1 0,0 0 0,0 0 0,0-1 0,-1 1 0,1-1 0,0 1 0,1-1 0,36-19 82,-8-6-143,33-40 0,12-10-246,-75 76 291,0-1 0,1 1-1,-1-1 1,1 1-1,-1-1 1,1 1 0,-1-1-1,1 1 1,-1 0-1,1-1 1,-1 1 0,1 0-1,0-1 1,-1 1-1,1 0 1,-1 0 0,1 0-1,0-1 1,-1 1-1,1 0 1,0 0 0,-1 0-1,1 0 1,0 0-1,-1 0 1,1 0 0,0 1-1,-1-1 1,1 0-1,1 1 1,5 20-108,-10 52 338,0-45-38,3-26-169,0 0 1,0 0-1,-1-1 0,1 1 1,0 0-1,1-1 1,-1 1-1,0 0 1,0-1-1,1 1 1,-1 0-1,1-1 1,-1 1-1,1-1 1,0 1-1,-1-1 1,1 1-1,0-1 1,0 1-1,0-1 0,0 0 1,0 1-1,1-1 1,-1 0-1,0 0 1,1 0-1,-1 0 1,0 0-1,1 0 1,-1-1-1,1 1 1,0 0-1,-1-1 1,1 1-1,-1-1 1,1 1-1,0-1 1,-1 0-1,1 0 0,0 0 1,0 0-1,-1 0 1,1 0-1,0 0 1,-1 0-1,1-1 1,0 1-1,-1-1 1,1 1-1,2-2 1,4-1 44,0 0 1,0-1-1,-1 0 1,1 0 0,-1-1-1,0 0 1,0 0-1,12-12 1,-14 12 0,1-1 76,0 1 0,-1-1 0,0 1 0,0-1 0,0-1 0,-1 1 0,0-1-1,0 0 1,-1 1 0,0-2 0,0 1 0,-1 0 0,1-1 0,-1 1-1,1-15 1,-3 21-95,0-1 0,0 1 0,0 0 0,-1 0 0,1 0 0,0 0 0,-1 0 1,1 0-1,-1 0 0,1-1 0,-1 1 0,1 0 0,-1 1 0,0-1 0,1 0 0,-1 0 0,0 0 0,0 0 0,0 0 0,0 1 0,0-1 0,0 0 0,0 1 0,0-1 0,0 1 0,-2-1 0,-37-9 72,36 10-110,1 0 0,-1-1 0,0 0 0,0 1 0,1-1 0,-1-1 0,1 1 0,-1 0 0,1-1 0,-1 0 0,-4-3 0,8 4-20,0 1 0,0-1-1,0 1 1,0 0 0,0-1-1,0 1 1,1-1 0,-1 1-1,0 0 1,0-1-1,1 1 1,-1 0 0,0-1-1,0 1 1,1 0 0,-1-1-1,0 1 1,1 0 0,-1 0-1,0-1 1,1 1 0,-1 0-1,0 0 1,1 0-1,-1 0 1,1-1 0,-1 1-1,0 0 1,1 0 0,-1 0-1,1 0 1,-1 0 0,1 0-1,-1 0 1,0 0-1,1 0 1,-1 0 0,1 0-1,22-3-1068,-23 3 1072,69-4-8690,-44 4 3951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09.506"/>
    </inkml:context>
    <inkml:brush xml:id="br0">
      <inkml:brushProperty name="width" value="0.05" units="cm"/>
      <inkml:brushProperty name="height" value="0.05" units="cm"/>
    </inkml:brush>
  </inkml:definitions>
  <inkml:trace contextRef="#ctx0" brushRef="#br0">0 172 224,'281'-55'2111,"145"-24"832,-296 61-2333,171-2-1,451 54-252,47-8-962,-727-26 105,2 0-1405</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4.696"/>
    </inkml:context>
    <inkml:brush xml:id="br0">
      <inkml:brushProperty name="width" value="0.05" units="cm"/>
      <inkml:brushProperty name="height" value="0.05" units="cm"/>
    </inkml:brush>
  </inkml:definitions>
  <inkml:trace contextRef="#ctx0" brushRef="#br0">1 158 2018,'0'0'10757,"10"-8"-9433,35-21-299,-43 27-985,0 1 1,0-1 0,0 1 0,1 0 0,-1 0 0,0 0 0,1 0-1,-1 1 1,1-1 0,-1 0 0,1 1 0,-1 0 0,1 0-1,-1 0 1,1 0 0,0 0 0,-1 0 0,4 1 0,-4 0-35,-1 0 0,0 0 0,1 0 1,-1 0-1,0 0 0,0 0 0,0 0 1,1 1-1,-1-1 0,0 0 1,0 1-1,-1-1 0,1 0 0,0 1 1,0-1-1,-1 1 0,1-1 0,-1 1 1,1 0-1,-1 2 0,1 4 26,0 0 0,-1 0 0,0 0 0,0 0 0,-1 0 0,0 1 0,-1-1 0,-2 10 0,0-6 106,-2 3 235,1-1 0,1 2 0,0-1 0,1 0 0,0 1 1,0 24-1,3-39-372,0 0 1,1-1 0,-1 1 0,0 0 0,0 0-1,0-1 1,0 1 0,0 0 0,1-1 0,-1 1-1,0 0 1,1 0 0,-1-1 0,1 1-1,-1-1 1,0 1 0,1 0 0,-1-1 0,1 1-1,0-1 1,-1 1 0,1-1 0,-1 1 0,1-1-1,0 0 1,-1 1 0,1-1 0,0 0-1,0 1 1,1-1 0,27-3 107,26-22 47,-37 12-191,-2 0 0,1-1 0,-2 0 1,28-33-1,-37 39 22,0 1 1,0-1-1,-1-1 1,0 1-1,-1-1 1,0 0-1,0 0 1,-1 0 0,0-1-1,0 1 1,-1-1-1,1-18 1,-3 27 5,0 0 1,0 0-1,0 0 1,0 0-1,-1 0 1,1 0-1,0 0 1,-1 0-1,1 0 1,-1 0-1,1 0 1,-1 1-1,1-1 1,-1 0-1,1 0 1,-1 1-1,0-1 1,0 0-1,1 1 1,-1-1-1,0 0 1,0 1-1,0-1 1,0 1-1,1 0 1,-1-1-1,0 1 1,0 0-1,0-1 1,0 1-1,0 0 1,0 0-1,0 0 1,0 0-1,0 0 1,0 0-1,0 0 1,0 0-1,0 0 1,0 1-1,0-1 1,0 0-1,0 0 1,0 1-1,0-1 1,-1 1-1,-2 0-1,1 1 0,-1-1 0,0 1 0,0-1-1,1 1 1,-1 0 0,1 0 0,-1 1 0,1-1 0,-5 6 0,7-7 22,0 0 0,0 0 0,0 0 0,0 1 0,0-1 0,0 1 0,0-1 0,1 0 0,-1 1 0,0-1 0,1 1 0,-1 0 0,1-1 0,0 1 0,0-1 0,-1 1 0,1 0 0,1 2 0,-1-3-6,0 0 0,1-1 1,-1 1-1,1-1 1,0 1-1,-1-1 1,1 1-1,-1-1 0,1 1 1,0-1-1,-1 1 1,1-1-1,0 0 1,0 1-1,-1-1 0,1 0 1,0 0-1,0 1 1,-1-1-1,1 0 1,0 0-1,0 0 0,0 0 1,-1 0-1,3 0 1,2-1 7,1 0 1,-1 0 0,1 0-1,-1 0 1,1-1-1,-1 0 1,0 0 0,1 0-1,5-5 1,40-45-135,-49 52 98,1-1-1,-1 0 1,0 0-1,1 1 1,0 0-1,-1-1 0,1 1 1,-1 0-1,1 0 1,-1 0-1,1 1 1,-1-1-1,5 2 0,-4-2 36,-1 1 0,0-1 0,1 1 0,-1-1 0,1 0 0,-1 1 0,0-1-1,1-1 1,-1 1 0,1 0 0,-1 0 0,1-1 0,-1 0 0,0 1 0,1-1-1,-1 0 1,0 0 0,4-2 0,-3 0-5,0-1 0,0 1 0,0 0-1,-1-1 1,1 0 0,-1 1 0,1-1 0,-1 0 0,-1 0-1,1-1 1,0 1 0,-1 0 0,0 0 0,0-1 0,0 1-1,-1-1 1,0 1 0,0-8 0,0 12-13,-1-1-1,1 1 1,-1-1-1,1 1 1,-1 0-1,1-1 1,-1 1 0,1-1-1,-1 1 1,0 0-1,1 0 1,-1-1-1,0 1 1,1 0 0,-1 0-1,0 0 1,1 0-1,-1 0 1,0 0-1,0 0 1,1 0 0,-1 0-1,0 0 1,1 0-1,-1 0 1,0 0-1,1 1 1,-1-1 0,0 0-1,1 0 1,-2 1-1,-22 9-41,19-5 42,0 0 0,1 0 0,-1 0 1,1 0-1,0 1 0,1-1 0,-1 1 0,1 0 0,1 0 0,-1 1 0,1-1 0,0 0 0,-2 8 0,2-1 108,-1 1 0,2 0-1,0 0 1,0 0 0,3 18-1,-1-27-82,0-1 0,0 0 0,1 0 0,-1 1 1,1-1-1,0 0 0,0 0 0,1-1 0,-1 1 0,1 0 0,0-1 0,0 0 0,0 1 0,0-1 0,0 0 0,1-1 0,0 1 0,-1-1 0,1 1 0,0-1 0,0 0 0,0 0 0,0-1 0,9 3 0,-4-1-355,1-1 0,0 1 0,1-2 0,13 2-1,-16-3-695,0 0-1,0 0 1,0-1-1,1 0 1,7-3-1,18-11-7319</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5.042"/>
    </inkml:context>
    <inkml:brush xml:id="br0">
      <inkml:brushProperty name="width" value="0.05" units="cm"/>
      <inkml:brushProperty name="height" value="0.05" units="cm"/>
    </inkml:brush>
  </inkml:definitions>
  <inkml:trace contextRef="#ctx0" brushRef="#br0">24 0 6854,'0'0'8681,"-11"67"-6439,4-34-1217,3-1-545,3 2-191,1-7-225,0-2-64,7-8-417,4-6-1441,0-6-1056,-4-5-610</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5.372"/>
    </inkml:context>
    <inkml:brush xml:id="br0">
      <inkml:brushProperty name="width" value="0.05" units="cm"/>
      <inkml:brushProperty name="height" value="0.05" units="cm"/>
    </inkml:brush>
  </inkml:definitions>
  <inkml:trace contextRef="#ctx0" brushRef="#br0">35 65 3491,'0'0'6727,"-29"-58"-4037,24 52 1826,10 6-4612,15 0-832,4 2-1475,7-2-1184,4 0-2499</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5.764"/>
    </inkml:context>
    <inkml:brush xml:id="br0">
      <inkml:brushProperty name="width" value="0.05" units="cm"/>
      <inkml:brushProperty name="height" value="0.05" units="cm"/>
    </inkml:brush>
  </inkml:definitions>
  <inkml:trace contextRef="#ctx0" brushRef="#br0">128 0 8296,'0'0'2279,"-8"9"-629,-112 120 4521,164-150-7554,-32 14 1092,1 2-1,0 0 1,0 0-1,0 1 1,26-4-1,-35 7 286,1 1-1,0-1 1,-1 0-1,1 1 1,0 0-1,-1 0 1,1 1 0,0-1-1,-1 1 1,1 0-1,-1 0 1,1 1-1,-1-1 1,1 1 0,-1 0-1,0 0 1,0 0-1,0 1 1,0-1-1,5 6 1,-8-7 60,0 1-1,0-1 1,0 1-1,0 0 1,0-1-1,0 1 1,-1 0 0,1-1-1,0 1 1,-1 0-1,0 0 1,1 0-1,-1 0 1,0-1 0,0 1-1,0 0 1,0 0-1,0 0 1,-1 0-1,1 0 1,0-1 0,-1 1-1,0 0 1,1 0-1,-1-1 1,0 1-1,0 0 1,0-1 0,0 1-1,0-1 1,0 1-1,0-1 1,-1 1-1,1-1 1,0 0 0,-1 0-1,1 0 1,-1 0-1,-2 2 1,-7 5 282,-2 0-1,1-1 1,-25 11 0,27-14-208,-6 5 2,10-6-208,0 1 0,-1-1-1,0-1 1,1 1 0,-1-1-1,0 0 1,-11 2 0,32-20-7508,12-6 833</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6.139"/>
    </inkml:context>
    <inkml:brush xml:id="br0">
      <inkml:brushProperty name="width" value="0.05" units="cm"/>
      <inkml:brushProperty name="height" value="0.05" units="cm"/>
    </inkml:brush>
  </inkml:definitions>
  <inkml:trace contextRef="#ctx0" brushRef="#br0">106 134 5926,'9'-5'2845,"-4"3"-2337,4-1 121,-1 0 0,0-1 1,0 1-1,0-2 0,0 1 0,-1-1 1,0-1-1,11-8 0,-19 13-544,1 1 0,0-1 1,0 1-1,0-1 0,-1 1 0,1-1 0,0 1 0,0 0 0,-1-1 0,1 1 1,0-1-1,-1 1 0,1 0 0,0-1 0,-1 1 0,1 0 0,-1-1 1,1 1-1,0 0 0,-1 0 0,1 0 0,-1-1 0,1 1 0,-1 0 1,1 0-1,-1 0 0,1 0 0,-1 0 0,1 0 0,-1 0 0,1 0 0,-1 0 1,1 0-1,-1 0 0,1 0 0,-1 0 0,1 0 0,-1 0 0,0 1 1,-26 1-300,17 1 222,1 1 0,0 0 0,0 0 0,0 1-1,1 0 1,0 1 0,0-1 0,0 2-1,0-1 1,1 1 0,-9 11 0,11-12 36,0 0 0,0 0 0,1 1 0,-1 0 0,2 0 0,-1 0 0,1 0-1,0 1 1,0-1 0,1 1 0,0-1 0,1 1 0,0 0 0,-1 13 0,2-20-38,1 0 0,-1 1 0,0-1 0,1 1 0,-1-1 0,1 0 0,-1 1 0,1-1 0,0 0 0,0 1 0,-1-1 0,1 0 0,0 0 0,0 0-1,0 0 1,0 0 0,0 0 0,1 0 0,-1 0 0,0 0 0,0-1 0,1 1 0,-1 0 0,0-1 0,1 1 0,-1-1 0,1 1 0,-1-1 0,0 0 0,1 0 0,-1 1 0,1-1 0,-1 0 0,1 0 0,1-1-1,6 1 10,-1-1-1,0 1 0,1-2 0,-1 1 0,11-4 0,4-4-114,-1-1-1,0-1 0,0 0 1,-1-2-1,-1-1 1,0 0-1,0-1 0,-2-2 1,0 0-1,-1 0 0,-1-2 1,26-37-1,-39 52 39,-1 0 1,1-1-1,-2 1 0,1 0 0,0-1 0,-1 1 0,0-1 1,1 1-1,-2-1 0,1 0 0,0-5 0,-2 10 54,1-1 1,0 1-1,0 0 0,0-1 0,-1 1 0,1 0 1,0-1-1,0 1 0,-1 0 0,1-1 0,0 1 0,-1 0 1,1 0-1,0-1 0,-1 1 0,1 0 0,-1 0 1,1 0-1,0 0 0,-1-1 0,1 1 0,-1 0 0,1 0 1,0 0-1,-1 0 0,1 0 0,-1 0 0,1 0 1,0 0-1,-1 0 0,1 0 0,-1 0 0,1 0 1,0 1-1,-1-1 0,1 0 0,-1 0 0,1 0 0,0 0 1,-1 1-1,1-1 0,-1 0 0,-19 10-94,9-1 193,0 2 0,1-1 0,0 1-1,1 1 1,0 0 0,1 0 0,0 1-1,1-1 1,1 2 0,0-1 0,0 1 0,-4 20-1,9-32-85,1-1-1,-1 0 1,1 1-1,0-1 1,0 1-1,-1-1 1,1 0-1,0 1 1,0-1-1,1 1 1,-1-1-1,0 1 1,0-1-1,1 0 1,-1 1-1,1-1 1,-1 0-1,1 1 1,0-1-1,-1 0 1,1 0-1,0 0 1,0 0-1,0 1 1,0-1-1,0 0 1,1 1-1,0-1 4,1-1 0,-1 1-1,0 0 1,1-1 0,-1 1-1,1-1 1,-1 1 0,1-1-1,-1 0 1,1 0 0,-1-1-1,1 1 1,4-1 0,6-3-260,0 1 0,0-2 1,0 0-1,17-9 0,-23 10-485,28-17-1652,-20 5-4772</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6.669"/>
    </inkml:context>
    <inkml:brush xml:id="br0">
      <inkml:brushProperty name="width" value="0.05" units="cm"/>
      <inkml:brushProperty name="height" value="0.05" units="cm"/>
    </inkml:brush>
  </inkml:definitions>
  <inkml:trace contextRef="#ctx0" brushRef="#br0">110 44 10250,'0'0'5979,"-9"13"-5664,-5 9-210,2 0 1,0 1 0,1 0-1,-14 44 1,23-61-112,-4 14 182,1-1 1,0 1-1,2 0 0,0 1 0,1-1 1,1 37-1,1-56-175,0-1-1,1 1 1,-1-1 0,0 1 0,0 0-1,0-1 1,0 1 0,1 0 0,-1-1-1,0 1 1,0-1 0,1 1 0,-1-1-1,0 1 1,1-1 0,-1 1-1,1-1 1,-1 1 0,1-1 0,-1 1-1,1-1 1,-1 0 0,1 1 0,-1-1-1,1 0 1,-1 1 0,1-1 0,0 0-1,-1 0 1,2 1 0,21-8 85,17-23 93,-12-1-389,-2-1 0,-1-1 0,-1-1-1,-2-1 1,-1-1 0,-2-1 0,26-73 0,-38 83-1232,-64 137 1726,-6 9 1006,58-105-1171,0-1 0,0 1 0,1 0 0,1 0 0,1 0 0,0 0-1,-1 17 1,3-29-119,0-1-1,0 1 1,0-1-1,0 0 1,1 1-1,-1-1 1,0 0-1,1 1 1,-1-1-1,1 0 1,-1 0-1,1 1 1,-1-1-1,1 0 1,0 0-1,0 0 1,-1 0-1,1 0 1,0 0-1,0 0 1,0 0-1,0 0 1,0 0-1,2 1 1,14 3-1904,1-4-4070</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8.188"/>
    </inkml:context>
    <inkml:brush xml:id="br0">
      <inkml:brushProperty name="width" value="0.05" units="cm"/>
      <inkml:brushProperty name="height" value="0.05" units="cm"/>
    </inkml:brush>
  </inkml:definitions>
  <inkml:trace contextRef="#ctx0" brushRef="#br0">70 39 2210,'0'-1'174,"1"1"-1,-1-1 0,0 0 1,0 0-1,0 0 1,0 0-1,0 1 1,0-1-1,0 0 0,0 0 1,0 0-1,0 1 1,-1-1-1,1 0 1,0 0-1,-1 0 0,1 1 1,0-1-1,-1 0 1,1 1-1,-1-1 1,1 0-1,-1 1 1,1-1-1,-1 0 0,1 1 1,-1-1-1,0 1 1,1-1-1,-1 1 1,0-1-1,0 1 0,1 0 1,-1-1-1,0 1 1,0 0-1,1 0 1,-1 0-1,0-1 1,0 1-1,0 0 0,0 0 1,1 0-1,-1 0 1,-1 0-1,0 1-88,0 0 0,0 0-1,0-1 1,0 1 0,1 0-1,-1 0 1,0 1 0,1-1 0,-1 0-1,1 0 1,-1 1 0,1-1-1,0 1 1,-1-1 0,1 1 0,0 0-1,0 0 1,-1 2 0,-2 7 101,0 1 0,1-1 0,1 0 1,0 1-1,0 0 0,1 0 0,0 14 0,2-26-183,-1 0 0,0 0-1,0 1 1,0-1 0,0 0-1,0 0 1,0 1 0,1-1 0,-1 0-1,0 0 1,0 1 0,0-1-1,1 0 1,-1 0 0,0 0-1,0 1 1,0-1 0,1 0 0,-1 0-1,0 0 1,0 0 0,1 0-1,-1 0 1,0 1 0,1-1 0,-1 0-1,0 0 1,0 0 0,1 0-1,-1 0 1,0 0 0,1 0-1,-1 0 1,0 0 0,0 0 0,1 0-1,-1-1 1,0 1 0,1 0-1,-1 0 1,0 0 0,0 0-1,1 0 1,-1 0 0,0-1 0,0 1-1,0 0 1,1-1 0,15-8 425,-4-2-375,-1 0 1,-1-1-1,12-16 0,-18 23 0,-1 0 0,0-1 0,0 1 0,0-1 0,0 0 0,-1 0 0,0 0 0,0 0 0,-1 0 0,1 0 0,-1-9 0,-11 19 1142,4 5-1090,0 0-1,1 0 1,0 0-1,1 1 1,0 0-1,1-1 1,0 2-1,0-1 1,1 0-1,0 0 1,1 1-1,0-1 1,1 12-1,0-22-127,0 1 0,0 0 0,0 0 0,0 0 0,0 0 0,0 0 0,0 0 0,0 0 0,0 0 0,1 0 0,-1-1 0,0 1 0,1 0 0,-1 0 0,0 0 0,1 0 0,-1-1 0,1 1 0,-1 0-1,1 0 1,0-1 0,-1 1 0,1-1 0,0 1 0,-1 0 0,1-1 0,0 1 0,0-1 0,-1 1 0,1-1 0,0 0 0,0 1 0,0-1 0,0 0 0,0 0 0,0 1 0,-1-1 0,1 0 0,0 0 0,0 0 0,0 0 0,0 0 0,0 0 0,0-1 0,0 1 0,0 0 0,0 0 0,-1-1 0,1 1 0,0 0 0,1-1-1,2-1-493,1 0-1,-1 0 1,0 0-1,1 0 0,-1-1 1,0 0-1,0 0 1,4-4-1,12-19-4895</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8.797"/>
    </inkml:context>
    <inkml:brush xml:id="br0">
      <inkml:brushProperty name="width" value="0.05" units="cm"/>
      <inkml:brushProperty name="height" value="0.05" units="cm"/>
    </inkml:brush>
  </inkml:definitions>
  <inkml:trace contextRef="#ctx0" brushRef="#br0">0 131 9417,'0'0'4564,"10"2"-3416,-1-1-1013,1-1-1,-1 1 1,0-2 0,1 1-1,-1-1 1,0-1 0,0 0-1,0 0 1,0 0-1,0-1 1,0-1 0,-1 0-1,1 0 1,-1 0 0,0-1-1,-1 0 1,13-11 0,-16 12-15,0 1 1,-1-1-1,0 0 1,0 0-1,0 0 1,-1 0-1,1-1 1,-1 1-1,0-1 1,3-6-1,-5 10-84,0 0 1,0 0-1,0 0 0,0 0 1,0 0-1,0 0 0,0 1 0,0-1 1,0 0-1,0 0 0,0 0 0,0 0 1,-1 0-1,1 1 0,0-1 0,-1 0 1,1 0-1,-1 0 0,1 1 1,0-1-1,-1 0 0,0 1 0,0-2 1,-1 1-23,0 0 0,1 0 0,-1 0 1,0 1-1,0-1 0,0 1 0,0-1 0,1 1 1,-1 0-1,0-1 0,0 1 0,0 0 1,0 0-1,0 0 0,-2 1 0,-4 1-15,1 0 0,-1 0 0,1 0 0,0 1 0,0 0 0,0 1 0,0-1 0,1 1 0,-1 1 0,1-1-1,0 1 1,0 0 0,1 1 0,0-1 0,-9 12 0,8-9 2,0-1 0,1 1 0,0 0 0,0 1 0,1-1 0,0 1-1,1 0 1,-1 0 0,2 0 0,-1 0 0,1 1 0,-1 13 0,3-22-66,0 1-1,0-1 1,0 1 0,1-1 0,-1 1 0,0-1-1,1 1 1,-1-1 0,0 1 0,1-1-1,0 1 1,-1-1 0,1 0 0,0 1-1,0-1 1,0 0 0,0 0 0,0 1 0,0-1-1,0 0 1,0 0 0,0 0 0,0 0-1,1-1 1,-1 1 0,0 0 0,1 0-1,-1-1 1,1 1 0,-1-1 0,1 1 0,-1-1-1,1 0 1,-1 1 0,1-1 0,-1 0-1,1 0 1,-1 0 0,1 0 0,-1 0-1,1-1 1,-1 1 0,3-1 0,4 0-902,0-1-1,0 0 1,0-1 0,0 0 0,-1 0 0,1 0 0,8-6 0,20-16-4714</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9.144"/>
    </inkml:context>
    <inkml:brush xml:id="br0">
      <inkml:brushProperty name="width" value="0.05" units="cm"/>
      <inkml:brushProperty name="height" value="0.05" units="cm"/>
    </inkml:brush>
  </inkml:definitions>
  <inkml:trace contextRef="#ctx0" brushRef="#br0">122 144 9801,'0'0'1917,"-9"6"-150,9-6-1754,-17 11 1186,0 0-1,-20 20 0,33-28-1078,1 0 1,0 0-1,0 0 0,0 0 0,0 1 1,0-1-1,0 1 0,1 0 0,0-1 1,0 1-1,0 0 0,0 0 0,1 1 1,-1-1-1,1 0 0,0 0 1,0 1-1,1-1 0,-1 1 0,1 5 1,1-9-160,0 0 0,0 0 0,0 0 0,0 0 0,0 0 0,0 0 0,0 0 0,0 0 0,0 0 1,1 0-1,-1-1 0,0 1 0,1 0 0,-1-1 0,0 1 0,1-1 0,-1 0 0,1 1 1,-1-1-1,1 0 0,-1 0 0,0 0 0,1 0 0,-1 0 0,1 0 0,-1 0 0,1 0 0,1-1 1,45-9-751,-31 2 608,-1-1 1,0 0-1,-1-1 0,0-1 1,0 0-1,-1-1 0,-1-1 1,0 0-1,-1-1 0,0 0 1,-1-1-1,-1 0 0,0-1 1,-1 0-1,-1 0 0,0-1 1,-1 0-1,8-33 1,-15 50 213,0 0 0,-1 1 0,1-1 0,0 0 0,0 0 0,0 0 0,-1 1 1,1-1-1,0 0 0,0 0 0,-1 0 0,1 0 0,0 0 0,0 0 0,-1 0 1,1 0-1,0 0 0,-1 1 0,1-1 0,0 0 0,0 0 0,-1 0 1,1-1-1,0 1 0,-1 0 0,1 0 0,0 0 0,0 0 0,-1 0 0,1 0 1,0 0-1,0 0 0,-1 0 0,1-1 0,0 1 0,0 0 0,0 0 1,-1 0-1,1-1 0,0 1 0,0 0 0,0 0 0,-1 0 0,1-1 0,0 1 1,0 0-1,0 0 0,0-1 0,0 1 0,0 0 0,0 0 0,0-1 0,0 1 1,0 0-1,-1-1 0,1 1 0,0 0 0,1 0 0,-1-1 0,0 1 1,0 0-1,0 0 0,0-1 0,0 1 0,0-1 0,-18 17 1352,7-3-906,1 0 0,0 1 0,1 0 0,0 0 0,1 1 0,1 1 0,-11 30 0,17-41-505,-1 1 1,1-1-1,0 0 1,1 1-1,-1-1 1,1 1-1,0-1 1,1 1-1,-1-1 1,1 0-1,0 1 1,3 7-1,-3-10-317,1 1 1,0-1-1,0 0 0,1 1 1,-1-1-1,0 0 1,1 0-1,0 0 0,0-1 1,0 1-1,0-1 0,0 1 1,1-1-1,-1 0 1,1 0-1,-1-1 0,1 1 1,0-1-1,4 2 0,13 1-5273</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39.993"/>
    </inkml:context>
    <inkml:brush xml:id="br0">
      <inkml:brushProperty name="width" value="0.05" units="cm"/>
      <inkml:brushProperty name="height" value="0.05" units="cm"/>
    </inkml:brush>
  </inkml:definitions>
  <inkml:trace contextRef="#ctx0" brushRef="#br0">44 0 9129,'0'7'1889,"-11"17"-1536,-3 12-65,4 5 385,5 6-449,1 0-160,4-2 32,0-2 0,4-2-96,7-6 0,-4-6-96,1-7-769,-5-8-416,-3-9-897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2.107"/>
    </inkml:context>
    <inkml:brush xml:id="br0">
      <inkml:brushProperty name="width" value="0.05" units="cm"/>
      <inkml:brushProperty name="height" value="0.05" units="cm"/>
    </inkml:brush>
  </inkml:definitions>
  <inkml:trace contextRef="#ctx0" brushRef="#br0">24 1 11243,'0'0'459,"4"10"-1447,16 33 995,-1 0 0,-3 2 0,-2 0 0,-1 1-1,-3 1 1,6 59 0,-17 312 2429,-33 3-959,12-183-1359,5-33 3,-45 995 1119,62-1170-1069,1 0 0,2 0 0,1 0-1,1 0 1,2-1 0,16 48 0,-18-66-166,0 0 0,0-1 0,1 0 0,0 0 0,1 0 0,0-1 0,0 0 0,1 0 1,0-1-1,1 0 0,0 0 0,0-1 0,1 0 0,-1 0 0,1-1 0,1-1 0,-1 0 0,1 0 0,22 5 0,7-1-44,-1-2 0,1-2 1,0-1-1,0-2 0,0-2 0,43-6 0,241-49-585,-177 26-642,-77 16-3117,77-24 1,-87 15-1822</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0.380"/>
    </inkml:context>
    <inkml:brush xml:id="br0">
      <inkml:brushProperty name="width" value="0.05" units="cm"/>
      <inkml:brushProperty name="height" value="0.05" units="cm"/>
    </inkml:brush>
  </inkml:definitions>
  <inkml:trace contextRef="#ctx0" brushRef="#br0">0 135 7399,'6'-10'929,"0"0"-572,0 1 0,0 0 0,1 1 0,0 0 0,1 0 0,-1 0 0,1 1 0,1 0 0,0 0-1,0 1 1,0 0 0,0 1 0,1 0 0,11-3 0,-9 4-286,1 1-1,-1 1 0,1 0 1,0 0-1,0 2 0,22 0 1,-32 0-68,0 0 0,0 1 0,0-1 0,0 0-1,0 1 1,0 0 0,0 0 0,0-1 0,0 2 0,0-1 0,-1 0 0,1 1 0,0-1 0,-1 1 0,1 0 0,-1 0 0,0 0 0,0 0 0,1 0 0,-1 0 0,-1 0 0,1 1-1,0-1 1,0 1 0,-1 0 0,0-1 0,1 1 0,-1 0 0,0 0 0,0 0 0,-1 0 0,1 0 0,0 5 0,-1 0 54,-1-1 1,0 0 0,0 1-1,0-1 1,-1 0 0,0 0-1,0 0 1,-1 0-1,0 0 1,0-1 0,-1 1-1,1-1 1,-2 0 0,1 0-1,-7 7 1,-9 8 413,0-1 1,-40 29-1,12-10-213,48-39-338,-1 0 1,1 0-1,-1 0 0,1 1 0,-1-1 0,1 0 0,0 0 1,-1 1-1,1-1 0,-1 0 0,1 1 0,0-1 0,-1 0 0,1 1 1,0-1-1,0 1 0,-1-1 0,1 0 0,0 1 0,0-1 1,0 1-1,-1-1 0,1 1 0,0-1 0,0 1 0,0-1 1,0 1-1,0-1 0,0 1 0,0-1 0,0 1 0,0-1 0,0 1 1,0 0-1,18-1-1950,26-11-854,-4-6-341,3-2-1013</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0.708"/>
    </inkml:context>
    <inkml:brush xml:id="br0">
      <inkml:brushProperty name="width" value="0.05" units="cm"/>
      <inkml:brushProperty name="height" value="0.05" units="cm"/>
    </inkml:brush>
  </inkml:definitions>
  <inkml:trace contextRef="#ctx0" brushRef="#br0">27 0 256,'0'0'5483,"1"11"-2510,0 13-1611,-2 1 0,0-1-1,-2 1 1,-6 25 0,-1 13 755,6 9-868,4-72-1247,0 1-1,0-1 1,0 1-1,0-1 1,0 0-1,0 1 1,0-1-1,0 0 1,0 1-1,0-1 1,0 0 0,0 1-1,1-1 1,-1 0-1,0 1 1,0-1-1,0 0 1,0 1-1,1-1 1,-1 0-1,0 0 1,0 1-1,1-1 1,-1 0-1,0 0 1,0 1-1,1-1 1,-1 0-1,0 0 1,1 0 0,-1 0-1,0 1 1,1-1-1,-1 0 1,0 0-1,1 0 1,-1 0-1,0 0 1,1 0-1,-1 0 1,0 0-1,1 0 1,-1 0-1,0 0 1,1 0-1,-1 0 1,1 0 0,-1 0-1,0-1 1,1 1-1,-1 0 1,0 0-1,0 0 1,1 0-1,-1-1 1,0 1-1,1 0 1,-1 0-1,0-1 1,0 1-1,1 0 1,-1 0-1,0-1 1,0 1-1,0 0 1,0-1 0,1 1-1,-1-1 1,19-22 15,-14 9-74,-1-1-1,-1 1 1,0-1-1,-1 0 1,0 0-1,-1 0 1,-1 0-1,0 0 1,-1 1-1,-1-1 1,-1 0-1,0 0 1,0 1-1,-1-1 1,-1 1 0,-8-16-1,5 21 80,4 12-258,4-2 191,0-1 0,0 1 1,1 0-1,-1 0 0,0 0 1,0 0-1,1 0 0,-1-1 1,0 1-1,1 0 0,-1 0 1,1-1-1,-1 1 0,1 0 1,-1-1-1,1 1 0,-1 0 1,1-1-1,0 1 0,-1-1 1,1 1-1,0-1 0,1 1 1,6 3-707,0-1 0,0-1 0,0 0 0,0 0 0,1 0 0,-1-1 0,0 0 0,1-1 0,-1 0 0,1 0 1,8-2-1,-6 1-312,29-2-2343</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1.053"/>
    </inkml:context>
    <inkml:brush xml:id="br0">
      <inkml:brushProperty name="width" value="0.05" units="cm"/>
      <inkml:brushProperty name="height" value="0.05" units="cm"/>
    </inkml:brush>
  </inkml:definitions>
  <inkml:trace contextRef="#ctx0" brushRef="#br0">115 41 3908,'0'0'6326,"-9"8"-5520,-7 4-405,2 1 1,-26 28-1,36-37-298,1-1 0,0 1-1,0 0 1,0 0 0,0 0 0,1 0 0,-1 1-1,1-1 1,0 1 0,1-1 0,-1 1 0,1 0 0,0-1-1,0 1 1,0 0 0,1 0 0,0 0 0,0 0-1,0 0 1,2 9 0,-2-13-94,1-1 1,-1 1-1,1-1 0,-1 1 1,1 0-1,0-1 0,-1 1 0,1-1 1,0 1-1,-1-1 0,1 0 1,0 1-1,0-1 0,-1 0 1,1 1-1,0-1 0,0 0 1,0 0-1,-1 0 0,1 0 0,0 0 1,0 0-1,0 0 0,-1 0 1,1 0-1,0 0 0,0 0 1,0-1-1,-1 1 0,1 0 1,0 0-1,0-1 0,0 1 1,-1-1-1,1 1 0,0-1 0,27-15 512,-19 8-450,0-1 0,0 0 0,-1-1 0,0 0 0,12-21 0,-17 25 4,1 0 0,-1-1 0,-1 0-1,1 1 1,-1-1 0,0 0 0,-1 0 0,1 0-1,-2-1 1,1 1 0,-1-11 0,0 16-61,0 1 0,-1-1 0,1 1 1,0-1-1,-1 1 0,1-1 0,-1 1 0,0-1 1,1 1-1,-1 0 0,0-1 0,0 1 1,0 0-1,0 0 0,0-1 0,0 1 0,0 0 1,0 0-1,0 0 0,-1 1 0,1-1 0,0 0 1,-1 0-1,1 1 0,-3-2 0,1 1-47,-1 0 0,1 1 0,-1-1 0,1 1 0,-1 0 0,1 0 0,-1 0 0,1 0 0,-1 0 0,1 1 0,-6 1 0,6-1-50,-1 0 0,1 0-1,0 1 1,-1-1 0,1 1-1,0-1 1,0 1 0,0 0-1,1 0 1,-1 1 0,-4 3 0,6-5 27,0 0 1,1 1-1,-1-1 1,0 0 0,0 1-1,0-1 1,1 1-1,-1-1 1,1 1 0,-1-1-1,1 1 1,-1-1-1,1 1 1,0-1 0,0 1-1,0 0 1,0-1 0,0 1-1,0-1 1,0 1-1,1 0 1,-1-1 0,1 1-1,-1-1 1,2 2-1,-2-1-84,1-1-1,0 0 0,0 0 1,0 0-1,1 0 0,-1 0 1,0 0-1,0 0 0,0-1 1,1 1-1,-1 0 1,0-1-1,1 1 0,-1-1 1,1 1-1,-1-1 0,0 1 1,1-1-1,-1 0 0,4 0 1,33 0-2656,-33-1 2225,34-2-2846</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1.459"/>
    </inkml:context>
    <inkml:brush xml:id="br0">
      <inkml:brushProperty name="width" value="0.05" units="cm"/>
      <inkml:brushProperty name="height" value="0.05" units="cm"/>
    </inkml:brush>
  </inkml:definitions>
  <inkml:trace contextRef="#ctx0" brushRef="#br0">147 82 4869,'0'0'2647,"-11"5"-1552,1 0-837,1 0 1,0 0-1,1 1 1,-1 0-1,1 1 0,0 0 1,1 0-1,0 1 1,0 0-1,0 0 1,1 0-1,0 1 1,1 0-1,0 0 0,0 1 1,-3 9-1,6-13-67,0 0 0,0 0 0,0 0-1,1 0 1,0 0 0,0 0 0,1 0-1,-1 1 1,1-1 0,1 7-1,-1-11-169,1-1 0,-1 0 0,1 0 0,-1 0 0,1 0 0,-1 1 0,1-1 0,0 0 0,-1 0 0,1 0 0,0 0 0,0-1 0,0 1 0,0 0 0,0 0 0,0 0 0,0-1 0,0 1 0,0 0 0,2 0 0,0 0-17,0-1 1,0 1-1,0-1 0,0 1 0,1-1 0,-1 0 0,0 0 1,0-1-1,0 1 0,0-1 0,5-1 0,1-1 25,-1 0-1,0-1 0,-1 0 0,1 0 0,0-1 0,-1 0 0,0 0 0,-1-1 0,1 0 1,10-13-1,-2 2 25,-1-1 1,-1 0-1,11-21 1,14-38 186,-35 71-160,-1 0 0,0 0-1,0 0 1,-1 0-1,1 0 1,-1 0-1,-1 0 1,1 0 0,-1-1-1,0 1 1,-1-9-1,0 15-86,0 0 0,1-1 0,-1 1 0,0 0 0,1 0 0,-1 0 0,0 0 0,1 0 0,-1 0 0,0 0 0,1 0 0,-1 0 0,0 0 0,1 1 0,-1-1 0,0 0-1,1 0 1,-1 1 0,0-1 0,1 0 0,-1 1 0,1-1 0,-1 0 0,1 1 0,-1-1 0,1 1 0,-2 0 0,-4 7 59,-1-1-1,1 1 1,0 1 0,1-1-1,0 1 1,0 0 0,1 0-1,0 0 1,-4 19 0,2-8 358,2 1 0,0 0 0,-2 37 0,6-56-391,0 0 0,0 0 0,-1 0 0,1 0 0,1 0 0,-1 1 0,0-1 1,1 0-1,-1 0 0,1 0 0,-1 0 0,1 0 0,0 0 0,0 0 0,0 0 1,0-1-1,0 1 0,0 0 0,1 0 0,-1-1 0,0 1 0,1-1 0,0 1 1,-1-1-1,4 2 0,-2-2-8,0 0 0,1 0 0,-1-1 0,0 1-1,0-1 1,1 0 0,-1 0 0,0 0 0,1-1 0,-1 1 0,0-1 0,1 1 0,-1-1 0,0 0 0,0-1 0,5-2 0,10-5-163,0-2 1,-1 0-1,-1-1 0,0-1 1,0 0-1,-2-1 1,0-1-1,0 0 0,19-29 1,-47 63-431,8-12 731,0 1-1,0 0 1,1 1-1,0-1 1,0 1 0,1 0-1,0 0 1,0 0-1,1 0 1,1 1-1,-2 10 1,4-19-142,0-1 0,0 0 1,0 1-1,0-1 0,0 1 0,0-1 0,0 0 1,0 1-1,0-1 0,0 1 0,0-1 1,0 0-1,0 1 0,1-1 0,-1 0 0,0 1 1,0-1-1,0 0 0,1 1 0,-1-1 1,0 0-1,1 1 0,-1-1 0,0 0 0,0 0 1,1 1-1,-1-1 0,1 0 0,-1 0 0,0 0 1,1 0-1,-1 1 0,0-1 0,1 0 1,-1 0-1,1 0 0,0 0 0,19-5 155,18-19 123,96-113-66,-98 98-401,-36 38 146,0 1 1,1-1-1,-1 1 1,0 0-1,0-1 1,1 1-1,-1 0 1,0-1-1,0 1 0,1 0 1,-1-1-1,0 1 1,1 0-1,-1 0 1,0-1-1,1 1 1,-1 0-1,1 0 1,-1 0-1,0 0 0,1-1 1,-1 1-1,1 0 1,-1 0-1,0 0 1,1 0-1,-1 0 1,1 0-1,-1 0 0,1 0 1,-1 0-1,0 0 1,1 0-1,-1 1 1,1-1-1,-1 0 1,0 0-1,1 1 1,4 19-370,-9 52 816,1-41-542,3-29 40,0 0 0,0 0 1,0-1-1,0 1 0,0 0 0,1 0 0,-1 0 0,0-1 0,1 1 0,0 0 1,-1 0-1,1-1 0,0 1 0,2 2 0,-2-3-254,0 0 0,0 0 0,1 0 0,-1-1-1,0 1 1,1 0 0,-1-1 0,0 1 0,1-1 0,-1 1 0,1-1 0,-1 0 0,1 1-1,-1-1 1,1 0 0,-1 0 0,3 0 0,16-1-6739</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3.385"/>
    </inkml:context>
    <inkml:brush xml:id="br0">
      <inkml:brushProperty name="width" value="0.05" units="cm"/>
      <inkml:brushProperty name="height" value="0.05" units="cm"/>
    </inkml:brush>
  </inkml:definitions>
  <inkml:trace contextRef="#ctx0" brushRef="#br0">140 78 8392,'1'-4'515,"-1"-1"1,1 1-1,-1 0 0,1 0 0,-1 0 1,0 0-1,-1 0 0,1-1 1,-1 1-1,0 0 0,0 0 1,-2-4-1,3 7-472,-1-1-1,0 1 1,1 0 0,-1 0-1,0 0 1,0 0 0,0 0 0,0 0-1,0 0 1,0 0 0,0 0 0,0 0-1,0 0 1,0 0 0,-1 1-1,1-1 1,0 1 0,-1-1 0,1 1-1,0-1 1,-1 1 0,1 0 0,0 0-1,-1-1 1,1 1 0,-1 0-1,1 0 1,0 0 0,-1 1 0,1-1-1,-1 0 1,1 0 0,0 1 0,-1-1-1,1 1 1,0-1 0,0 1-1,-1 0 1,1 0 0,-2 1 0,-2 1-55,1 1 0,-1 0 0,1 0 0,0 0 0,-1 0 0,2 1 0,-1-1 0,1 1 0,-1 0 0,1 0 0,1 1 0,-3 5 0,-2 5 52,0 1-1,-7 31 0,12-41-1,0 0-1,1 0 1,0 0-1,1 0 1,-1 0-1,1 0 1,1 0-1,0 7 1,0-12-35,-1 0 1,1 0-1,0 0 1,0 0-1,0 0 0,0 0 1,0 0-1,0-1 1,0 1-1,1 0 0,-1-1 1,1 1-1,-1-1 1,1 1-1,-1-1 0,1 0 1,0 0-1,0 0 1,0 0-1,0 0 0,-1 0 1,1 0-1,0-1 1,0 1-1,0-1 0,1 1 1,-1-1-1,0 0 1,0 0-1,3 0 0,3 1-314,0-1 0,1-1 0,-1 1 0,0-1 0,0-1-1,0 1 1,0-1 0,0-1 0,0 1 0,-1-1 0,1-1 0,-1 0-1,9-5 1,21-18-3997</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3.946"/>
    </inkml:context>
    <inkml:brush xml:id="br0">
      <inkml:brushProperty name="width" value="0.05" units="cm"/>
      <inkml:brushProperty name="height" value="0.05" units="cm"/>
    </inkml:brush>
  </inkml:definitions>
  <inkml:trace contextRef="#ctx0" brushRef="#br0">59 0 8552,'0'0'3897,"0"9"-3817,0 20 55,-2 1 0,-1-1 0,-1 0 0,-2-1 0,-9 31 0,-13 70 2397,30-124-2225,5-13-189,7-16 2,-9 7-41,0 1 0,-1-1 0,-1 0 1,-1 0-1,0 0 0,-1-34 1,-1 51-83,0 0 1,0-1 0,0 1 0,1 0-1,-1 0 1,0-1 0,0 1-1,0 0 1,0-1 0,0 1-1,0 0 1,0 0 0,0-1 0,0 1-1,0 0 1,0-1 0,0 1-1,0 0 1,0 0 0,0-1-1,-1 1 1,1 0 0,0-1 0,0 1-1,0 0 1,0 0 0,0-1-1,-1 1 1,1 0 0,0 0-1,0 0 1,0-1 0,-1 1 0,1 0-1,0 0 1,0 0 0,-1 0-1,1 0 1,0-1 0,0 1-1,-1 0 1,1 0 0,0 0-1,0 0 1,-1 0 0,1 0 0,0 0-1,-1 0 1,1 0 0,0 0-1,-1 0 1,1 0 0,0 0-1,0 0 1,-1 0 0,1 0 0,-1 1-3,0-1 1,1 1-1,-1 0 1,1-1 0,-1 1-1,0-1 1,1 1-1,-1 0 1,1 0 0,0-1-1,-1 1 1,1 0 0,0 0-1,-1-1 1,1 1-1,0 0 1,0 0 0,0 0-1,-1 1 1,2 0-1,-1-1 1,0 1 0,0-1-1,1 1 1,-1-1 0,1 1-1,-1-1 1,1 1-1,0-1 1,0 0 0,0 1-1,-1-1 1,1 0-1,0 0 1,0 0 0,1 0-1,-1 0 1,0 0 0,0 0-1,0 0 1,1 0-1,-1 0 1,0-1 0,1 1-1,-1 0 1,1-1-1,-1 1 1,1-1 0,-1 0-1,1 1 1,-1-1 0,1 0-1,-1 0 1,1 0-1,0 0 1,-1 0 0,1-1-1,-1 1 1,3-1-1,3 0 5,1 0-1,-1 0 0,0-1 0,1 0 1,-1 0-1,0 0 0,8-6 0,75-63 300,-95 111 1911,4-35-2106,0 1-1,0 0 0,0 0 1,1 0-1,0 0 0,0 0 1,0 0-1,2 9 0,-1-14-90,-1 0 0,0 0 0,1 0 0,-1 0 0,0 0 0,1 0 0,-1 0 0,1 0 0,0-1 0,-1 1 0,1 0 0,0 0 0,-1 0-1,1-1 1,0 1 0,0 0 0,0-1 0,0 1 0,-1-1 0,1 1 0,2 0 0,-2-1 25,1 0 1,0 0-1,0 0 1,0 0-1,0 0 0,0 0 1,-1 0-1,1-1 1,0 1-1,0-1 0,-1 0 1,1 1-1,0-1 1,-1 0-1,1 0 0,0 0 1,1-1-1,3-2-156,-1 0-1,1-1 1,0 0-1,-1 0 1,0 0-1,-1-1 0,1 1 1,3-8-1,-5 10-677,-1-1 0,0 0 0,0 0 0,0-1 0,-1 1 0,0 0 0,0-1 0,2-7-1,-3-12-5134</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4.276"/>
    </inkml:context>
    <inkml:brush xml:id="br0">
      <inkml:brushProperty name="width" value="0.05" units="cm"/>
      <inkml:brushProperty name="height" value="0.05" units="cm"/>
    </inkml:brush>
  </inkml:definitions>
  <inkml:trace contextRef="#ctx0" brushRef="#br0">1 1 9641,'0'0'6951,"62"51"-15183,-40-44 2723</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4.603"/>
    </inkml:context>
    <inkml:brush xml:id="br0">
      <inkml:brushProperty name="width" value="0.05" units="cm"/>
      <inkml:brushProperty name="height" value="0.05" units="cm"/>
    </inkml:brush>
  </inkml:definitions>
  <inkml:trace contextRef="#ctx0" brushRef="#br0">31 1 2594,'0'0'4602,"-3"9"-2504,-2 3-1596,1-3 241,0 0 1,1 0 0,0 1 0,0-1 0,-3 20 0,7-29-734,-1 1 1,1-1-1,-1 1 1,1-1-1,-1 1 0,1-1 1,-1 1-1,1-1 1,-1 1-1,1-1 1,-1 0-1,1 1 1,0-1-1,-1 0 0,1 0 1,0 0-1,-1 1 1,1-1-1,0 0 1,-1 0-1,1 0 0,0 0 1,-1 0-1,1 0 1,0 0-1,-1 0 1,1 0-1,0-1 1,-1 1-1,1 0 0,0 0 1,-1-1-1,1 1 1,0 0-1,-1-1 1,1 1-1,-1 0 1,1-1-1,29-12 159,-4-5-38,-19 12-164,1 0 1,0 1-1,0-1 0,0 2 1,0-1-1,1 1 0,0 0 1,0 1-1,0 0 1,0 1-1,1 0 0,16-2 1,-25 4 42,0 0 0,0 0 0,0 1-1,-1-1 1,1 0 0,0 1 0,0-1 0,-1 0 0,1 1 0,0-1 0,0 1 0,-1-1 0,1 1 0,0-1 0,-1 1 0,1 0 0,-1-1-1,1 1 1,-1 0 0,1 0 0,-1-1 0,1 1 0,-1 0 0,0 0 0,1 1 0,4 31 1276,-10 29 1158,5-61-2434,-1-1 0,1 0 0,0 0 0,0 0 0,0 1 0,0-1 0,0 0 0,0 0 0,0 0 0,0 1 0,0-1 0,0 0 0,0 0 0,0 0 0,0 1 1,0-1-1,0 0 0,0 0 0,0 0 0,1 1 0,-1-1 0,0 0 0,0 0 0,0 0 0,0 0 0,0 1 0,0-1 0,1 0 0,-1 0 0,0 0 0,0 0 0,0 0 1,0 1-1,1-1 0,-1 0 0,0 0 0,0 0 0,0 0 0,0 0 0,1 0 0,-1 0 0,0 0 0,0 0 0,1 0 0,12-3 346,10-10 117,3-8-297,37-24 106,-58 42-390,1 0-1,-1 1 0,0-1 1,1 1-1,0 0 0,-1 0 1,1 1-1,0-1 0,0 1 1,6 0-1,-11 2 86,-1-1 1,1 0-1,0 1 1,-1-1-1,1 1 1,-1-1-1,1 1 0,-1-1 1,1 1-1,-1-1 1,0 1-1,1-1 1,-1 1-1,1-1 0,-1 1 1,0 0-1,0-1 1,1 1-1,-1 0 1,0-1-1,0 1 0,0 0 1,0-1-1,0 1 1,0 1-1,3 27-1319,-2-17-2585</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5.275"/>
    </inkml:context>
    <inkml:brush xml:id="br0">
      <inkml:brushProperty name="width" value="0.05" units="cm"/>
      <inkml:brushProperty name="height" value="0.05" units="cm"/>
    </inkml:brush>
  </inkml:definitions>
  <inkml:trace contextRef="#ctx0" brushRef="#br0">2 1 8616,'0'29'1153,"0"8"0,0 9-64,0 5-544,0-1-385,0-4-64,0-7-64,0-7-128,5-11-545,5-8-63,-10-6-321,-17-14-6278</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5.622"/>
    </inkml:context>
    <inkml:brush xml:id="br0">
      <inkml:brushProperty name="width" value="0.05" units="cm"/>
      <inkml:brushProperty name="height" value="0.05" units="cm"/>
    </inkml:brush>
  </inkml:definitions>
  <inkml:trace contextRef="#ctx0" brushRef="#br0">2 178 2947,'-1'-10'1719,"1"4"-1393,-1 0 0,1 0-1,0-1 1,1 1 0,-1 0 0,1-1 0,0 1 0,1 0 0,-1 0 0,1 0 0,1 0 0,-1 0 0,1 1-1,0-1 1,0 1 0,1 0 0,-1 0 0,1 0 0,8-8 0,-6 8-221,0 0-1,1 1 1,-1 0 0,1 0 0,0 0-1,0 1 1,0 0 0,1 1-1,-1-1 1,1 1 0,-1 1 0,1 0-1,0 0 1,13 0 0,-17 1-76,0 0 0,-1 0 0,1 0 0,-1 1 0,1 0 0,-1-1 0,1 1 0,-1 1 0,0-1 0,0 0 0,1 1 0,-1 0 0,0-1 0,0 1 0,0 0 0,-1 1 0,1-1 0,0 0 0,-1 1 0,0 0 0,1-1 0,-1 1 0,0 0 0,0 0 0,-1 0 0,1 1 0,-1-1 0,1 0 0,-1 1 0,0-1 0,0 0 0,-1 1 0,2 6 0,-2-2 11,0-1 0,0 1 0,-1 0 0,0-1 0,0 1 0,0 0-1,-1-1 1,-1 0 0,1 1 0,-1-1 0,0 0 0,-1 0 0,1-1 0,-1 1 0,-1-1 0,1 0 0,-1 0 0,0 0 0,-1 0-1,1-1 1,-1 0 0,-8 5 0,13-9-101,1 0 0,-1-1 0,0 1 0,1-1 0,-1 1 0,0-1 0,0 1 0,0-1 0,1 0 0,-1 1 0,0-1 0,0 0 0,0 0 0,0 1 0,0-1 0,1 0 0,-1 0-1,0 0 1,0 0 0,0 0 0,0 0 0,0-1 0,0 1 0,-1 0 0,2-1-127,-1 0-1,1 0 0,0 1 1,0-1-1,-1 0 0,1 1 1,0-1-1,0 0 0,0 0 1,0 1-1,0-1 0,0 0 1,0 0-1,0 1 0,0-1 1,0 0-1,0 0 1,0 1-1,1-1 0,-1 0 1,0 1-1,1-1 0,-1 0 1,0 1-1,1-1 0,-1 0 1,1 1-1,-1-1 0,2 0 1,14-19-4948</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3.158"/>
    </inkml:context>
    <inkml:brush xml:id="br0">
      <inkml:brushProperty name="width" value="0.05" units="cm"/>
      <inkml:brushProperty name="height" value="0.05" units="cm"/>
    </inkml:brush>
  </inkml:definitions>
  <inkml:trace contextRef="#ctx0" brushRef="#br0">54 139 3619,'-53'-6'1976,"53"3"-598,10-2-1025,12-3-136,46-6 169,0 3 0,1 4-1,-1 2 1,1 3 0,0 3-1,0 3 1,90 18 0,-4-1-87,0-7 1,157-5-1,313-37 414,-136 2 292,-424 24-903,1282-60 356,-1230 52-457,39-5 20,241 9 0,-382 7-134,0 1 0,0 1 1,0 0-1,16 5 1,9 14-2038,-37-20 1658,-1 0 0,1 0-1,-1 0 1,0 1-1,0-1 1,0 1-1,0-1 1,-1 1 0,1-1-1,-1 1 1,2 4-1,0 3-3292</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5.977"/>
    </inkml:context>
    <inkml:brush xml:id="br0">
      <inkml:brushProperty name="width" value="0.05" units="cm"/>
      <inkml:brushProperty name="height" value="0.05" units="cm"/>
    </inkml:brush>
  </inkml:definitions>
  <inkml:trace contextRef="#ctx0" brushRef="#br0">76 10 5669,'0'0'1767,"-5"13"187,-14 27-382,10-24-1074,1 0-1,1 0 1,0 1 0,1 0-1,1 0 1,-5 29 0,10-45-501,0-1 0,0 0 0,0 1 0,0-1 0,0 0 0,0 1 0,0-1 0,0 0 0,0 1 0,1-1 0,-1 1 0,0-1 0,0 0 0,0 1 0,0-1 0,0 0 0,1 1 0,-1-1 0,0 0 0,0 0 0,0 1 0,1-1 0,-1 0 0,0 0 0,1 1 0,-1-1 0,0 0 0,0 0 0,1 0 0,-1 1 0,0-1 1,1 0-1,-1 0 0,0 0 0,1 0 0,-1 0 0,1 0 0,-1 0 0,1 0 0,18-6 47,15-19 191,-27 17-184,0-1 0,0 1 0,-1-1 0,0-1 0,5-10 0,-9 16 4,0 0 0,-1 0-1,1 0 1,-1 0 0,0 0 0,0 0 0,0-1 0,0 1 0,-1 0-1,0 0 1,0-1 0,0 1 0,0 0 0,-1-1 0,1 1-1,-3-6 1,2 8-30,0 1 0,0-1-1,0 1 1,0-1 0,-1 1-1,1 0 1,0-1-1,-1 1 1,1 0 0,-1 0-1,1 0 1,-1 0 0,0 0-1,0 1 1,1-1 0,-1 0-1,0 1 1,0-1 0,1 1-1,-1 0 1,0-1-1,0 1 1,0 0 0,0 0-1,0 0 1,0 1 0,1-1-1,-4 1 1,3-1-32,1 0 1,-1 1-1,1-1 0,-1 0 0,1 1 1,-1-1-1,0 1 0,1 0 0,0-1 1,-1 1-1,1 0 0,-1 0 0,1 0 1,0 0-1,0 0 0,0 0 1,-1 1-1,1-1 0,0 0 0,0 0 1,1 1-1,-1-1 0,0 1 0,0-1 1,1 1-1,-1-1 0,1 1 0,-1-1 1,1 1-1,0 0 0,-1-1 1,1 1-1,0 1 0,1-1-91,0-1 0,0 0 0,0 0 0,1 0 0,-1 0 0,0 0 0,0 0 0,1 0 0,-1 0 0,1-1 0,-1 1 0,1 0 0,-1-1 0,1 0 0,-1 1 0,1-1 0,-1 0 0,1 1 0,0-1 0,-1 0 0,1 0 0,-1 0 0,1-1 0,0 1 0,-1 0 0,2-1 0,49-6-3379,-40 3 2453,-1-1 0,1 0 0,-1-1 0,0 0 0,12-10 0,16-11-2398</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6.320"/>
    </inkml:context>
    <inkml:brush xml:id="br0">
      <inkml:brushProperty name="width" value="0.05" units="cm"/>
      <inkml:brushProperty name="height" value="0.05" units="cm"/>
    </inkml:brush>
  </inkml:definitions>
  <inkml:trace contextRef="#ctx0" brushRef="#br0">157 1 4292,'0'0'5499,"-10"3"-4085,-2 2-1103,1 0 0,0 1 0,0 1-1,0 0 1,1 0 0,0 1 0,0 0-1,1 1 1,0 0 0,1 0 0,0 1 0,0 0-1,-11 21 1,19-31-316,0 1 0,0-1-1,0 0 1,0 1 0,0-1 0,0 1-1,1-1 1,-1 1 0,0-1 0,0 0-1,0 1 1,0-1 0,0 1 0,1-1-1,-1 0 1,0 1 0,0-1 0,1 1-1,-1-1 1,0 0 0,1 1 0,-1-1-1,0 0 1,1 0 0,-1 1 0,0-1-1,1 0 1,-1 0 0,1 0 0,-1 1-1,0-1 1,1 0 0,-1 0 0,1 0-1,-1 0 1,1 0 0,-1 0 0,0 0-1,1 0 1,-1 0 0,1 0 0,-1 0 0,1 0-1,-1 0 1,0 0 0,1 0 0,-1-1-1,1 1 1,-1 0 0,1-1 0,26-3-80,23-14-616,-39 13 555,1 0 1,1 1-1,-1 1 0,1 0 0,-1 0 0,1 1 1,0 1-1,21 0 0,-33 1 151,0 0-1,0 0 1,0 0 0,0 0-1,0 0 1,0 1-1,0-1 1,0 0 0,0 1-1,0-1 1,0 0 0,0 1-1,0-1 1,-1 1-1,1 0 1,0-1 0,0 1-1,0 0 1,-1-1-1,1 1 1,0 0 0,-1 0-1,1 0 1,0 0-1,-1 0 1,1-1 0,-1 3-1,1-1 43,-1 0 0,0 0 0,1 0 0,-1 1 0,0-1 0,-1 0 0,1 1 0,0-1-1,-1 0 1,1 0 0,-1 0 0,0 3 0,-3 3 242,1-1 0,-1 1-1,0-1 1,-1 1 0,-9 11 0,-1-3 810,0-1 0,-20 14 1,31-26-1044,0 0 1,0 0 0,0 0 0,0 0 0,-1-1-1,1 0 1,-1 0 0,0 0 0,1 0 0,-1-1-1,0 0 1,0 0 0,0 0 0,0 0 0,-6-1-1,11-1-199,-1 1-1,0-1 1,1 1-1,-1-1 1,0 0-1,1 1 1,-1-1-1,1 0 1,-1 1-1,1-1 1,-1 0-1,1 0 1,-1 0-1,1 1 1,0-1-1,0 0 1,-1 0-1,1 0 1,0 0-1,0 0 1,0 0-1,0 0 1,0 1-1,0-1 1,0 0-1,0 0 1,0 0-1,1 0 1,-1 0-1,0 0 1,0 1-1,1-1 1,-1 0-1,1 0 1,0-1 0,14-32-3745,4 7 599,3 0-811</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6.693"/>
    </inkml:context>
    <inkml:brush xml:id="br0">
      <inkml:brushProperty name="width" value="0.05" units="cm"/>
      <inkml:brushProperty name="height" value="0.05" units="cm"/>
    </inkml:brush>
  </inkml:definitions>
  <inkml:trace contextRef="#ctx0" brushRef="#br0">127 1 3908,'0'0'3849,"-8"4"-1928,-3 2-1371,0 0-1,0 1 1,1 1-1,-18 16 0,23-21-377,1 1 0,0 0-1,0 1 1,1-1 0,-1 1-1,1-1 1,0 1-1,0 0 1,1 0 0,-1 0-1,1 1 1,0-1 0,1 1-1,-1-1 1,0 10 0,2-15-173,0 1 0,1-1 1,-1 1-1,1-1 0,-1 1 0,1-1 1,-1 1-1,1-1 0,-1 1 1,1-1-1,-1 0 0,1 1 1,0-1-1,-1 0 0,1 0 0,-1 1 1,1-1-1,0 0 0,-1 0 1,1 0-1,0 0 0,-1 0 1,1 0-1,0 0 0,-1 0 0,1 0 1,1 0-1,27 0 65,-20 0 20,147-7 23,-155 7-101,-1 0 0,1 0 1,0 0-1,-1 0 1,1 0-1,0 0 0,-1 0 1,1 0-1,0 0 1,-1 0-1,1 0 1,0 0-1,-1 0 0,1 1 1,0-1-1,-1 0 1,1 0-1,-1 1 0,1-1 1,-1 0-1,1 1 1,-1-1-1,1 1 1,-1-1-1,1 1 0,-1-1 1,1 1-1,-1-1 1,0 1-1,1-1 0,-1 1 1,0 0-1,1-1 1,-1 1-1,0 0 0,0 1 39,0 0-1,0 0 0,-1 0 1,1 0-1,-1 0 0,0-1 0,1 1 1,-1 0-1,0 0 0,0 0 0,-2 2 1,-35 41 949,-5-8 129,40-35-1090,-1 1 0,1-1-1,-1 0 1,1 0 0,-1 0 0,0 0-1,0-1 1,0 1 0,1-1 0,-1 0-1,-5 0 1,10-9-4341,10-11 21,7-4-1345</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7.032"/>
    </inkml:context>
    <inkml:brush xml:id="br0">
      <inkml:brushProperty name="width" value="0.05" units="cm"/>
      <inkml:brushProperty name="height" value="0.05" units="cm"/>
    </inkml:brush>
  </inkml:definitions>
  <inkml:trace contextRef="#ctx0" brushRef="#br0">56 317 8840,'0'0'2947,"-37"60"-1249,26-39-193,4-4-704,7-3-545,0-5-256,0-4-288,9-5-1185,0 0-1058,-4-2-1473,1-10-2274</inkml:trace>
  <inkml:trace contextRef="#ctx0" brushRef="#br0" timeOffset="1">45 1 8712,'0'0'5477,"-10"8"-12555</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7.410"/>
    </inkml:context>
    <inkml:brush xml:id="br0">
      <inkml:brushProperty name="width" value="0.05" units="cm"/>
      <inkml:brushProperty name="height" value="0.05" units="cm"/>
    </inkml:brush>
  </inkml:definitions>
  <inkml:trace contextRef="#ctx0" brushRef="#br0">42 1 7911,'0'0'1084,"-3"10"0,-8 32 453,2 1 1,1 0-1,-2 67 1,10-104-1510,-1 7 88,1 0-1,1 0 0,-1 0 0,2 0 0,0-1 0,1 1 0,0 0 0,0-1 0,7 14 0,-10-25-104,1 1 0,0-1 0,0 0 0,-1 1-1,1-1 1,0 0 0,0 0 0,0 1-1,0-1 1,1 0 0,-1 0 0,0 0 0,0 0-1,1 0 1,-1-1 0,0 1 0,1 0-1,-1-1 1,1 1 0,-1-1 0,1 1 0,-1-1-1,1 0 1,-1 1 0,1-1 0,-1 0-1,1 0 1,-1 0 0,1 0 0,-1-1 0,1 1-1,0 0 1,-1-1 0,1 1 0,-1-1-1,0 1 1,1-1 0,-1 1 0,3-3-1,6-3-40,0-1 0,-1 0 0,0 0 0,12-13 0,1 0-400,-21 19 426,-1 1 0,0-1 0,1 1 0,-1 0 0,1-1 0,-1 1 0,0 0 1,1-1-1,-1 1 0,1 0 0,-1 0 0,1 0 0,-1-1 0,1 1 0,-1 0 0,1 0 0,-1 0 0,1 0 0,0 0 0,-1 0 0,1 0 1,-1 0-1,1 0 0,-1 0 0,1 0 0,-1 0 0,1 0 0,-1 0 0,1 1 0,-1-1 0,1 0 0,-1 0 0,1 1 0,-1-1 0,1 0 1,-1 1-1,1-1 0,-1 1 0,5 24 108,-5-16 53,-1 1 1,-1-1-1,1 0 0,-5 13 0,2-15 47,1 0 0,-1 0 0,-1 0 1,1 0-1,-1-1 0,0 0 0,-1 0 1,0 0-1,-9 7 0,11-10-153,1 0-1,-1-1 1,1 1-1,-1-1 1,0 0-1,1 0 1,-1 0 0,0-1-1,0 0 1,-1 1-1,1-1 1,0-1-1,0 1 1,0-1-1,-1 1 1,1-1 0,0 0-1,-1-1 1,-6 0-1,10 0-154,0 0 0,0 0-1,0 0 1,0 0 0,0 0 0,0 0-1,0 0 1,0 0 0,0 0-1,0 0 1,1-1 0,-1 1 0,0 0-1,1 0 1,-1-1 0,1 1-1,0 0 1,-1-1 0,1 1 0,0 0-1,0-1 1,0 1 0,0-1-1,0 1 1,0 0 0,0-1 0,1 1-1,-1-1 1,0 1 0,1 0-1,-1-1 1,1 1 0,0-1 0,0-4-866,1 1 1,0 0-1,0 0 1,0 0-1,1 0 1,-1 0-1,7-7 1,11-6-3467,1 4-11</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7.739"/>
    </inkml:context>
    <inkml:brush xml:id="br0">
      <inkml:brushProperty name="width" value="0.05" units="cm"/>
      <inkml:brushProperty name="height" value="0.05" units="cm"/>
    </inkml:brush>
  </inkml:definitions>
  <inkml:trace contextRef="#ctx0" brushRef="#br0">11 0 6022,'0'0'7014,"4"53"-6501,-8-27-161,3-2-224,-5-2-96,2-4-32,4-8-224,0-6-1089,4-4-641,3-13-1057,6-12-1281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8.163"/>
    </inkml:context>
    <inkml:brush xml:id="br0">
      <inkml:brushProperty name="width" value="0.05" units="cm"/>
      <inkml:brushProperty name="height" value="0.05" units="cm"/>
    </inkml:brush>
  </inkml:definitions>
  <inkml:trace contextRef="#ctx0" brushRef="#br0">47 1 4260,'0'0'12220,"-7"10"-11409,2-2-685,0 0-1,0 1 1,1 0 0,0 0 0,1 0-1,0 0 1,0 0 0,1 1-1,0 0 1,-1 16 0,3-24-111,-1 13 110,1 1-1,1-1 1,0 1 0,1-1-1,4 16 1,-6-28-150,1 0 0,0 0 0,0 0 0,0 0 0,0-1 1,1 1-1,-1 0 0,1-1 0,0 1 0,0-1 0,0 1 0,0-1 0,0 0 0,0 0 0,0 0 0,1 0 0,-1 0 1,1-1-1,0 1 0,-1-1 0,1 1 0,0-1 0,0 0 0,0 0 0,0-1 0,0 1 0,0 0 0,0-1 1,0 0-1,0 0 0,0 0 0,4 0 0,-3-2-91,1 1 0,-1-1 0,0-1-1,0 1 1,0 0 0,0-1 0,0 0 0,-1 0 0,1 0 0,-1-1 0,0 1 0,0-1 0,0 1-1,0-1 1,-1 0 0,1 0 0,-1 0 0,0-1 0,0 1 0,-1 0 0,1-1 0,-1 1-1,1-6 1,-20 29 68,16-16 91,0-1 0,1 1-1,0-1 1,-1 1 0,1-1 0,0 1-1,0 0 1,1-1 0,-1 1-1,0 0 1,1 0 0,0-1 0,0 1-1,-1 0 1,2 0 0,-1 4-1,1-6-35,-1-1 0,0 1-1,0 0 1,1-1 0,-1 1-1,1 0 1,-1-1 0,0 1-1,1 0 1,-1-1-1,1 1 1,0-1 0,-1 1-1,1-1 1,-1 1 0,1-1-1,0 0 1,-1 1 0,1-1-1,0 0 1,-1 1 0,1-1-1,1 0 1,0 0-3,1 0 1,-1 0-1,0 0 1,1 0-1,-1 0 1,0-1-1,1 1 1,-1-1-1,0 1 1,0-1-1,4-2 1,6-3-79,0-2-1,-1 1 1,0-2 0,0 1 0,-1-1 0,11-12-1,-8 8-817,0 0-1,27-18 0,-40 31 877,0 0 1,0 1-1,0-1 0,0 0 0,0 0 1,0 0-1,0 0 0,0 0 1,0 0-1,0 1 0,-1-1 0,1 0 1,0 0-1,0 0 0,0 0 0,0 0 1,0 0-1,0 1 0,1-1 1,-1 0-1,0 0 0,0 0 0,0 0 1,0 0-1,0 0 0,0 1 0,0-1 1,0 0-1,0 0 0,0 0 1,0 0-1,0 0 0,0 0 0,0 0 1,1 0-1,-1 1 0,0-1 0,0 0 1,0 0-1,0 0 0,0 0 1,0 0-1,1 0 0,-1 0 0,0 0 1,0 0-1,0 0 0,0 0 0,0 0 1,0 0-1,1 0 0,-1 0 0,0 0 1,0 0-1,0 0 0,0 0 1,0 0-1,0 0 0,1 0 0,-1 0 1,0 0-1,0 0 0,0 0 0,0-1 1,-7 22 260,-13 19 1039,15-29-782,0 0 1,1 0-1,0 1 0,1 0 0,0 0 0,-2 21 0,4-25-392,1 0 0,0 0 0,0 1 0,0-1 0,1 0 0,0 0 0,1 0 0,0 0 0,0 0 0,6 13 0,33 47 68,-25-45-273,-1 2 1,13 30 0,-25-48 82,0 1 1,0 0-1,-1 0 0,0 0 0,0 0 1,-1 0-1,0 1 0,-1-1 0,1 0 1,-2 1-1,-1 14 0,1-20 16,0 1-1,0-1 0,0 0 1,0 0-1,0 1 0,0-1 1,-1 0-1,0 0 0,0-1 1,0 1-1,0 0 0,0 0 1,0-1-1,-1 0 0,1 1 1,-1-1-1,1 0 0,-1 0 1,0 0-1,0-1 0,0 1 1,0-1-1,0 1 0,0-1 1,-1 0-1,1 0 0,0-1 1,-1 1-1,1-1 0,0 1 1,-1-1-1,1 0 0,-1 0 1,1-1-1,0 1 0,-1-1 1,1 1-1,0-1 0,-1 0 1,1-1-1,0 1 0,0 0 1,0-1-1,0 0 0,0 1 1,1-1-1,-1 0 0,0-1 1,1 1-1,-1 0 0,1-1 1,0 1-1,0-1 0,0 0 1,-2-4-1,0 1-176,1-1 1,0 0-1,0 0 0,0 0 1,1 0-1,0 0 0,0 0 1,1-1-1,0 1 0,0-1 1,1 1-1,0-1 0,0 1 1,1-1-1,0 1 1,0-1-1,3-8 0,2 0-276,1-1 0,1 1 0,0 0 0,1 1 0,1 0 0,11-14 0,-6 6-2284,-3-1-1949</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49.058"/>
    </inkml:context>
    <inkml:brush xml:id="br0">
      <inkml:brushProperty name="width" value="0.05" units="cm"/>
      <inkml:brushProperty name="height" value="0.05" units="cm"/>
    </inkml:brush>
  </inkml:definitions>
  <inkml:trace contextRef="#ctx0" brushRef="#br0">87 0 5445,'-8'19'4493,"-1"2"-2611,1 0-1,-11 44 1,14-32-559,-30 232 114,33-229-2928,2-21-4974,0-13 5025</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0.867"/>
    </inkml:context>
    <inkml:brush xml:id="br0">
      <inkml:brushProperty name="width" value="0.05" units="cm"/>
      <inkml:brushProperty name="height" value="0.05" units="cm"/>
    </inkml:brush>
  </inkml:definitions>
  <inkml:trace contextRef="#ctx0" brushRef="#br0">4 58 4036,'1'-30'2197,"0"2"4585,-1 37-5784,-4 30-511,2 0-1,2-1 1,2 1-1,1 0 1,2-1 0,16 60-1,13 48-2904,-34-143 1920,5 9-3456</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2.020"/>
    </inkml:context>
    <inkml:brush xml:id="br0">
      <inkml:brushProperty name="width" value="0.05" units="cm"/>
      <inkml:brushProperty name="height" value="0.05" units="cm"/>
    </inkml:brush>
  </inkml:definitions>
  <inkml:trace contextRef="#ctx0" brushRef="#br0">119 132 4805,'1'-10'1606,"1"1"-1395,0 0 434,-1-1 0,0 0 0,0 1 0,-1-1 0,-1-11 0,1 19-531,0 0 1,-1 0-1,1 0 0,-1 0 1,1 1-1,-1-1 0,1 0 1,-1 0-1,0 0 0,0 1 1,0-1-1,0 0 0,0 1 1,-1-1-1,1 1 0,0-1 1,-1 1-1,1-1 0,-1 1 1,1 0-1,-1 0 0,0 0 1,1 0-1,-1 0 0,0 0 1,0 1-1,0-1 0,1 0 1,-1 1-1,0-1 0,0 1 1,0 0-1,0 0 0,-3 0 1,3 0-99,0 1 0,0-1 0,0 1 0,0-1 0,1 1 0,-1 0 0,0 0 0,0 0 0,1 0 0,-1 0 0,1 0 0,-1 0 0,1 0 0,-1 1 0,1-1 0,0 0 0,0 1 0,0-1 0,0 1 0,0 0 0,0-1 0,0 1 0,0 0 0,0 2 0,-16 50 220,16-48-157,-9 49 384,3-1 1,3 2-1,1-1 1,10 100-1,-3-125-432,2 0 0,13 43 0,-12-52 84,-1 0-1,-1 1 1,-1 0 0,0 0 0,-2 0 0,-1 27 0,-9-35 780,8-13-884,0-1 0,0 0 0,0 0 0,0 0 0,0 0 0,0 1 0,-1-1 0,1 0 0,0 0 0,0 0 0,0 0 0,0 0 0,0 0 0,-1 1 0,1-1 0,0 0 0,0 0 0,0 0 0,0 0 0,-1 0 0,1 0 0,0 0 0,0 0 0,0 0 0,0 0 0,-1 0 0,1 0 0,0 0 0,0 0 0,0 0 0,0 0 0,-1 0 0,1 0 0,0 0 0,0 0 0,0 0 0,-1 0 0,1 0 0,0 0 0,0 0 0,0-1 0,0 1 0,0 0 0,-1 0 0,1 0 0,0 0 0,0 0 0,0 0 0,0-1 0,0 1 0,0 0 1,0 0-1,-1 0 0,1 0 0,0-1 0,0 1 0,0 0 0,0 0 0,0 0 0,0 0 0,0-1 0,0 1 0,0 0 0,0 0 0,0 0 0,0 0 0,0-1 0,0 1 0,2-39-403,2-1 0,1 1 1,2 0-1,2 1 0,1 0 0,2 1 1,28-60-1,-22 71 583,-17 26-195,-1 0 1,0-1 0,1 1-1,-1 0 1,1 0 0,-1-1-1,0 1 1,1 0 0,-1 0-1,1 0 1,-1 0 0,1-1-1,-1 1 1,1 0 0,-1 0-1,1 0 1,-1 0 0,0 0-1,1 0 1,-1 0 0,1 0-1,-1 1 1,1-1 0,-1 0-1,1 0 1,-1 0 0,1 0-1,-1 1 1,0-1 0,1 1-1,1 1-21,0 0-1,-1 0 0,0 1 0,1-1 0,-1 1 0,0-1 1,0 1-1,-1 0 0,1-1 0,-1 1 0,1 0 1,-1-1-1,0 1 0,0 0 0,0 3 0,0 10-14,0-1 0,-1 0 0,0 1 0,-2-1 0,0 0 0,0 0 0,-8 19 0,11-34 57,0 0 0,0 0 1,0 0-1,0 0 0,0 0 0,0 0 0,0 0 1,1 0-1,-1 0 0,0 0 0,0 0 0,0 1 1,0-1-1,0 0 0,0 0 0,0 0 0,0 0 1,0 0-1,0 0 0,0 0 0,0 0 0,0 0 1,0 0-1,0 1 0,0-1 0,0 0 0,0 0 0,0 0 1,0 0-1,0 0 0,0 0 0,0 0 0,0 0 1,0 0-1,0 1 0,0-1 0,0 0 0,0 0 1,0 0-1,0 0 0,0 0 0,10-12 196,11-19-128,-12 15 77,0-1 0,-1 0 0,-1-1-1,-1 1 1,0-1 0,-2-1 0,0 1 0,0 0 0,-2-1 0,-1 0 0,0-20 0,-1 38-158,0 0 1,0 0-1,-1 0 1,1 0-1,0 0 1,0 0-1,-1 0 1,1 0-1,-1 0 1,1 0-1,-1 0 1,1 1-1,-1-1 1,0 0-1,1 0 0,-1 0 1,0 1-1,0-1 1,1 1-1,-1-1 1,0 0-1,0 1 1,0-1-1,0 1 1,0 0-1,0-1 1,0 1-1,0 0 1,-1-1-1,5 0-234,9-3 128,77-6-8476,-66 7 3474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3.561"/>
    </inkml:context>
    <inkml:brush xml:id="br0">
      <inkml:brushProperty name="width" value="0.05" units="cm"/>
      <inkml:brushProperty name="height" value="0.05" units="cm"/>
    </inkml:brush>
  </inkml:definitions>
  <inkml:trace contextRef="#ctx0" brushRef="#br0">8 53 10346,'0'0'2963,"-3"-8"-3038,3 7 66,-1 0 0,0-1 0,1 1 0,-1-1 0,1 1 0,-1-1 0,1 0 0,0 1 0,-1-1 0,1 1 0,0-1 0,0 1 0,0-1 0,0 0 0,1 1 0,-1-1 0,0 1 0,1-1 0,-1 1 0,1-3 0,2 3-11,-1 0 0,0-1-1,1 1 1,0 0 0,-1 0 0,1 0-1,0 0 1,-1 1 0,1-1 0,0 1 0,0 0-1,-1 0 1,1 0 0,0 0 0,4 1-1,57 2-207,0 3 0,0 3 0,-1 3 0,-1 2 0,0 3 0,68 29 0,-117-42 366,-1 2-1,0-1 1,-1 1 0,1 1-1,-1 0 1,0 0-1,-1 1 1,0 1 0,12 12-1,-17-14-21,1 0 0,-1 1-1,0-1 1,-1 1 0,0 1 0,0-1-1,-1 1 1,0-1 0,0 1 0,-1 0-1,0 0 1,-1 0 0,0 0 0,0 10-1,-2-3 60,0 0 0,-1 0-1,0 0 1,-1 0 0,-1 0-1,-1-1 1,0 1-1,-1-1 1,-1-1 0,0 1-1,-1-1 1,-1 0-1,0-1 1,0 0 0,-14 14-1,-16 14 363,-1-2 0,-91 68 0,110-90-555,-1 1-267,-1-1 0,0-1-1,0-1 1,-2-1-1,-42 17 1,38-27-3265,11-9-1356</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2.507"/>
    </inkml:context>
    <inkml:brush xml:id="br0">
      <inkml:brushProperty name="width" value="0.05" units="cm"/>
      <inkml:brushProperty name="height" value="0.05" units="cm"/>
    </inkml:brush>
  </inkml:definitions>
  <inkml:trace contextRef="#ctx0" brushRef="#br0">70 1 7399,'0'0'2301,"-9"10"-972,5-7-1236,-1 3 133,-1 0 0,1 0-1,0 1 1,0-1 0,1 1 0,0 0 0,0 0 0,1 1 0,-1-1-1,2 1 1,-1 0 0,1-1 0,0 1 0,-1 13 0,3-19-188,0 1 0,0 0 0,1 0 0,-1 0 0,0-1 0,1 1 0,0 0 0,0-1 0,0 1 0,0 0 0,0-1 0,0 1 0,1-1 0,-1 0 0,1 1 0,3 2 0,-4-4-23,0 0 0,1 0 0,-1 0 0,0-1-1,1 1 1,-1-1 0,1 1 0,-1-1 0,1 1 0,-1-1 0,1 0 0,-1 0-1,1 0 1,-1 0 0,1 0 0,0 0 0,-1 0 0,1 0 0,-1-1 0,1 1-1,-1 0 1,1-1 0,-1 0 0,0 1 0,1-1 0,-1 0 0,0 1-1,1-1 1,-1 0 0,0 0 0,0 0 0,2-2 0,4-4 40,-1 0 1,1 0 0,-1 0 0,-1-1-1,7-11 1,-9 13-22,0 0 0,1 0 1,0 0-1,0 1 0,0 0 0,0 0 1,1 0-1,0 0 0,0 1 0,1 0 1,-1 0-1,8-4 0,-13 7-19,0 1 1,1 0-1,-1 0 0,1 0 1,-1 0-1,1-1 0,-1 1 0,0 0 1,1 0-1,-1 0 0,1 0 1,-1 0-1,1 0 0,-1 0 0,0 0 1,1 0-1,-1 0 0,1 0 0,-1 0 1,1 1-1,-1-1 0,0 0 1,1 0-1,-1 0 0,1 1 0,-1-1 1,0 0-1,1 0 0,-1 1 0,0-1 1,1 0-1,-1 1 0,0-1 1,1 0-1,-1 1 0,0-1 0,0 0 1,0 1-1,1-1 0,-1 1 0,0-1 1,0 0-1,0 1 0,0-1 1,0 1-1,0-1 0,0 1 0,-1 31 211,1-30-213,-1 0 1,1 1-1,0-1 1,-1 0-1,1 0 1,0 0-1,0 1 1,0-1-1,1 0 1,-1 0-1,1 0 1,-1 1-1,2 2 1,-1-5-16,-1 0 1,1 1-1,0-1 0,0 0 0,0 0 1,-1 1-1,1-1 0,0 0 1,0 0-1,0 0 0,0 0 1,0 0-1,-1 0 0,1 0 1,0-1-1,0 1 0,0 0 0,-1 0 1,1-1-1,0 1 0,0 0 1,0-1-1,-1 1 0,1-1 1,1 0-1,21-17 102,-16 12-65,16-13-1,47-34 32,-66 51-74,1-1 1,-1 1-1,1-1 1,0 1-1,0 1 1,0-1-1,0 1 1,0-1-1,1 2 1,-1-1-1,0 0 0,0 1 1,9 1-1,-13-1 49,0 1 0,0 0 0,0 0 1,0 0-1,0 0 0,0 0 0,0 0 0,-1 0 0,1 0 0,0 1 0,-1-1 0,1 0 0,-1 0 0,1 1 0,-1-1 0,0 0 0,1 0 0,-1 1 0,0-1 0,0 0 0,0 1 0,0-1 0,0 0 0,0 1 0,-1 1 0,-3 36 948,-8-14-132,25-43-5857,-2 5-312,2-1-1649</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2.839"/>
    </inkml:context>
    <inkml:brush xml:id="br0">
      <inkml:brushProperty name="width" value="0.05" units="cm"/>
      <inkml:brushProperty name="height" value="0.05" units="cm"/>
    </inkml:brush>
  </inkml:definitions>
  <inkml:trace contextRef="#ctx0" brushRef="#br0">15 1 7495,'0'0'4004,"-6"1"-7816,3 1 1506,-3-2 32</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3.847"/>
    </inkml:context>
    <inkml:brush xml:id="br0">
      <inkml:brushProperty name="width" value="0.05" units="cm"/>
      <inkml:brushProperty name="height" value="0.05" units="cm"/>
    </inkml:brush>
  </inkml:definitions>
  <inkml:trace contextRef="#ctx0" brushRef="#br0">56 344 352,'-1'0'269,"0"0"0,-1 0-1,1 0 1,0 0-1,0 0 1,0 0-1,0 0 1,0 0 0,0 0-1,0-1 1,0 1-1,0 0 1,0-1 0,0 1-1,0-1 1,0 1-1,0-1 1,0 0-1,0 1 1,0-1 0,0 0-1,1 1 1,-1-1-1,0 0 1,0 0 0,0-1-1,0 0-72,1 0-1,-1-1 0,1 1 1,0 0-1,-1-1 1,1 1-1,0-1 1,0 1-1,1 0 1,-1-1-1,0 1 1,1 0-1,0-4 0,36-101 718,-20 49 1515,-10 41-2087,-2-1 0,0 0 0,-1 0 0,-1 0 0,1-21 0,-4 39-320,0 0 0,0-1 0,-1 1 1,1 0-1,0 0 0,0 0 0,0 0 0,0-1 0,0 1 1,0 0-1,-1 0 0,1 0 0,0 0 0,0 0 1,0 0-1,0 0 0,-1-1 0,1 1 0,0 0 0,0 0 1,0 0-1,0 0 0,-1 0 0,1 0 0,0 0 0,0 0 1,0 0-1,-1 0 0,1 0 0,0 0 0,0 0 1,0 0-1,-1 0 0,1 0 0,0 0 0,0 0 0,0 1 1,0-1-1,-1 0 0,1 0 0,0 0 0,0 0 0,0 0 1,0 0-1,0 0 0,-1 1 0,1-1 0,0 0 1,0 0-1,0 0 0,0 0 0,0 1 0,0-1 0,0 0 1,0 0-1,0 0 0,-1 0 0,1 1 0,0-1 1,0 0-1,0 0 0,0 1 0,-9 11 1,-12 46 773,3 0 1,2 2-1,3 0 1,3 0-1,-4 101 0,14-159-797,0 1 0,0-1 0,0 1 0,0-1 0,1 0 0,-1 0 0,1 1 0,0-1 0,-1 0 0,1 0 0,0 1 0,0-1 0,1 0 0,-1 0 0,0 0 0,3 2-1,-3-3 4,0-1 0,0 1 0,0-1 0,0 1 0,0-1 0,0 0 0,0 0-1,0 1 1,0-1 0,0 0 0,0 0 0,0 0 0,0 0 0,0 0 0,0 0-1,0 0 1,0-1 0,0 1 0,0 0 0,0-1 0,0 1 0,0 0 0,0-1-1,0 1 1,0-1 0,0 1 0,-1-1 0,1 0 0,0 1 0,0-1-1,-1 0 1,1 0 0,0 1 0,-1-1 0,1 0 0,-1 0 0,1 0 0,-1 0-1,1-1 1,12-18-331,-2-1 0,0 0-1,-2 0 1,0-1-1,-1 0 1,-1 0 0,-2-1-1,6-41 1,-20 102-69,6-31 424,1-1-1,0 1 1,0 0-1,0 0 1,1 0-1,0 0 1,1 0-1,0 0 1,0 0-1,0 0 1,1 0-1,2 10 1,-3-16-24,1-1-1,0 1 1,-1 0 0,1 0 0,0-1 0,0 1 0,0-1-1,0 1 1,0-1 0,0 1 0,0-1 0,0 1-1,0-1 1,0 0 0,0 0 0,0 1 0,0-1 0,0 0-1,0 0 1,0 0 0,0 0 0,0 0 0,0 0-1,0 0 1,0-1 0,0 1 0,0 0 0,0-1 0,0 1-1,0 0 1,0-1 0,0 1 0,-1-1 0,3-1-1,31-19 265,-13 3-217,-2 0-1,0-1 1,-1-1-1,-1-1 0,0-1 1,-2 0-1,14-27 0,-55 87-67,-11 36 772,36-71-684,-1 1 0,1-1 1,1 1-1,-1 0 0,0-1 1,1 1-1,0 0 0,0-1 1,1 8-1,-1-10-60,0-1-1,1 1 1,-1 0 0,0 0-1,1 0 1,-1 0 0,1 0 0,0 0-1,-1 0 1,1-1 0,-1 1-1,1 0 1,0 0 0,0-1 0,-1 1-1,1-1 1,0 1 0,0 0-1,0-1 1,0 0 0,0 1 0,0-1-1,0 1 1,0-1 0,0 0 0,0 0-1,0 0 1,0 0 0,0 0-1,0 1 1,0-2 0,0 1 0,0 0-1,0 0 1,1 0 0,6-2 3,0 0 1,0-1-1,0 1 1,-1-1-1,1-1 1,-1 0-1,0 0 1,0 0-1,11-9 1,55-53-848,-72 66 826,3-4-67,-1 1 0,1-1 0,-1 0 0,1 0 0,-1 0 0,0-1 0,-1 1 0,1-1 0,-1 0 0,0 1 0,3-8 0,-25 26-388,12-5 500,-1-1 122,0 1 0,1 0-1,0 1 1,0-1 0,1 1-1,0 1 1,1-1 0,0 1-1,-6 17 1,12-28-158,1 1 0,-1 0 1,1-1-1,-1 1 0,0-1 0,1 1 0,-1-1 1,1 1-1,0-1 0,-1 1 0,1-1 0,-1 1 1,1-1-1,0 0 0,-1 1 0,1-1 1,0 0-1,-1 0 0,1 1 0,0-1 0,-1 0 1,1 0-1,0 0 0,-1 0 0,1 0 0,0 0 1,0 0-1,-1 0 0,1 0 0,0 0 1,-1-1-1,1 1 0,0 0 0,-1 0 0,2-1 1,30-5 23,5-6-330,-16 4-116,1 2-1,0 0 1,0 1 0,0 1 0,44-1 0,-65 5 437,1 0-1,-1 0 1,0 0-1,0 0 1,0 0-1,0 0 1,1 1-1,-1-1 1,0 0-1,0 1 1,0-1-1,0 1 1,0-1-1,0 1 1,0 0-1,0-1 1,0 1-1,0 0 1,0 0-1,-1-1 1,1 1-1,0 0 1,0 0-1,-1 0 1,1 0-1,-1 0 1,1 0-1,0 2 1,2 32 1807,-3-29-1365,0-5-231,0-27 58,2-31-489,0 37 116,-1 1 1,-1-1-1,-1 1 0,-1-1 1,0 1-1,-8-31 1,6 41 44,1 3-88,1 1 0,0-1 1,0 1-1,0-1 0,1 0 0,0 0 0,0 1 0,0-1 0,1 0 1,0 0-1,0-8 0,44 13-4149,-43 1 3957,0 1 131,-1-1 0,1 0-1,-1 0 1,1 0 0,-1 0-1,1 0 1,-1 0 0,0 0-1,1 0 1,-1 0 0,1-1-1,-1 1 1,1 0 0,-1 0-1,1 0 1,-1 0 0,0-1-1,1 1 1,-1 0 0,1 0-1,-1-1 1,0 1 0,1 0-1,-1-1 1,0 1 0,1-1-1,-1 1 1,0 0 0,1-1-1,0-11-4316</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4.178"/>
    </inkml:context>
    <inkml:brush xml:id="br0">
      <inkml:brushProperty name="width" value="0.05" units="cm"/>
      <inkml:brushProperty name="height" value="0.05" units="cm"/>
    </inkml:brush>
  </inkml:definitions>
  <inkml:trace contextRef="#ctx0" brushRef="#br0">1 0 11243,'9'2'1633,"-4"-2"-1152,4 2 2081,6-1-1057,-4 0-1344,-4 3-289</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4.585"/>
    </inkml:context>
    <inkml:brush xml:id="br0">
      <inkml:brushProperty name="width" value="0.05" units="cm"/>
      <inkml:brushProperty name="height" value="0.05" units="cm"/>
    </inkml:brush>
  </inkml:definitions>
  <inkml:trace contextRef="#ctx0" brushRef="#br0">1 759 8648,'0'0'4015,"16"-3"-3215,47-11 288,104-37 0,77-43-692,-132 49-240,1436-480-2553,-1540 523 2461,16-6 233,-1 2 0,35-4 1,-124 26-6069,22-13-2760</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5.541"/>
    </inkml:context>
    <inkml:brush xml:id="br0">
      <inkml:brushProperty name="width" value="0.05" units="cm"/>
      <inkml:brushProperty name="height" value="0.05" units="cm"/>
    </inkml:brush>
  </inkml:definitions>
  <inkml:trace contextRef="#ctx0" brushRef="#br0">0 488 5061,'0'0'4084,"10"4"-3161,0-1-731,1-1 1,0 0-1,0-1 0,0 0 0,0-1 0,0 0 0,0 0 1,0-1-1,0-1 0,0 0 0,-1 0 0,1-1 1,18-8-1,288-106 841,131-41-897,-187 84 873,280-40 0,-452 104-912,-72 8-3659,-41 2-52,-10-5-3043</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6.045"/>
    </inkml:context>
    <inkml:brush xml:id="br0">
      <inkml:brushProperty name="width" value="0.05" units="cm"/>
      <inkml:brushProperty name="height" value="0.05" units="cm"/>
    </inkml:brush>
  </inkml:definitions>
  <inkml:trace contextRef="#ctx0" brushRef="#br0">1 750 4740,'0'0'3898,"12"1"-2954,7-1-569,0-1 1,-1 0-1,1-1 0,0-1 0,30-10 0,106-40 833,-99 33-887,1126-361 1270,-860 299-665,576-72 0,-845 152-1306,33-5-1160,-81 6 809,0 0-1,1 0 0,-1-1 1,0 0-1,0 0 1,0 0-1,5-3 1,3-11-6797</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7.977"/>
    </inkml:context>
    <inkml:brush xml:id="br0">
      <inkml:brushProperty name="width" value="0.05" units="cm"/>
      <inkml:brushProperty name="height" value="0.05" units="cm"/>
    </inkml:brush>
  </inkml:definitions>
  <inkml:trace contextRef="#ctx0" brushRef="#br0">16 1 6438,'0'0'4287,"-3"12"-3502,-1 6-520,0 0 0,2 0 1,0 1-1,1-1 1,1 0-1,1 1 1,1-1-1,0 1 1,1-1-1,11 33 1,95 205-101,-106-255-2381,-3-11 557,-2-18-2009,-10 0-886</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8.723"/>
    </inkml:context>
    <inkml:brush xml:id="br0">
      <inkml:brushProperty name="width" value="0.05" units="cm"/>
      <inkml:brushProperty name="height" value="0.05" units="cm"/>
    </inkml:brush>
  </inkml:definitions>
  <inkml:trace contextRef="#ctx0" brushRef="#br0">1 395 2883,'0'0'9609,"10"-11"-8568,18-15-411,1 1 0,2 2 1,0 1-1,53-28 0,160-69 223,-56 31-3683,-185 86 2596,-2 2 62,0 0-1,-1-1 1,1 1 0,0-1-1,0 1 1,0 0 0,0-1-1,0 0 1,0 1 0,-1-1-1,1 0 1,0 1-1,0-1 1,-1 0 0,1 0-1,-1 1 1,1-1 0,-1 0-1,1 0 1,-1 0 0,1 0-1,-1 0 1,0 0 0,1-1-1,-1-8-3649</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59.579"/>
    </inkml:context>
    <inkml:brush xml:id="br0">
      <inkml:brushProperty name="width" value="0.05" units="cm"/>
      <inkml:brushProperty name="height" value="0.05" units="cm"/>
    </inkml:brush>
  </inkml:definitions>
  <inkml:trace contextRef="#ctx0" brushRef="#br0">31 55 6534,'0'0'2547,"-2"9"-1207,0 3-1064,0 0 1,1 1 0,0-1 0,1 1 0,0-1-1,1 0 1,3 15 0,-3-22-133,0 1 0,0-1-1,1 0 1,-1 0 0,1 0-1,1 0 1,-1-1 0,1 1-1,-1 0 1,1-1 0,1 0-1,-1 0 1,1 0 0,-1 0-1,1 0 1,0-1 0,0 1 0,1-1-1,-1 0 1,1-1 0,6 4-1,-9-5-73,-1-1-1,0 1 0,0-1 0,0 1 0,0-1 1,1 0-1,-1 1 0,0-1 0,0 0 1,1 0-1,-1 0 0,0 0 0,0 0 1,1 0-1,-1 0 0,0 0 0,0-1 1,1 1-1,-1 0 0,0-1 0,0 1 1,0-1-1,0 1 0,1-1 0,-1 0 1,0 1-1,0-1 0,0 0 0,0 0 0,-1 0 1,1 0-1,0 0 0,0 0 0,0 0 1,-1 0-1,1 0 0,0 0 0,-1 0 1,1 0-1,-1 0 0,0-1 0,1 1 1,-1 0-1,0 0 0,0 0 0,1-1 1,-1 1-1,0 0 0,0-1 0,-1 0 1,2-4 65,-1 0 0,-1 0 0,1 1 0,-1-1 0,0 0 1,0 1-1,0-1 0,-1 1 0,0 0 0,-3-7 0,-2 2-67,-1 0 0,0 1-1,0 0 1,-1 1-1,0-1 1,0 2 0,-1-1-1,0 2 1,0-1 0,-1 1-1,-20-8 1,42 13-1297,0-1 0,1 1 1,-1-2-1,21-6 0,-9 2-256,149-36-9058,-150 38 7922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4.366"/>
    </inkml:context>
    <inkml:brush xml:id="br0">
      <inkml:brushProperty name="width" value="0.05" units="cm"/>
      <inkml:brushProperty name="height" value="0.05" units="cm"/>
    </inkml:brush>
  </inkml:definitions>
  <inkml:trace contextRef="#ctx0" brushRef="#br0">0 791 10890,'0'0'16,"8"-11"-763,29-43 458,-2-2 0,-3-1 0,-2-1 0,26-75 0,69-267 1205,-116 378-935,-7 47-86,-2-14 245,2 29 72,1-1-1,1 0 1,3-1-1,1 0 1,2 0-1,1 0 1,20 42-1,-16-50-755,1 0-1,1 0 1,1-2 0,2 0-1,25 27 1,-32-41-2852</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0.162"/>
    </inkml:context>
    <inkml:brush xml:id="br0">
      <inkml:brushProperty name="width" value="0.05" units="cm"/>
      <inkml:brushProperty name="height" value="0.05" units="cm"/>
    </inkml:brush>
  </inkml:definitions>
  <inkml:trace contextRef="#ctx0" brushRef="#br0">102 159 1409,'0'0'9999,"-7"-4"-9294,4 2-670,1 1-13,1 0 1,0 0-1,0 0 1,-1 0 0,1 0-1,-1 0 1,1 0 0,-1 0-1,1 1 1,-1-1-1,0 1 1,1-1 0,-1 1-1,0 0 1,1-1 0,-1 1-1,0 0 1,1 0-1,-1 0 1,0 0 0,0 1-1,1-1 1,-1 0 0,0 1-1,1-1 1,-1 1-1,1 0 1,-1-1 0,1 1-1,-1 0 1,1 0 0,-1 0-1,1 0 1,0 0-1,-1 0 1,1 0 0,0 1-1,0-1 1,0 0 0,0 1-1,0-1 1,0 1-1,0 1 1,-4 5 202,1 0-1,1 0 1,0 1-1,0-1 1,0 1 0,1-1-1,1 1 1,-1 0-1,1 0 1,1 0 0,0 0-1,0 0 1,2 15-1,-1-22-215,-1-1 0,1 1-1,0-1 1,-1 1-1,1 0 1,0-1 0,0 0-1,0 1 1,0-1-1,0 1 1,0-1 0,1 0-1,-1 0 1,0 0-1,1 0 1,-1 0 0,0 0-1,1 0 1,-1 0-1,1 0 1,2 0 0,0 0 7,0 0 1,0 0 0,1-1-1,-1 1 1,0-1 0,0 0 0,0 0-1,8-2 1,-3 0 27,0 0 1,0 0-1,0-1 0,0-1 0,0 1 1,-1-2-1,12-6 0,-7 1 65,-1-1-1,1 0 0,-2-1 0,0 0 1,0-1-1,-1 0 0,0-1 0,-2 0 0,1 0 1,11-30-1,-23 54-45,0 0 0,0 0 0,1 0 0,1 0 0,-1 1 0,2-1 0,-1 0 0,2 1 0,1 11 0,-2-21-54,1 0 0,0 0 0,-1 0 1,1 0-1,0 0 0,0 0 0,0-1 1,-1 1-1,1 0 0,0 0 0,0-1 1,0 1-1,0 0 0,1-1 0,-1 1 0,0-1 1,0 1-1,0-1 0,0 0 0,0 0 1,1 1-1,-1-1 0,0 0 0,0 0 0,0 0 1,1 0-1,-1 0 0,0 0 0,0-1 1,0 1-1,1 0 0,-1-1 0,0 1 1,0-1-1,0 1 0,0-1 0,0 1 0,0-1 1,0 0-1,2-1 0,41-30 568,45-69-285,-43 47-231,-46 53-64,1 1-1,-1 0 1,0-1 0,0 1 0,0 0 0,0 0 0,1-1-1,-1 1 1,0 0 0,0-1 0,1 1 0,-1 0 0,0 0-1,1 0 1,-1-1 0,0 1 0,0 0 0,1 0 0,-1 0-1,0 0 1,1-1 0,-1 1 0,0 0 0,1 0 0,-1 0-1,0 0 1,1 0 0,-1 0 0,1 0 0,-1 0 0,0 0-1,1 0 1,-1 0 0,0 0 0,1 1 0,2 13 135,-9 41 714,2-23 131,23-34-603,-4-7-307,0 0 1,-1-2-1,0 0 0,-1 0 1,13-15-1,13-9-22,-27 24-39,-8 7-20,0 0 0,0 1 1,0-1-1,0 1 0,1 0 1,-1 0-1,1 1 0,0-1 1,-1 1-1,11-3 0,-14 8-18,0 0-1,0 0 1,0 0-1,0 0 1,-1-1-1,0 2 1,1-1 0,-1 0-1,0 0 1,0 0-1,-1 5 1,1-4 10,-4 56-2599,22-65-8931,-5-11 5333</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0.507"/>
    </inkml:context>
    <inkml:brush xml:id="br0">
      <inkml:brushProperty name="width" value="0.05" units="cm"/>
      <inkml:brushProperty name="height" value="0.05" units="cm"/>
    </inkml:brush>
  </inkml:definitions>
  <inkml:trace contextRef="#ctx0" brushRef="#br0">114 2 10154,'0'0'6646,"-11"-1"-5669,2 1-743,0 0 0,0 0 0,0 1 0,-12 2 0,19-3-217,-1 1 1,1-1-1,0 1 0,0-1 0,0 1 0,0 0 0,0 0 1,0 0-1,0 0 0,0 0 0,1 0 0,-1 0 1,0 1-1,0-1 0,1 0 0,-1 1 0,1 0 0,0-1 1,-1 1-1,1 0 0,0 0 0,0 0 0,0 0 0,0 0 1,0 0-1,1 0 0,-1 0 0,0 0 0,1 0 1,-1 4-1,2-5-74,-1 0 1,0-1 0,1 1 0,-1 0-1,1-1 1,-1 1 0,1-1-1,-1 1 1,1-1 0,0 1-1,-1-1 1,1 1 0,-1-1-1,1 0 1,0 1 0,0-1-1,-1 0 1,1 0 0,0 1 0,-1-1-1,1 0 1,0 0 0,0 0-1,-1 0 1,1 0 0,0 0-1,1 0 1,31 0-470,-24 0 253,11 0 118,0 1-1,1 1 0,-1 1 1,0 0-1,-1 2 1,33 11-1,-51-16 215,0 0 0,0 1 0,0-1 0,-1 0 0,1 1 0,0-1 0,0 1 1,0-1-1,-1 1 0,1-1 0,0 1 0,0-1 0,-1 1 0,1 0 0,-1-1 0,1 1 0,0 0 0,-1 0 0,0-1 0,1 1 0,-1 0 0,1 0 0,-1 0 0,0 0 0,0-1 0,1 1 0,-1 0 0,0 1 1,0 0 26,-1-1 0,1 1 0,-1-1 0,0 0 0,1 1 0,-1-1 1,0 1-1,0-1 0,0 0 0,0 0 0,0 0 0,0 0 0,0 0 1,-3 2-1,-52 29 1318,51-29-1313,-13 6 152,10-4-372,1-1 1,-2 0 0,1 0-1,0 0 1,-1-2-1,1 1 1,-14 2 0,31-32-19603</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1.308"/>
    </inkml:context>
    <inkml:brush xml:id="br0">
      <inkml:brushProperty name="width" value="0.05" units="cm"/>
      <inkml:brushProperty name="height" value="0.05" units="cm"/>
    </inkml:brush>
  </inkml:definitions>
  <inkml:trace contextRef="#ctx0" brushRef="#br0">100 0 5541,'0'0'6107,"-2"9"-5546,-1 3-363,1 1 1,1-1-1,0 1 0,1 0 1,0-1-1,1 1 1,0-1-1,1 1 0,1-1 1,6 21-1,10 22 1042,27 56 0,-14-36-553,-13-30-472,-10-26-46,0 1 0,-2 0 0,0 0-1,-1 1 1,3 23 0,-9-43-150,0-1 1,0 0-1,1 0 1,-1 0-1,0 0 1,0 0 0,0 1-1,0-1 1,0 0-1,0 0 1,0 0-1,0 0 1,0 0-1,0 1 1,0-1-1,0 0 1,0 0-1,0 0 1,0 0-1,0 1 1,0-1-1,0 0 1,0 0 0,0 0-1,-1 0 1,1 0-1,0 1 1,0-1-1,0 0 1,0 0-1,0 0 1,0 0-1,0 0 1,0 0-1,-1 0 1,1 1-1,0-1 1,0 0 0,0 0-1,0 0 1,0 0-1,0 0 1,-1 0-1,1 0 1,0 0-1,0 0 1,0 0-1,0 0 1,-1 0-1,1 0 1,0 0-1,0 0 1,0 0 0,0 0-1,0 0 1,-1 0-1,-10-9 248,-13-20-662,23 27 381,-138-152-2562,54 64 2569,84 90 19,1-1 1,-1 1 0,1-1-1,0 1 1,-1-1 0,1 1-1,-1-1 1,1 1 0,0-1-1,-1 1 1,1-1 0,0 0 0,0 1-1,0-1 1,0 0 0,-1 1-1,1-1 1,0 1 0,0-1-1,0 0 1,0 1 0,0-1-1,0 0 1,0 1 0,1-1-1,-1 0 1,0 1 0,0-1 0,1 0-1,17-13 161,39 0-58,-47 12-57,101-28-553,-42 0-3553,-33 5-821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2.673"/>
    </inkml:context>
    <inkml:brush xml:id="br0">
      <inkml:brushProperty name="width" value="0.05" units="cm"/>
      <inkml:brushProperty name="height" value="0.05" units="cm"/>
    </inkml:brush>
  </inkml:definitions>
  <inkml:trace contextRef="#ctx0" brushRef="#br0">79 235 5221,'0'0'9177,"-9"0"-8894,6 0-250,1 0 0,-1 1 1,0-1-1,0 0 0,1 1 1,-1-1-1,0 1 1,0 0-1,1 0 0,-1 0 1,1 0-1,-1 1 0,1-1 1,0 0-1,-1 1 0,-2 2 1,3 0 72,-1-1 0,1 1 1,0 0-1,0 0 0,0 0 0,0 0 1,1 0-1,0 0 0,0 0 0,0 1 1,0-1-1,0 9 0,0-6-5,1 1 0,-1-1 1,2 1-1,-1-1 0,1 1 0,3 13 1,-4-19-98,1-1 1,-1 1 0,1-1 0,-1 0-1,1 1 1,0-1 0,-1 0 0,1 0-1,0 1 1,0-1 0,0 0 0,0 0 0,0 0-1,0 0 1,0 0 0,1 0 0,-1-1-1,0 1 1,0 0 0,1-1 0,-1 1-1,0 0 1,1-1 0,-1 0 0,1 1-1,-1-1 1,1 0 0,-1 0 0,1 0 0,-1 0-1,0 0 1,1 0 0,-1 0 0,1 0-1,-1 0 1,1-1 0,-1 1 0,1-1-1,-1 1 1,0-1 0,1 0 0,-1 1 0,2-2-1,0-1 52,1 1 0,-1-1 0,0 1 0,0-1 0,0 0 0,0 0 0,0 0 0,-1-1 0,1 1 0,-1-1 0,0 1 0,0-1 0,0 0 0,0 0 0,-1 0 0,0 0-1,2-7 1,0-3 242,0-1 1,-1 1-1,0-27 0,-1 27 108,-4-39 783,3 52-1178,0-1 0,0 1 0,0 0 1,-1-1-1,1 1 0,-1 0 0,1-1 0,-1 1 1,1 0-1,-1 0 0,0 0 0,1-1 0,-1 1 1,0 0-1,0 0 0,0 0 0,0 0 0,0 1 1,0-1-1,0 0 0,0 0 0,0 0 0,-1 1 1,1-1-1,0 1 0,0-1 0,-1 1 0,1-1 0,0 1 1,-1 0-1,1 0 0,-2-1 0,4 1-15,0 0-1,-1 0 1,1 0-1,0 0 1,-1 0-1,1 0 1,0 0-1,-1 0 1,1 0-1,-1 1 1,1-1 0,0 0-1,-1 0 1,1 0-1,0 1 1,-1-1-1,1 0 1,-1 1-1,1-1 1,-1 1-1,1-1 1,-1 0-1,1 1 1,-1-1-1,0 1 1,1-1-1,-1 1 1,1-1-1,-1 1 1,0 0 0,0-1-1,1 1 1,-1-1-1,0 1 1,0 0-1,0-1 1,0 1-1,0 0 1,1-1-1,-1 1 1,0 0-1,-1-1 1,1 1-1,0 0 1,0-1-1,0 1 1,0-1-1,0 1 1,-1 0 0,1-1-1,0 1 1,0-1-1,-1 1 1,1-1-1,-1 1 1,1 0-1,0-1 1,-1 0-1,1 1 1,-1-1-1,1 1 1,-1-1-1,1 1 1,-1-1-1,1 0 1,-1 0-1,-1 1 1,11-5 2,-1 0 1,-1 0-1,1-1 1,-1 0-1,1-1 1,-1 0-1,-1 0 0,1 0 1,5-8-1,35-30-24,-43 41 23,-1 1 0,1 0 0,-1 0 0,1 0 1,0 0-1,0 1 0,0-1 0,0 1 0,0 0 0,0 0 0,0 1 0,6-1 0,-8 1-6,-1 0 1,0 1-1,1-1 1,-1 1-1,0 0 1,0-1 0,0 1-1,0 0 1,0-1-1,0 1 1,0 0-1,0 0 1,0 0-1,0 0 1,0 0-1,0 0 1,0 0-1,-1 0 1,1 1-1,-1-1 1,1 0-1,-1 0 1,1 0 0,-1 1-1,0-1 1,1 0-1,-1 1 1,0 1-1,6 44-50,-6-39 49,1 9 7,3 25-9,-4-42 13,0 1 1,1-1-1,-1 0 1,0 1 0,0-1-1,0 1 1,1-1-1,-1 0 1,0 1 0,1-1-1,-1 0 1,0 1-1,1-1 1,-1 0-1,0 0 1,1 1 0,-1-1-1,0 0 1,1 0-1,-1 0 1,1 1 0,-1-1-1,1 0 1,-1 0-1,0 0 1,1 0-1,-1 0 1,2 0 0,18-12 116,21-36 7,-34 38-121,0 0 1,1 1-1,1 0 1,0 0-1,0 0 1,1 2-1,14-11 1,-23 18 7,-1 1 0,1-1 0,0 1 0,-1-1 1,1 1-1,0-1 0,-1 1 0,1-1 0,-1 1 1,1-1-1,-1 1 0,1 0 0,-1-1 1,0 1-1,1 0 0,-1-1 0,0 1 0,1 0 1,-1 0-1,0-1 0,0 1 0,0 0 0,1 0 1,-1-1-1,0 1 0,0 0 0,0 0 1,0 0-1,-1-1 0,1 1 0,0 0 0,-1 1 1,2 41 183,-1-36-187,42-41 546,28-30-516,-65 60-44,1-1 1,-1 1-1,1 0 1,0 1-1,0 0 1,1 0-1,-1 0 0,1 0 1,-1 1-1,1 0 1,8-1-1,-14 4-3,0-1 0,0 1 0,0 0 0,-1 0 1,1-1-1,0 1 0,-1 0 0,1 0 0,-1 0 0,1 0 0,-1 0 0,1-1 0,-1 1 0,0 0 0,1 0 0,-1 0 0,0 0 0,0 0 0,0 0 0,1 0 0,-1 0 0,0 0 1,0 1-1,-1-1 0,1 1 0,0 39 132,-1-32-90,28-24-375,32-29-9776,-38 27 3599</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3.659"/>
    </inkml:context>
    <inkml:brush xml:id="br0">
      <inkml:brushProperty name="width" value="0.05" units="cm"/>
      <inkml:brushProperty name="height" value="0.05" units="cm"/>
    </inkml:brush>
  </inkml:definitions>
  <inkml:trace contextRef="#ctx0" brushRef="#br0">167 401 9641,'0'0'2792,"-9"-2"406,0 0-2440,-1 0-1,1 1 1,-1 0 0,-16 1 0,22 0-693,1 1-1,-1-1 1,0 1 0,1 0-1,-1 0 1,0 0 0,1 1 0,0-1-1,-1 1 1,1 0 0,0 0-1,0 0 1,0 0 0,0 0 0,0 1-1,0 0 1,-3 5 0,1-2-43,2 0-1,-1 0 1,1 0 0,0 1 0,0 0-1,1 0 1,-2 7 0,3-12-17,1-1 0,-1 1 1,1-1-1,-1 1 0,1-1 0,0 1 1,0-1-1,0 1 0,0-1 0,0 1 1,0-1-1,0 1 0,0 0 0,0-1 1,1 1-1,-1-1 0,1 1 0,-1-1 1,1 0-1,0 1 0,-1-1 0,1 1 1,0-1-1,0 0 0,0 0 0,0 0 1,0 1-1,0-1 0,0 0 0,0 0 1,1 0-1,-1-1 0,0 1 0,1 0 1,-1 0-1,1-1 0,2 2 0,3-1 9,0-1 0,0 0 0,0 0 0,0-1 0,0 0-1,0 0 1,0 0 0,0-1 0,-1 0 0,1 0 0,-1-1-1,1 0 1,-1 0 0,0-1 0,0 1 0,0-1 0,0 0-1,-1-1 1,5-5 0,-4 6-18,-1-1 0,0 0-1,-1-1 1,1 1 0,-1-1 0,0 0 0,0 0-1,-1 0 1,0-1 0,0 1 0,0-1-1,-1 1 1,0-1 0,0 0 0,-1 0 0,0 0-1,0 0 1,0 0 0,-1-8 0,0 15-9,0 0 1,0-1 0,0 1-1,0 0 1,0 0-1,0 0 1,0-1 0,0 1-1,0 0 1,-1 0 0,1 0-1,0-1 1,0 1 0,0 0-1,0 0 1,0 0-1,0-1 1,0 1 0,-1 0-1,1 0 1,0 0 0,0 0-1,0-1 1,0 1-1,-1 0 1,1 0 0,0 0-1,0 0 1,0 0 0,-1 0-1,1 0 1,0-1 0,0 1-1,0 0 1,-1 0-1,1 0 1,0 0 0,0 0-1,0 0 1,-1 0 0,1 0-1,0 0 1,0 0-1,-1 0 1,1 1 0,-13 7-200,-6 12 155,16-15 53,1-1 0,-1 0 0,1 1 0,0-1 0,1 1 1,-1-1-1,1 1 0,0 0 0,0 0 0,1 0 1,-1-1-1,1 1 0,0 5 0,1-9-2,-1-1 0,1 1 0,-1-1 0,1 1 0,-1-1 0,1 1 0,-1-1 0,1 1 0,0-1 0,-1 0 0,1 1 0,0-1 0,-1 0 0,1 1 0,0-1 0,0 0 0,-1 0 0,1 0 0,0 0 0,-1 0 0,1 0 0,0 0 0,0 0 0,-1 0 0,1 0 0,0 0 0,0 0 0,0-1 0,23-6-81,-15 1 37,-1 0 0,1 0 0,-1-1 0,0 0 0,-1-1 0,0 0 0,0 0 0,-1 0 1,1-1-1,4-10 0,6-12-517,23-54 1,-32 63 553,-1 0 1,-1 0-1,-1-1 0,-1 0 1,-1 1-1,0-1 0,-2-38 1,-1 60 12,0 0 1,0 1-1,0-1 1,0 0-1,0 1 1,0-1 0,0 0-1,0 1 1,0-1-1,0 0 1,0 0 0,0 1-1,0-1 1,-1 0-1,1 1 1,0-1 0,-1 0-1,1 1 1,0-1-1,-1 1 1,1-1-1,-1 0 1,1 1 0,-1-1-1,1 1 1,-1-1-1,1 1 1,-1 0 0,1-1-1,-1 1 1,0 0-1,1-1 1,-1 1-1,1 0 1,-1-1 0,0 1-1,0 0 1,1 0-1,-1 0 1,0 0 0,1 0-1,-1 0 1,0 0-1,1 0 1,-1 0 0,-1 0-1,0 1 47,0 0 0,0 0 0,0 0 0,0 0 0,0 0 0,1 0 0,-1 0-1,0 1 1,1-1 0,-1 1 0,1-1 0,-1 1 0,1 0 0,-2 1 0,-4 12 67,1 0-1,1 0 1,0 0 0,0 1-1,2 0 1,0 0 0,0 0 0,2 0-1,0 0 1,1 0 0,1 0-1,0 0 1,1 0 0,0 0 0,2 0-1,0 0 1,1-1 0,0 1-1,8 14 1,-2-5-115,8 13 114,-18-37-54,0-45 128,-1-78-758,-3 112 488,-2 13-44,5-2 121,0 1 1,-1-1-1,1 0 1,0 0-1,0 0 1,0 0-1,0 1 1,0-1-1,0 0 1,0 0-1,0 0 0,1 1 1,-1-1-1,0 0 1,1 0-1,-1 0 1,0 0-1,1 0 1,0 0-1,0 2 1,2 1 0,1-1 0,-1 0 0,1 0 0,-1 0 0,1-1 1,0 1-1,0-1 0,0 1 0,0-1 0,0-1 0,1 1 0,-1-1 0,1 1 1,-1-1-1,1 0 0,-1-1 0,1 1 0,0-1 0,-1 0 0,1 0 0,-1-1 0,1 1 1,0-1-1,5-2 0,-2 2 22,0-2 0,0 1 0,0-1 1,0 0-1,-1-1 0,0 1 0,1-2 0,-1 1 1,-1-1-1,1 0 0,-1 0 0,11-12 0,10-30 87,-26 44-76,0 1-1,0-1 1,0 1-1,0-1 1,-1 1-1,1-1 0,0 0 1,-1 1-1,0-1 1,0 0-1,0 1 1,0-1-1,0 0 1,0 0-1,-1 1 0,1-1 1,-2-3-1,2 6-24,-1-1-1,0 1 1,1 0 0,-1-1-1,1 1 1,-1 0-1,0-1 1,1 1-1,-1 0 1,0 0 0,1-1-1,-1 1 1,0 0-1,1 0 1,-1 0-1,0 0 1,1 0 0,-1 0-1,0 0 1,1 0-1,-1 0 1,0 0-1,1 0 1,-1 1 0,0-1-1,1 0 1,-1 0-1,0 1 1,1-1 0,-1 0-1,1 1 1,-1-1-1,0 1 1,1-1-1,-1 1 1,1-1 0,0 1-1,-1-1 1,1 1-1,-1-1 1,0 2-1,-19 23 253,16-18-161,-1 1 0,2 0 0,-1 1 0,1-1 0,0 1 0,1-1 0,0 1 1,0 0-1,1 0 0,0 0 0,1 0 0,1 13 0,-1-21-88,0 1 0,0-1 0,0 1 0,1-1 0,-1 0 0,1 1 0,-1-1 0,1 0 0,0 0 0,-1 1 0,1-1 0,0 0 0,0 0 0,0 0 0,0 0 0,0 0 0,0 0 0,0 0 1,0 0-1,0 0 0,0-1 0,1 1 0,-1 0 0,0-1 0,1 1 0,-1-1 0,0 1 0,1-1 0,-1 0 0,0 1 0,1-1 0,-1 0 0,1 0 0,-1 0 0,1 0 0,-1 0 0,0 0 0,1-1 0,1 0 0,2 1 13,0-1 0,0 0 0,0 0 0,0-1-1,0 0 1,0 0 0,0 0 0,0 0 0,-1-1-1,6-3 1,0-3-41,-1 1-1,0-2 1,0 1-1,-1-1 1,0-1 0,10-18-1,-15 23-213,0 0 0,0 0 0,-1 0 0,0 0 0,0 0 0,0-1 0,-1 1-1,0 0 1,0-1 0,-1 1 0,1-1 0,-2 1 0,1-1 0,-1 1 0,-2-10 0,3 13 23,-1 1 0,0 0 0,-1 0 0,1-1 0,0 1 0,-1 0 0,1 0 0,-1 0 0,1 1 0,-1-1 0,0 0 0,0 0 0,0 1 0,-3-3 0,-12 0-5934</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4.354"/>
    </inkml:context>
    <inkml:brush xml:id="br0">
      <inkml:brushProperty name="width" value="0.05" units="cm"/>
      <inkml:brushProperty name="height" value="0.05" units="cm"/>
    </inkml:brush>
  </inkml:definitions>
  <inkml:trace contextRef="#ctx0" brushRef="#br0">178 69 9993,'0'-3'437,"0"0"0,0 0 0,-1 0-1,1 0 1,-1 1 0,1-1 0,-1 0-1,0 0 1,0 1 0,0-1-1,-1 0 1,1 1 0,-1 0 0,1-1-1,-1 1 1,0 0 0,-2-3 0,1 3-327,1 0 0,-1 0 1,0 0-1,0 1 0,0-1 1,0 1-1,0-1 0,-1 1 1,1 0-1,0 0 0,-1 1 1,1-1-1,0 1 0,-1 0 1,1-1-1,-1 1 1,1 1-1,-1-1 0,1 0 1,0 1-1,-1 0 0,-3 1 1,2 0-107,1 1 1,0-1-1,0 1 1,0 0 0,0 0-1,0 0 1,1 1-1,-1-1 1,1 1 0,0 0-1,0 0 1,0 0-1,1 0 1,0 0 0,-1 1-1,1-1 1,1 1-1,-3 5 1,0 3 125,0 0-1,1 0 1,1 0-1,0 0 1,-1 20-1,3-31-123,0-1-1,0 1 0,1-1 1,-1 0-1,0 1 0,1-1 1,-1 1-1,1-1 0,-1 1 1,1-1-1,-1 0 0,1 0 1,0 1-1,0-1 0,0 0 1,0 0-1,0 0 0,0 0 1,0 0-1,0 0 0,0 0 1,0 0-1,1 0 0,-1 0 1,0-1-1,0 1 0,1-1 0,-1 1 1,1-1-1,-1 1 0,1-1 1,-1 0-1,0 1 0,1-1 1,-1 0-1,1 0 0,-1 0 1,1 0-1,-1-1 0,1 1 1,-1 0-1,2-1 0,4 0 20,-1 0-1,0-1 0,1 0 1,-1 0-1,0 0 1,0 0-1,0-1 0,10-7 1,102-104-57,-114 114-129,-6 8 211,-6 8 194,5-12-202,1 0 0,-1 1 0,1-1 0,-1 1-1,2-1 1,-1 1 0,0 0 0,1-1 0,0 1-1,0 0 1,-1 8 0,2-12-37,1-1 1,-1 1-1,1-1 0,-1 1 0,1-1 0,-1 1 1,1-1-1,-1 1 0,1-1 0,-1 1 1,1-1-1,-1 1 0,1-1 0,0 0 1,-1 0-1,1 1 0,0-1 0,-1 0 0,1 0 1,0 0-1,0 1 0,-1-1 0,1 0 1,0 0-1,-1 0 0,1 0 0,0 0 1,0-1-1,-1 1 0,1 0 0,0 0 0,-1 0 1,1-1-1,0 1 0,-1 0 0,1-1 1,1 0-1,29-10 148,142-101-873,-172 112 729,-1 0 0,0-1 0,0 1 0,0 0 0,1 0 0,-1 0 0,0 0 0,0 0 0,0 0 0,1 0 0,-1 0 0,0 0 0,0 0 0,0 0 0,1 0 0,-1 0 0,0 0 0,0 0 0,0 1 0,1-1 0,-1 0 0,0 0 0,0 0 0,0 0 0,0 0 1,1 0-1,-1 0 0,0 1 0,0-1 0,0 0 0,0 0 0,1 0 0,-1 0 0,0 1 0,0-1 0,0 0 0,0 0 0,0 0 0,0 1 0,0-1 0,0 0 0,0 0 0,0 0 0,0 1 0,0-1 0,0 0 0,0 0 0,0 0 0,0 1 0,0-1 0,0 0 0,0 0 0,0 0 0,0 1 0,0-1 0,0 0 0,0 0 0,0 0 0,0 1 1,-1-1-1,-3 26 308,3-23-260,1 1 0,-1-1 1,0 1-1,1-1 0,0 1 1,0 0-1,0-1 0,0 1 1,1 3-1,0-6-85,0 0 0,1 0 0,-1 0 0,1 0-1,-1 0 1,1-1 0,-1 1 0,1-1 0,-1 1 0,1-1-1,0 1 1,-1-1 0,1 0 0,0 0 0,-1 0 0,1 0 0,0 0-1,-1 0 1,1 0 0,-1-1 0,1 1 0,0-1 0,-1 1-1,2-1 1,20-10-3319,-11-5-4213,-11-2 658</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4.698"/>
    </inkml:context>
    <inkml:brush xml:id="br0">
      <inkml:brushProperty name="width" value="0.05" units="cm"/>
      <inkml:brushProperty name="height" value="0.05" units="cm"/>
    </inkml:brush>
  </inkml:definitions>
  <inkml:trace contextRef="#ctx0" brushRef="#br0">59 36 10890,'0'0'7271,"-55"-34"-4452,52 32-1570,6 9-1826,6 4-1761,-7-4-3844</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5.060"/>
    </inkml:context>
    <inkml:brush xml:id="br0">
      <inkml:brushProperty name="width" value="0.05" units="cm"/>
      <inkml:brushProperty name="height" value="0.05" units="cm"/>
    </inkml:brush>
  </inkml:definitions>
  <inkml:trace contextRef="#ctx0" brushRef="#br0">112 71 4837,'0'0'2034,"2"-9"416,2-2-1592,-2 6-435,-1 1 0,0 0 0,1-1 1,-1 1-1,-1-1 0,1 1 1,-1-9-1,0 13-339,0-1 0,0 1 0,1 0-1,-1 0 1,0 0 0,0-1 0,-1 1 0,1 0 0,0 0 0,0-1 0,0 1-1,0 0 1,0 0 0,0-1 0,0 1 0,0 0 0,0 0 0,0 0 0,-1-1 0,1 1-1,0 0 1,0 0 0,0 0 0,0 0 0,0-1 0,-1 1 0,1 0 0,0 0 0,0 0-1,0 0 1,-1 0 0,1 0 0,0 0 0,0-1 0,-1 1 0,1 0 0,0 0 0,0 0-1,0 0 1,-1 0 0,1 0 0,0 0 0,-1 0 0,-13 7 1230,-10 13-885,12-3-353,0 1 0,2 0-1,0 1 1,-9 25 0,15-34 35,1 0 1,0 1 0,0 0-1,1-1 1,1 1 0,0 0-1,0 0 1,1 0 0,0 0-1,2 11 1,-1-20-174,0 1 0,-1-1 0,1 1 0,0-1 0,0 0 0,1 1 0,-1-1 0,0 0 0,1 0 0,0 0 0,-1 0 0,1 0 0,0 0 0,0-1 0,0 1 0,0-1 0,0 1 0,0-1 0,0 0 0,1 0 0,-1 0 0,1 0 0,-1 0 0,0 0 0,1 0 0,-1-1 0,1 0 0,-1 1 0,1-1 0,0 0 0,-1 0 0,5-1 0,1 1-747,1-1 0,-1 0 0,0-1 1,0 0-1,1 0 0,-2 0 0,1-1 0,15-8 0,15-15-3809</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06.019"/>
    </inkml:context>
    <inkml:brush xml:id="br0">
      <inkml:brushProperty name="width" value="0.05" units="cm"/>
      <inkml:brushProperty name="height" value="0.05" units="cm"/>
    </inkml:brush>
  </inkml:definitions>
  <inkml:trace contextRef="#ctx0" brushRef="#br0">85 378 8296,'0'0'2322,"-9"5"-1009,2 1-1123,0 0 0,0 0-1,0 0 1,1 1 0,0 0-1,0 0 1,-6 10-1,10-14-120,0 0-1,0 0 0,0 0 0,0 1 0,1-1 0,0 0 0,-1 1 0,1-1 1,0 1-1,1-1 0,-1 1 0,0-1 0,1 1 0,0-1 0,0 1 0,0 0 1,1-1-1,-1 1 0,1-1 0,-1 1 0,1-1 0,1 1 0,-1-1 0,0 1 1,4 5-1,-3-7-59,0 0 1,0 0-1,1 0 0,-1 0 1,1 0-1,0 0 1,-1 0-1,1-1 1,0 0-1,0 1 0,0-1 1,0 0-1,0 0 1,0-1-1,0 1 1,0-1-1,0 1 0,1-1 1,-1 0-1,0 0 1,0 0-1,0-1 1,5 0-1,-1-1 69,-1 1 1,0-1-1,1 0 1,-1 0-1,0-1 1,0 1-1,0-1 0,0-1 1,-1 1-1,9-7 1,-7 2 115,0 1 0,0-1 0,-1 0 0,0 0 0,0 0 0,-1-1-1,0 0 1,-1 0 0,1-1 0,-2 1 0,0-1 0,0 0 0,0 0 0,-1 0 0,-1 0 0,0 0 0,0-13 0,-1 23-187,0-1-1,0 1 1,0 0-1,0-1 1,0 1-1,0-1 1,0 1-1,0 0 1,0-1-1,0 1 1,0-1-1,0 1 1,0 0 0,0-1-1,0 1 1,-1-1-1,1 1 1,0 0-1,0-1 1,0 1-1,-1 0 1,1-1-1,0 1 1,0 0-1,-1 0 1,1-1 0,0 1-1,-1 0 1,1 0-1,0-1 1,-1 1-1,1 0 1,-1 0-1,1 0 1,0 0-1,-1-1 1,1 1-1,-1 0 1,1 0-1,0 0 1,-1 0 0,1 0-1,-1 0 1,1 0-1,0 0 1,-1 0-1,1 0 1,-1 1-1,1-1 1,0 0-1,-1 0 1,1 0-1,0 0 1,-1 0-1,1 1 1,0-1 0,-1 0-1,-19 18 181,17-13-146,0 1 1,0-1-1,1 1 0,0 0 1,0 0-1,0 0 0,1 0 1,0 0-1,0 0 0,1 0 1,-1 11-1,2-15-24,-1-1 0,0 1 1,1 0-1,-1-1 0,1 1 0,-1-1 1,1 1-1,0-1 0,-1 1 0,1-1 1,0 1-1,0-1 0,0 0 0,1 1 1,-1-1-1,0 0 0,0 0 0,2 1 1,0 0-9,-1-1 1,1 0-1,-1 0 1,1-1-1,0 1 1,-1 0-1,1-1 1,0 1-1,0-1 1,-1 0-1,1 0 1,0 0-1,0-1 1,3 0-1,2-1 2,0 0 0,-1-1 0,1 0 0,-1 0 0,0-1 0,0 0 0,0 0 0,-1-1 0,1 0 0,-1 0 0,0 0 0,6-8 0,3-4-63,0 0 0,-2 0 1,14-24-1,-16 21-25,-15 27-131,-15 34 103,17-38 114,1 1 0,0 0 1,0 1-1,1-1 0,-1 0 0,1 0 0,-1 0 0,1 0 0,2 8 0,-2-11-4,0 1 0,1-1 0,-1 0-1,1 0 1,-1 0 0,1 0 0,0-1 0,-1 1 0,1 0 0,0 0 0,-1 0 0,1 0 0,0-1 0,0 1 0,0 0 0,0-1 0,0 1-1,0-1 1,0 1 0,0-1 0,0 1 0,0-1 0,0 0 0,0 1 0,0-1 0,0 0 0,1 0 0,-1 0 0,0 0 0,0 0 0,0 0-1,0 0 1,0 0 0,0-1 0,0 1 0,1 0 0,0-1 0,9-4 19,1 1 1,-1-2-1,-1 1 1,1-1-1,-1-1 0,0 0 1,-1 0-1,13-13 0,16-11-56,-23 19 19,-12 9-24,1 0 0,0 0 1,-1 0-1,1 0 0,0 1 1,0 0-1,0-1 0,1 2 1,-1-1-1,8-2 0,-11 5 38,-1 0 0,1 0 0,0 0 0,-1 0 0,1 0 0,-1 0 0,1 0 0,-1 0 0,0 0-1,1 1 1,-1-1 0,0 0 0,0 0 0,0 0 0,0 0 0,0 1 0,0-1 0,0 0 0,0 0-1,-1 0 1,1 0 0,-1 2 0,-4 29 277,4-30-236,0-1 0,1 1-1,-1-1 1,0 0-1,1 1 1,0-1-1,-1 1 1,1 0-1,0-1 1,0 1-1,0-1 1,0 1-1,0-1 1,0 1 0,0-1-1,0 1 1,1 0-1,-1-1 1,0 1-1,2 1 1,-1-3-26,-1 0 1,1 0-1,0 0 1,0 0-1,0 0 1,0 0-1,0 0 1,0 0-1,0 0 1,0-1-1,0 1 0,0 0 1,0 0-1,-1-1 1,1 1-1,0-1 1,0 1-1,0-1 1,0 1-1,-1-1 1,1 1-1,1-2 1,8-7 10,-1 1 1,1-1-1,10-15 1,-14 15-12,0 0 1,0 0 0,-1-1 0,-1 0 0,0 0-1,0 0 1,-1 0 0,0-1 0,-1 1-1,0-1 1,-1 0 0,0 0 0,-1-12 0,0 23-19,0 0 1,0-1-1,1 1 1,-1 0-1,0-1 1,0 1-1,-1 0 1,1 0-1,0-1 1,0 1-1,0 0 1,0-1-1,0 1 1,0 0-1,0 0 1,0-1-1,0 1 1,-1 0-1,1 0 1,0-1-1,0 1 1,0 0-1,-1 0 1,1 0-1,0-1 1,0 1-1,0 0 1,-1 0-1,1 0 1,0 0-1,0 0 1,-1-1-1,1 1 1,0 0-1,-1 0 1,1 0-1,0 0 1,0 0-1,-1 0 1,1 0-1,0 0 1,-1 0-1,1 0 1,0 0-1,0 0 1,-1 0-1,1 0 1,0 0-1,-1 0 1,1 1-1,0-1 1,0 0-1,-1 0 1,1 0-1,0 0 1,0 0-1,-1 1 1,1-1-1,0 0 1,0 0-1,0 0 1,-1 1-1,1-1 1,0 0-1,0 0 1,0 1-1,-1 0 1,1-1-1,0 0 0,0 1 0,-1-1 0,1 0 0,0 1 0,0-1 0,0 1 0,-1-1 0,1 1 0,0-1 0,0 1 0,0-1 0,0 0 0,0 1 0,0-1 0,0 1 0,0-1 0,0 1 0,0-1 0,0 1 0,0-1 0,1 1 0,-1-1 0,0 0 0,0 1 0,0-1 0,1 1 1,-1-1-1,0 0 0,0 1 0,1-1 0,-1 1 0,0-1 0,1 0 0,-1 0 0,0 1 0,1-1 0,-1 0 0,1 0 0,-1 1 0,0-1 0,1 0 0,-1 0 0,1 0 0,-1 0 0,1 1 0,-1-1 0,0 0 0,1 0 0,-1 0 0,1 0 0,-1 0 0,2 0 0,7 1 9,0 0-1,1 0 0,0-1 1,-1 0-1,1 0 0,-1-1 1,1 0-1,-1-1 0,0 0 1,0-1-1,0 0 0,0 0 1,0-1-1,13-7 0,-5 1 11,0-1 0,0 0 1,-2-2-1,1 0 0,25-28 0,-38 37 2,-1 1-1,1-1 1,-1 0 0,1 0-1,-1 0 1,0 0-1,1-5 1,-2 9-11,-1-1-1,0 1 1,0 0 0,0-1-1,0 1 1,0-1 0,0 1-1,1-1 1,-1 1-1,0-1 1,-1 1 0,1-1-1,0 1 1,0-1 0,0 1-1,0-1 1,0 1 0,0 0-1,0-1 1,-1 1 0,1-1-1,0 1 1,0-1-1,-1 1 1,1 0 0,0-1-1,-1 0 1,0 1-3,-1 0-1,1 0 1,0-1 0,0 1 0,0 0-1,-1 0 1,1 0 0,0 0-1,0 0 1,-1 1 0,1-1-1,0 0 1,0 0 0,0 1 0,0-1-1,-2 2 1,-5 1-6,1 1 1,0 0-1,0 0 1,1 1-1,-1 0 1,1 0-1,0 1 1,1 0-1,-1 0 0,1 0 1,-8 12-1,7-9 57,1 0-1,-1 1 0,2 0 1,-1-1-1,1 2 0,1-1 0,0 0 1,-3 16-1,6-24-50,0-1 0,0 1 0,0 0-1,0-1 1,0 1 0,0 0 0,0-1 0,1 1-1,-1 0 1,1-1 0,-1 1 0,1 0 0,0-1 0,-1 1-1,1-1 1,0 1 0,0-1 0,0 0 0,0 1-1,0-1 1,0 0 0,1 0 0,-1 0 0,2 2 0,1-1 5,0 0 1,0 0 0,1 0 0,-1 0 0,0-1-1,1 0 1,-1 0 0,1 0 0,4 0-1,12 0-308,-1 0-1,0-2 1,24-4-1,6-6-2518,-2-8-3634,-1-5-4209</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2.641"/>
    </inkml:context>
    <inkml:brush xml:id="br0">
      <inkml:brushProperty name="width" value="0.05" units="cm"/>
      <inkml:brushProperty name="height" value="0.05" units="cm"/>
    </inkml:brush>
  </inkml:definitions>
  <inkml:trace contextRef="#ctx0" brushRef="#br0">49 60 7591,'0'0'7976,"-1"-3"-7976,-2-15 313,-3-6 2610,6 23-2894,-1 0 0,0 1 0,1-1 0,-1 1 0,0-1 0,0 1 0,1-1 0,-1 1 0,0 0 1,0-1-1,0 1 0,1 0 0,-1-1 0,0 1 0,0 0 0,0 0 0,0 0 0,0 0 0,0 0 0,1 0 0,-1 0 0,0 0 0,0 0 0,0 0 1,0 1-1,0-1 0,1 0 0,-1 1 0,0-1 0,-1 1 0,1-1-32,1 1 1,-1-1-1,0 0 1,0 1-1,1-1 0,-1 0 1,0 1-1,1-1 0,-1 1 1,1 0-1,-1-1 1,1 1-1,-1-1 0,1 1 1,-1 0-1,1-1 1,-1 1-1,1 0 0,0-1 1,-1 1-1,1 0 0,0 0 1,0-1-1,0 1 1,-1 0-1,1 0 0,0 0 1,0-1-1,0 1 1,0 0-1,0 0 0,1 0 1,-1 1-1,0-2-3,0 1 0,1-1 0,-1 0-1,0 1 1,1-1 0,-1 1 0,0-1 0,1 0 0,-1 1 0,1-1-1,-1 0 1,0 0 0,1 1 0,-1-1 0,1 0 0,-1 0 0,1 1-1,-1-1 1,1 0 0,-1 0 0,1 0 0,-1 0 0,1 0 0,-1 0-1,1 0 1,-1 0 0,1 0 0,-1 0 0,1 0 0,-1 0-1,1 0 1,-1 0 0,1-1 0,-1 1 0,1 0 0,-1 0 0,1 0-1,-1-1 1,0 1 0,1 0 0,-1-1 0,1 1 0,-1 0 0,0-1-1,1 1 1,-1-1 0,0 1 0,0 0 0,1-1 0,-1 1 0,0-1-1,0 1 1,1-1 0,-1 0 0,15-25-196,-12 22-3705,-2 25-1946,-1-3-419</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5.905"/>
    </inkml:context>
    <inkml:brush xml:id="br0">
      <inkml:brushProperty name="width" value="0.05" units="cm"/>
      <inkml:brushProperty name="height" value="0.05" units="cm"/>
    </inkml:brush>
  </inkml:definitions>
  <inkml:trace contextRef="#ctx0" brushRef="#br0">11 4 9929,'-5'-3'673,"-1"3"1409,8 15-1602,18 4 1,4 2-97,7 1-127,4 1-193,4-3-64,1-2 0,1-8 32,-7-6-128,-2-4-833,-3-7-256,-5-17 128,-4-6-513,-11-6-1633,0 0-705</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3.175"/>
    </inkml:context>
    <inkml:brush xml:id="br0">
      <inkml:brushProperty name="width" value="0.05" units="cm"/>
      <inkml:brushProperty name="height" value="0.05" units="cm"/>
    </inkml:brush>
  </inkml:definitions>
  <inkml:trace contextRef="#ctx0" brushRef="#br0">58 65 7239,'0'0'4014,"-8"-2"-1777,-25-7-561,32 9-1622,0 0 0,0 0 0,1 0 0,-1 0-1,0 0 1,0 1 0,1-1 0,-1 0 0,0 1-1,1-1 1,-1 0 0,0 1 0,1-1 0,-1 1-1,1-1 1,-1 1 0,1-1 0,-1 1-1,1-1 1,-1 1 0,1 0 0,-1-1 0,1 1-1,0 0 1,-1-1 0,1 1 0,0 0 0,0 0-1,0-1 1,-1 1 0,1 0 0,0 0 0,0-1-1,0 1 1,0 0 0,0 0 0,0-1 0,0 1-1,1 1 1,-1 1-22,0-1-1,0 0 1,0 1-1,0-1 1,0 1-1,1-1 1,-1 0 0,1 1-1,0-1 1,0 0-1,1 3 1,0-4-34,0 1 0,-1-1 0,1 0 1,0 0-1,0 0 0,0-1 0,0 1 0,1 0 1,-1-1-1,0 1 0,0-1 0,0 0 1,0 0-1,1 0 0,-1 0 0,0 0 0,0 0 1,0-1-1,0 1 0,1-1 0,-1 1 0,0-1 1,0 0-1,0 0 0,0 0 0,0 0 0,0 0 1,-1 0-1,3-2 0,1 0 35,-1 0-1,1-1 1,-1 1-1,0-1 1,0 0-1,-1 0 1,1 0-1,-1-1 1,0 1-1,5-10 1,-7 12 16,0 0 0,0 0 0,0 0-1,-1 0 1,1 0 0,-1 0 0,0 0 0,1 0 0,-1 0 0,0-1 0,0 1-1,0 0 1,0 0 0,-1 0 0,1 0 0,-1 0 0,0-3 0,0 4-15,1 0 1,-1 0 0,0 1 0,1-1-1,-1 0 1,0 0 0,0 0 0,0 1 0,0-1-1,0 0 1,1 1 0,-1-1 0,-1 1 0,1-1-1,0 1 1,0 0 0,0-1 0,0 1 0,0 0-1,0 0 1,0 0 0,0-1 0,-2 1-1,0 1-16,-1-1 0,1 0 0,0 1 0,-1 0 0,1 0-1,0 0 1,0 0 0,-1 0 0,1 1 0,0-1 0,0 1 0,1 0-1,-1 0 1,0 0 0,0 0 0,1 1 0,0-1 0,-1 1-1,-3 5 1,4-4-11,-1 0-1,1 1 0,0-1 1,0 1-1,1-1 0,0 1 1,-1 0-1,1 0 0,1 0 1,-1 7-1,1-10-40,0-1-1,0 1 1,0-1-1,0 1 1,0-1 0,1 1-1,-1-1 1,1 1 0,-1-1-1,1 1 1,-1-1 0,1 0-1,0 1 1,-1-1 0,1 0-1,0 0 1,0 0 0,0 1-1,0-1 1,0 0 0,1 0-1,-1 0 1,0-1 0,0 1-1,0 0 1,1 0 0,-1-1-1,1 1 1,-1-1 0,0 1-1,1-1 1,-1 1 0,1-1-1,-1 0 1,1 0 0,1 0-1,3 1-623,-1-1 1,1 0-1,-1 0 0,1 0 0,-1-1 1,1 0-1,-1 0 0,1-1 0,-1 1 1,0-1-1,0 0 0,0-1 0,6-3 0,15-12-6666</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6.492"/>
    </inkml:context>
    <inkml:brush xml:id="br0">
      <inkml:brushProperty name="width" value="0.05" units="cm"/>
      <inkml:brushProperty name="height" value="0.05" units="cm"/>
    </inkml:brush>
  </inkml:definitions>
  <inkml:trace contextRef="#ctx0" brushRef="#br0">4 484 5285,'-4'8'6983,"22"-20"-5100,27-25-1060,92-104 262,-65 65-2025,150-125 0,-194 186 155,-11 6-5867,-26 15 3017</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6.851"/>
    </inkml:context>
    <inkml:brush xml:id="br0">
      <inkml:brushProperty name="width" value="0.05" units="cm"/>
      <inkml:brushProperty name="height" value="0.05" units="cm"/>
    </inkml:brush>
  </inkml:definitions>
  <inkml:trace contextRef="#ctx0" brushRef="#br0">198 0 7783,'0'0'4650,"-8"12"-4666,-36 68 69,2 3 1,-40 116-1,78-189-12,0 1-1,0-1 0,2 0 1,-1 1-1,1 0 1,-1 18-1,4-28-52,-1-1 1,0 1-1,0 0 0,1 0 0,-1 0 0,0 0 1,1 0-1,-1-1 0,1 1 0,0 0 0,-1 0 1,1-1-1,-1 1 0,1 0 0,0-1 0,-1 1 1,1-1-1,0 1 0,0-1 0,0 1 0,-1-1 1,1 0-1,0 1 0,0-1 0,0 0 0,0 0 1,0 1-1,0-1 0,0 0 0,0 0 0,-1 0 1,1 0-1,0 0 0,0 0 0,0 0 0,0-1 1,0 1-1,0 0 0,0 0 0,0-1 0,1 0 1,43-13 58,8-11-168,-4 2 571,54-18 0,-87 36-990,-1 1 1,1 0 0,0 1 0,0 1 0,0 0 0,0 1 0,0 1 0,18 2 0,-17 2-2787,-5 0-1271</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0.357"/>
    </inkml:context>
    <inkml:brush xml:id="br0">
      <inkml:brushProperty name="width" value="0.05" units="cm"/>
      <inkml:brushProperty name="height" value="0.05" units="cm"/>
    </inkml:brush>
  </inkml:definitions>
  <inkml:trace contextRef="#ctx0" brushRef="#br0">78 57 5541,'0'0'9289,"-4"0"-8515,-9 0 392,27 0-181,-14 0-992,0 0-1,0 0 1,1 1-1,-1-1 1,0 0-1,0 0 1,0 0-1,1 0 0,-1 0 1,0 0-1,0 0 1,0 0-1,1 0 1,-1 0-1,0 0 1,0 0-1,0 0 0,1 0 1,-1 0-1,0 0 1,0 0-1,1 0 1,-1 0-1,0 0 0,0-1 1,0 1-1,0 0 1,1 0-1,-1 0 1,0 0-1,0 0 1,0-1-1,0 1 0,1 0 1,-1 0-1,0 0 1,0 0-1,0-1 1,0 1-1,0 0 1,0 0-1,0 0 0,0-1 1,0 1-1,1 0 1,-1 0-1,0 0 1,0-1-1,0 1 0,0 0 1,0 0-1,0-1 1,0 1-1,0 0 1,-1 0-1,1 0 1,0-1-1,0 1 0,0 0 1,0 0-1,0-1 1,-18-6 289,15 7-197,-32 4 555,34-4-628,0 0 0,0 0 0,0 1-1,0-1 1,0 0 0,0 1-1,0-1 1,0 1 0,0 0 0,0-1-1,0 1 1,0-1 0,1 1-1,-1 0 1,0 0 0,0 0 0,1-1-1,-1 1 1,1 0 0,-1 0-1,1 0 1,-1 0 0,1 0 0,-1 0-1,1 0 1,0 0 0,0 0 0,-1 0-1,1 0 1,0 2 0,0-3-13,1 0 0,-1 1 0,0-1 1,0 0-1,1 0 0,-1 1 0,0-1 1,1 0-1,-1 0 0,0 1 0,1-1 1,-1 0-1,1 0 0,-1 0 0,0 0 1,1 0-1,-1 0 0,1 1 0,-1-1 1,0 0-1,1 0 0,-1 0 0,1 0 1,-1 0-1,0-1 0,1 1 0,-1 0 1,1 0-1,-1 0 0,0 0 0,1 0 1,-1 0-1,0-1 0,1 1 0,-1 0 1,0 0-1,1-1 0,-1 1 0,0 0 1,1 0-1,-1-1 0,0 1 0,18-14 183,-18 15-177,-1-1 0,1 0 0,0 0 0,0 0 0,-1 0 0,1 0 0,0 0 0,-1 0 0,1 0 0,0 0 0,0 0 0,-1 0 0,1 0 0,0 0 0,0 0 0,-1 0 0,1 0 0,0 0 0,0 0 0,-1 0 0,1 0 0,0 0 0,0 0 0,-1-1 0,1 1 0,0 0 0,0 0 0,-1 0 0,1 0 0,0-1 0,0 1 0,0 0 0,0 0 0,-1-1 0,1 1 0,0 0 0,0 0 0,0 0 0,0-1 0,0 1 0,0 0 0,0-1 0,-1 1 0,1 0 0,0 0 0,0-1 0,0 1 0,0 0 0,0 0 0,0-1 0,0 1 0,1 0 0,-1 0 0,0-1 0,0 1 0,0 0 0,0 0 0,0-1 0,0 1 0,0 0 0,0 0 0,1-1 0,-1 1 0,0 0 0,0 0 0,0 0 1,1-1-1,-1 1 0,0 0 0,-17 10 44,15-8-53,1 0 0,0 0 0,-1 0 0,1 0 0,0 0 0,0 0 0,0 0 0,0 0 0,0 1 0,1-1 0,-1 0 0,1 1 0,0-1 0,-1 0 0,1 1 0,0-1 0,0 3 0,0-5-1,1 0 0,-1 1 0,0-1 1,0 0-1,0 1 0,1-1 0,-1 0 1,0 1-1,0-1 0,1 0 0,-1 1 1,0-1-1,0 0 0,1 0 0,-1 1 1,0-1-1,1 0 0,-1 0 1,0 0-1,1 1 0,-1-1 0,1 0 1,-1 0-1,0 0 0,1 0 0,-1 0 1,1 0-1,-1 0 0,0 0 0,1 0 1,-1 0-1,1 0 0,23-13-48,-20 10 61,40-35 113,-41 35-117,-1 1 0,0-1 0,0 0 0,0 0 1,0 1-1,0-1 0,0 0 0,-1-1 0,1 1 1,-1 0-1,0 0 0,0 0 0,-1-1 1,2-4-1,-3 8-28,-1 0 1,1 0-1,0 0 1,0 0-1,-1 1 1,1-1-1,0 1 1,0-1-1,0 1 1,0-1-1,-1 1 1,1-1-1,0 1 1,-1 1-1,-5 5 37,1 0 0,-1 0 0,1 0 0,1 1 0,0 0 0,0 0 0,0 1 0,1-1 0,0 1-1,1 0 1,-3 13 0,5-21 142,19-19 245,-1-2 1,22-34-1,-108 165-1062,67-106 1186,6-11-268,15-23-323,15-25-704,-25 37 352,-12 13-403,1 6 777,-1-1 0,1 0 0,0 1 0,0-1 0,0 1 0,0 0 1,0 0-1,1 0 0,-1 0 0,-2 2 0,-15 27-4,-14 18 1106,56-92-250,10-12-1000,-22 35-271,-28 53 325,11-20 178,3-6 66,0-1 0,0 0 1,-1 1-1,0-1 0,0-1 0,-1 1 1,-6 6-1,12-45 877,10 13-831,-2 9-1949</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2.848"/>
    </inkml:context>
    <inkml:brush xml:id="br0">
      <inkml:brushProperty name="width" value="0.05" units="cm"/>
      <inkml:brushProperty name="height" value="0.05" units="cm"/>
    </inkml:brush>
  </inkml:definitions>
  <inkml:trace contextRef="#ctx0" brushRef="#br0">0 76 4292,'0'0'7885,"6"-5"-6956,-3 3-721,0 0 1,-1 0 0,1 0-1,-1 0 1,0 0 0,0-1 0,0 1-1,0-1 1,0 0 0,0 1-1,-1-1 1,1 0 0,-1 0-1,0 0 1,0 0 0,0 0-1,0 0 1,0-1 0,-1 1-1,0 0 1,1-4 0,-2 6-191,1 1 0,-1-1 1,0 1-1,1-1 0,-1 1 0,0-1 1,0 1-1,1-1 0,-1 1 0,0-1 1,0 1-1,0 0 0,1 0 0,-1-1 1,0 1-1,0 0 0,0 0 0,0 0 1,0 0-1,1 0 0,-1 0 0,0 0 1,0 0-1,0 0 0,0 1 0,0-1 1,1 0-1,-1 0 0,0 1 0,0-1 1,0 1-1,1-1 0,-1 1 0,0-1 1,1 1-1,-1-1 0,0 1 1,1-1-1,-1 1 0,1 0 0,-1-1 1,1 1-1,-1 0 0,1 0 0,-1-1 1,1 1-1,0 0 0,-1 0 0,1 1 1,0-2-6,0 0 0,0 0 1,0-1-1,1 1 1,-1 0-1,0 0 0,0 0 1,0 0-1,0 0 0,1 0 1,-1 0-1,0 0 1,0 0-1,0 0 0,1 0 1,-1 0-1,0 0 1,0 0-1,0 0 0,1 0 1,-1 0-1,0 0 1,0 0-1,0 0 0,0 0 1,1 0-1,-1 0 0,0 0 1,0 0-1,0 0 1,0 0-1,1 1 0,-1-1 1,0 0-1,0 0 1,0 0-1,0 0 0,0 0 1,0 0-1,1 1 1,-1-1-1,0 0 0,0 0 1,0 0-1,0 0 0,0 1 1,0-1-1,0 0 1,0 0-1,0 0 0,0 1 1,0-1-1,0 0 1,0 0-1,0 0-12,0 1-1,0-1 1,0 0-1,0 0 1,0 0 0,0 1-1,0-1 1,0 0-1,0 0 1,0 0 0,1 1-1,-1-1 1,0 0-1,0 0 1,0 0 0,0 0-1,0 1 1,0-1-1,0 0 1,1 0 0,-1 0-1,0 0 1,0 0-1,0 0 1,0 0 0,0 1-1,1-1 1,-1 0-1,0 0 1,0 0 0,0 0-1,1 0 1,-1 0-1,0 0 1,0 0 0,0 0-1,0 0 1,1 0-1,-1 0 1,0 0 0,0 0-1,0 0 1,1 0-1,-1 0 1,0 0 0,0 0-1,0 0 1,1 0-1,-1 0 1,0-1 0,0 1-1,0 0 1,1 0-1,-1 1 82,2 22-1414,-2-23 1280,0 1 0,0-1 1,0 0-1,1 1 0,-1-1 0,0 0 0,0 1 1,0-1-1,1 0 0,-1 1 0,0-1 0,0 0 1,1 1-1,-1-1 0,0 0 0,1 0 0,-1 1 0,0-1 1,1 0-1,-1 0 0,0 0 0,1 0 0,-1 1 1,0-1-1,1 0 0,-1 0 0,1 0 0,-1 0 1,0 0-1,1 0 0,-1 0 0,1 0 0,-1 0 1,0 0-1,1 0 0,-1 0 0,0 0 0,1-1 0,-1 1 1,1 0-1,-1 0 0,0 0 0,1 0 0,-1-1 1,0 1-1,1 0 0,-1 0 0,0-1 0,0 1 1,1 0-1,-1-1 0,0 1 0,0 0 0,1-1 0,-1 12-2641,1 19-5456,-1-26 5315</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3.193"/>
    </inkml:context>
    <inkml:brush xml:id="br0">
      <inkml:brushProperty name="width" value="0.05" units="cm"/>
      <inkml:brushProperty name="height" value="0.05" units="cm"/>
    </inkml:brush>
  </inkml:definitions>
  <inkml:trace contextRef="#ctx0" brushRef="#br0">0 1 1602</inkml:trace>
  <inkml:trace contextRef="#ctx0" brushRef="#br0" timeOffset="1">0 1 1602,'28'16'170,"-24"-12"2496,-15-11 6066,9 4-8705</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3.538"/>
    </inkml:context>
    <inkml:brush xml:id="br0">
      <inkml:brushProperty name="width" value="0.05" units="cm"/>
      <inkml:brushProperty name="height" value="0.05" units="cm"/>
    </inkml:brush>
  </inkml:definitions>
  <inkml:trace contextRef="#ctx0" brushRef="#br0">11 4 897,'0'0'3358,"-5"17"-726,5-18-2578,0 1 0,0 0 1,-1 0-1,1 0 1,0 0-1,0 0 1,-1 0-1,1 0 1,0 0-1,0 0 1,-1 0-1,1-1 1,0 1-1,0 0 1,0 0-1,-1 0 0,1 0 1,0-1-1,0 1 1,0 0-1,0 0 1,-1-1-1,1 1 1,0 0-1,0 0 1,0 0-1,0-1 1,0 1-1,0 0 1,0-1-1,0 1 0,0 0 1,0 0-1,0-1 1,0 1-1,0 0 1,0-1-1,9-12-5177</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3.913"/>
    </inkml:context>
    <inkml:brush xml:id="br0">
      <inkml:brushProperty name="width" value="0.05" units="cm"/>
      <inkml:brushProperty name="height" value="0.05" units="cm"/>
    </inkml:brush>
  </inkml:definitions>
  <inkml:trace contextRef="#ctx0" brushRef="#br0">21 21 769,'-1'0'59,"1"0"0,0 0 1,0 0-1,-1 0 0,1 0 1,0 0-1,0 0 0,0 0 0,-1 0 1,1 0-1,0 0 0,0 0 1,-1 0-1,1 0 0,0 0 1,0 0-1,0 0 0,-1-1 1,1 1-1,0 0 0,0 0 1,0 0-1,0 0 0,-1 0 0,1-1 1,0 1-1,0 0 0,0 0 1,0 0-1,0-1 0,-1 1 1,1 0-1,0 0 0,0 0 1,0-1-1,0 1 0,0 0 0,0 0 1,0 0-1,0-1 0,0 1 1,0 0-1,0 0 0,0-1 1,0 1-1,0 0 0,0 0 1,0 0-1,0-1 0,0 1 0,0 0 1,1 0-1,-1-1 0,0 1 1,0 0-1,-14-2 2333,14-9-4432</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4.475"/>
    </inkml:context>
    <inkml:brush xml:id="br0">
      <inkml:brushProperty name="width" value="0.05" units="cm"/>
      <inkml:brushProperty name="height" value="0.05" units="cm"/>
    </inkml:brush>
  </inkml:definitions>
  <inkml:trace contextRef="#ctx0" brushRef="#br0">548 388 128,'0'0'9396,"-30"-34"-6418,17 18-2368,0 0 0,0 1-1,-2 1 1,-25-20 0,31 26-397,1 0 1,-1 0-1,2-1 1,-8-10-1,10 13-119,1 0 0,-1 0 0,0 0 0,-1 0-1,1 1 1,-1 0 0,0 0 0,0 1 0,-1 0 0,1 0 0,-11-5 0,-3 1 229,1-1 0,-32-20 0,41 21-284,-1 1 0,0 1 0,0 0 0,-1 1 0,0 0-1,1 0 1,-2 1 0,1 1 0,0 0 0,-1 1 0,-13-1 0,24 3-29,1 0 0,-1 1 0,0-1 0,0 0 0,0 0 0,0 0 0,0 0 0,0-1 0,0 1 0,0 0 0,0-1 0,0 1 0,0-1 0,1 0 0,-1 0 0,0 0 0,0 0 0,1 0 0,-1 0 0,0 0 0,1 0 0,0-1 0,-1 1 1,1 0-1,0-1 0,-1 1 0,1-1 0,0 0 0,0 1 0,0-1 0,0 0 0,0-3 0,0-2-2546,11 7-3872,1 1 4814,1-1-2575</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15.139"/>
    </inkml:context>
    <inkml:brush xml:id="br0">
      <inkml:brushProperty name="width" value="0.05" units="cm"/>
      <inkml:brushProperty name="height" value="0.05" units="cm"/>
    </inkml:brush>
  </inkml:definitions>
  <inkml:trace contextRef="#ctx0" brushRef="#br0">25 271 2915,'0'0'14803,"0"-7"-14061,1-16-263,1 1-224,-1 0 0,-1 0-1,-1 0 1,0 0 0,-10-39-1,8 51-261,0 0-1,0-1 1,1 1-1,-2-18 1,4 28-52,26 1-133,-17 1 181,1 1 0,-1 1-1,0 0 1,0 0 0,0 1 0,9 6 0,-11-6-345,-1-1 0,1 0 0,1 0-1,-1 0 1,1-1 0,-1 0 0,1-1 0,0 1 0,0-2 0,0 1 0,9 0 0,25-2-6215,-23-1 1286</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6.295"/>
    </inkml:context>
    <inkml:brush xml:id="br0">
      <inkml:brushProperty name="width" value="0.05" units="cm"/>
      <inkml:brushProperty name="height" value="0.05" units="cm"/>
    </inkml:brush>
  </inkml:definitions>
  <inkml:trace contextRef="#ctx0" brushRef="#br0">33 0 6150,'0'0'1665,"-16"48"-127,5-19-225,9 4-576,-2-1-321,4 6-128,0 2-159,0 1-65,0 7-32,0 3 0,0 1-32,0 1-641,0-4-512,0-4-897,0-10-1601</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49.541"/>
    </inkml:context>
    <inkml:brush xml:id="br0">
      <inkml:brushProperty name="width" value="0.05" units="cm"/>
      <inkml:brushProperty name="height" value="0.05" units="cm"/>
    </inkml:brush>
  </inkml:definitions>
  <inkml:trace contextRef="#ctx0" brushRef="#br0">94 0 12332,'0'0'1954,"-57"0"-1186,44 0 866,-2 0-513,10 5-673,1-3-288,8-2-576,1 0 416,10 0-416,-4 0-834,2 0-1344,-2-1-1410</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0"/>
    </inkml:context>
    <inkml:brush xml:id="br0">
      <inkml:brushProperty name="width" value="0.05" units="cm"/>
      <inkml:brushProperty name="height" value="0.05" units="cm"/>
    </inkml:brush>
  </inkml:definitions>
  <inkml:trace contextRef="#ctx0" brushRef="#br0">1 0 14221,'0'0'1890,"13"53"-2370,3-43-865,-1-2-962,-4 0-1312,-2-4-2883</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0.359"/>
    </inkml:context>
    <inkml:brush xml:id="br0">
      <inkml:brushProperty name="width" value="0.05" units="cm"/>
      <inkml:brushProperty name="height" value="0.05" units="cm"/>
    </inkml:brush>
  </inkml:definitions>
  <inkml:trace contextRef="#ctx0" brushRef="#br0">75 0 13645,'0'0'128,"-46"9"256,26-2-288,11 1 1,9-2-226,0-1-1792</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0.703"/>
    </inkml:context>
    <inkml:brush xml:id="br0">
      <inkml:brushProperty name="width" value="0.05" units="cm"/>
      <inkml:brushProperty name="height" value="0.05" units="cm"/>
    </inkml:brush>
  </inkml:definitions>
  <inkml:trace contextRef="#ctx0" brushRef="#br0">0 0 12812,'0'0'865,"17"13"-9033</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1.111"/>
    </inkml:context>
    <inkml:brush xml:id="br0">
      <inkml:brushProperty name="width" value="0.05" units="cm"/>
      <inkml:brushProperty name="height" value="0.05" units="cm"/>
    </inkml:brush>
  </inkml:definitions>
  <inkml:trace contextRef="#ctx0" brushRef="#br0">47 0 15663,'0'0'2050,"-46"8"-1858,48-4-1281,11-1-1730,7-1-63,-7-1-1571</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1.441"/>
    </inkml:context>
    <inkml:brush xml:id="br0">
      <inkml:brushProperty name="width" value="0.05" units="cm"/>
      <inkml:brushProperty name="height" value="0.05" units="cm"/>
    </inkml:brush>
  </inkml:definitions>
  <inkml:trace contextRef="#ctx0" brushRef="#br0">0 1 14221,'0'0'1634</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1.771"/>
    </inkml:context>
    <inkml:brush xml:id="br0">
      <inkml:brushProperty name="width" value="0.05" units="cm"/>
      <inkml:brushProperty name="height" value="0.05" units="cm"/>
    </inkml:brush>
  </inkml:definitions>
  <inkml:trace contextRef="#ctx0" brushRef="#br0">246 532 2338,'0'0'12492,"39"-4"-19186,-28-5 1985</inkml:trace>
  <inkml:trace contextRef="#ctx0" brushRef="#br0" timeOffset="1">2 46 8232,'0'0'6822,"-2"-45"-12908,10 45-256</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2.133"/>
    </inkml:context>
    <inkml:brush xml:id="br0">
      <inkml:brushProperty name="width" value="0.05" units="cm"/>
      <inkml:brushProperty name="height" value="0.05" units="cm"/>
    </inkml:brush>
  </inkml:definitions>
  <inkml:trace contextRef="#ctx0" brushRef="#br0">0 1 13997,'0'0'1185</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4:52.494"/>
    </inkml:context>
    <inkml:brush xml:id="br0">
      <inkml:brushProperty name="width" value="0.05" units="cm"/>
      <inkml:brushProperty name="height" value="0.05" units="cm"/>
    </inkml:brush>
  </inkml:definitions>
  <inkml:trace contextRef="#ctx0" brushRef="#br0">37 0 12172,'0'0'3683,"-37"48"-4035,37-37-161,6-3-672,7-1-961,1-3-1537,-1-4-2467</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13.639"/>
    </inkml:context>
    <inkml:brush xml:id="br0">
      <inkml:brushProperty name="width" value="0.05" units="cm"/>
      <inkml:brushProperty name="height" value="0.05" units="cm"/>
    </inkml:brush>
  </inkml:definitions>
  <inkml:trace contextRef="#ctx0" brushRef="#br0">11 35 6726,'0'0'5867,"11"5"-5269,-9-4-584,10 4 256,-1 0 0,1-1 0,25 6 0,-36-10-167,1 1 1,0-1-1,0 1 1,0-1-1,0 1 1,0-1-1,0 0 1,0 0-1,1 0 1,-1 0-1,0-1 1,0 1-1,0 0 1,0-1-1,0 1 1,-1-1-1,1 0 1,0 0-1,0 0 1,0 0-1,0 0 1,-1 0-1,1 0 1,-1 0-1,1-1 1,-1 1-1,1-1 1,-1 1-1,0-1 1,1 1-1,-1-1 1,0 0-1,0 0 1,0 1-1,0-1 1,-1 0-1,1 0 1,0-3-1,-1 4-75,0 0 0,0 0 0,0 0-1,0 1 1,0-1 0,0 0 0,0 0 0,0 0-1,0 0 1,0 0 0,-1 1 0,1-1-1,0 0 1,-1 0 0,1 0 0,0 1 0,-1-1-1,1 0 1,-1 0 0,1 1 0,-1-1-1,0 1 1,1-1 0,-1 0 0,0 1 0,1-1-1,-1 1 1,0-1 0,-1 1 0,-32-7 117,27 7-155,1 0-1,-1 0 0,0 1 0,0 0 0,0 1 0,1 0 0,-13 4 0,15-4 4,1 0 1,0 0-1,0 0 0,0 1 1,0-1-1,0 1 1,1 0-1,-1-1 0,1 1 1,0 0-1,-1 1 1,1-1-1,1 0 0,-1 1 1,0-1-1,1 1 0,0-1 1,0 1-1,0-1 1,-1 8-1,3-10 0,-1-1-1,1 1 1,-1-1 0,1 0 0,0 1-1,-1-1 1,1 0 0,0 1-1,-1-1 1,1 0 0,0 0 0,-1 0-1,1 0 1,0 1 0,0-1-1,-1 0 1,1 0 0,0 0-1,-1-1 1,1 1 0,0 0 0,0 0-1,-1 0 1,1 0 0,0-1-1,-1 1 1,1 0 0,0-1 0,23-7 250,6-14 37,-29 21-216,1 1 0,-1-1 0,0 0 0,0 0 1,0 0-1,0 0 0,0 0 0,-1 0 0,1 0 1,0 0-1,0-1 0,-1 1 0,1 0 0,-1 0 1,1-1-1,-1 1 0,1 0 0,-1 0 0,0-1 1,0 1-1,0-1 0,1 1 0,-1 0 0,-1-2 1,0 2-64,0 0 1,-1 0 0,1 1 0,0-1-1,-1 0 1,1 1 0,-1-1 0,1 1 0,-1 0-1,0-1 1,1 1 0,-1 0 0,1 0-1,-1 0 1,1 0 0,-1 0 0,0 0 0,1 0-1,-1 1 1,1-1 0,-1 1 0,1-1-1,-1 1 1,1-1 0,-1 1 0,1 0 0,0 0-1,-1 0 1,1 0 0,0 0 0,0 0-1,0 0 1,0 0 0,0 0 0,0 1 0,0-1-1,0 0 1,-1 3 0,3-4-182,0 1-1,0-1 1,1 1-1,-1-1 1,0 0 0,0 1-1,1-1 1,-1 0-1,0 0 1,0 0 0,1 0-1,-1 0 1,0 0-1,0 0 1,1 0 0,1-1-1,15-3-5608,-4-7-874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9.870"/>
    </inkml:context>
    <inkml:brush xml:id="br0">
      <inkml:brushProperty name="width" value="0.05" units="cm"/>
      <inkml:brushProperty name="height" value="0.05" units="cm"/>
    </inkml:brush>
  </inkml:definitions>
  <inkml:trace contextRef="#ctx0" brushRef="#br0">37 39 480,'0'0'5285,"0"-8"-4270,-5-23-166,5 31-799,0 1 0,0-1 0,0 0 0,0 0 0,0 1 0,0-1 0,-1 0 0,1 0 0,0 0 0,0 1 0,0-1 0,0 0 0,-1 0 0,1 0 0,0 1 0,0-1 0,0 0 0,-1 0 0,1 0 0,0 0 0,0 0 0,-1 0 0,1 0 0,0 1 0,0-1 1,-1 0-1,1 0 0,0 0 0,0 0 0,-1 0 0,1 0 0,0 0 0,-1 0 0,1 0 0,0 0 0,0 0 0,-1-1 0,1 1 0,0 0 0,0 0 0,0 0 0,-1 0 0,1 0 0,0 0 0,0-1 0,-1 1 0,1 0 0,0 0 0,0 0 0,0 0 0,0-1 0,-1 1 0,1 0 1,0 0-1,0-1 0,0 1 0,0 0 0,0-1 0,-9 22 852,2 38-412,3 0-1,5 100 1,1-51-315,-3-71-149,0-25-41,0 0 0,1 0 0,0 0 0,1 0 0,4 20 0,4-23-1158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7.080"/>
    </inkml:context>
    <inkml:brush xml:id="br0">
      <inkml:brushProperty name="width" value="0.05" units="cm"/>
      <inkml:brushProperty name="height" value="0.05" units="cm"/>
    </inkml:brush>
  </inkml:definitions>
  <inkml:trace contextRef="#ctx0" brushRef="#br0">0 1 8968,'0'0'3711,"2"8"-3145,2 4-477,0-1 1,1 1 0,1-1 0,-1 0 0,2-1 0,-1 1 0,2-1 0,14 17-1,87 80-38,-57-59 61,-41-37-171,-4-5-170,0-1 0,-1 1 0,0 1 0,0-1 0,-1 1 0,0 0-1,0 0 1,-1 0 0,0 1 0,0 0 0,4 10 0,-8-17 103,0 0 0,0-1 0,-1 1-1,1-1 1,0 1 0,0-1 0,0 1 0,0-1-1,0 1 1,-1 0 0,1-1 0,0 1 0,-1-1 0,1 1-1,0-1 1,-1 0 0,1 1 0,0-1 0,-1 1 0,1-1-1,-1 0 1,1 1 0,-1-1 0,1 0 0,-1 1-1,1-1 1,-1 0 0,1 0 0,-1 0 0,1 1 0,-1-1-1,0 0 1,1 0 0,-1 0 0,1 0 0,-1 0-1,1 0 1,-2 0 0,-29 0-1471,23 0 689,-28 0-2465</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14.741"/>
    </inkml:context>
    <inkml:brush xml:id="br0">
      <inkml:brushProperty name="width" value="0.05" units="cm"/>
      <inkml:brushProperty name="height" value="0.05" units="cm"/>
    </inkml:brush>
  </inkml:definitions>
  <inkml:trace contextRef="#ctx0" brushRef="#br0">43 38 3716,'-16'18'4176,"14"-15"-3940,0-1 0,0 1 1,1 1-1,-1-1 0,1 0 0,0 0 1,0 0-1,0 1 0,0-1 1,1 1-1,-1-1 0,1 0 1,0 5-1,0-8-221,0 0 0,0 1 1,0-1-1,0 0 0,0 0 0,0 0 1,0 1-1,0-1 0,1 0 0,-1 0 0,0 0 1,0 1-1,0-1 0,0 0 0,0 0 1,0 0-1,1 0 0,-1 0 0,0 1 1,0-1-1,0 0 0,1 0 0,-1 0 0,0 0 1,0 0-1,0 0 0,1 0 0,-1 0 1,0 0-1,0 0 0,0 0 0,1 0 0,-1 0 1,0 0-1,0 0 0,0 0 0,1 0 1,-1 0-1,0 0 0,0 0 0,0 0 1,1 0-1,-1 0 0,0 0 0,0 0 0,0 0 1,1-1-1,-1 1 0,0 0 0,0 0 1,0 0-1,0 0 0,0 0 0,1-1 1,8-5 646,-5 1-340,-1 1 0,1-1 0,-1 1 0,0-1 0,-1 0 0,5-10 0,-6 13-227,0 0 1,-1 0-1,1 0 0,0 0 1,-1 0-1,1 0 0,-1 0 0,0 0 1,1 0-1,-1 0 0,0 0 1,0 0-1,-1-1 0,1 1 1,0 0-1,-1 0 0,1 0 1,-1 0-1,1 0 0,-1 0 0,-2-3 1,3 4-86,-1 1-1,0-1 1,0 0 0,1 0 0,-1 1 0,0-1-1,0 1 1,0-1 0,0 0 0,0 1 0,0 0 0,0-1-1,0 1 1,0 0 0,0-1 0,0 1 0,0 0-1,0 0 1,0 0 0,0 0 0,0 0 0,0 0-1,0 0 1,0 0 0,0 0 0,0 0 0,0 1 0,0-1-1,0 0 1,0 1 0,0-1 0,0 1 0,0-1-1,0 1 1,0 0 0,-1 1 0,0-1 2,0 1 0,1-1 0,-1 1 0,1 0-1,0 0 1,-1 0 0,1 0 0,0 0 0,0 0 0,0 0 0,1 0 0,-1 0 0,0 0 0,1 0 0,-1 1 0,1 2 0,0-4 4,0 0 0,0-1 0,0 1 1,0 0-1,0-1 0,0 1 0,0 0 0,0-1 1,0 1-1,0 0 0,0-1 0,1 1 1,-1 0-1,0-1 0,0 1 0,1-1 0,-1 1 1,1 0-1,-1-1 0,0 1 0,1-1 0,-1 1 1,1-1-1,-1 1 0,1-1 0,0 0 1,-1 1-1,1-1 0,-1 0 0,1 1 0,0-1 1,-1 0-1,1 0 0,0 1 0,-1-1 1,1 0-1,0 0 0,-1 0 0,1 0 0,0 0 1,-1 0-1,1 0 0,0 0 0,-1 0 0,1 0 1,0-1-1,-1 1 0,1 0 0,0 0 1,-1-1-1,1 1 0,-1 0 0,1-1 0,0 1 1,-1 0-1,1-1 0,-1 1 0,1-2 1,1 1 43,0 0 0,0 0 0,0-1 1,0 1-1,0-1 0,-1 1 0,1-1 1,-1 0-1,1 0 0,-1 0 0,1 0 1,-1 0-1,0 0 0,0 0 0,0 0 1,0 0-1,-1 0 0,1-1 0,0-2 1,-1 5-44,0-1-1,0 1 1,0 0 0,0-1 0,0 1 0,-1 0 0,1-1 0,0 1-1,0 0 1,0-1 0,0 1 0,-1 0 0,1-1 0,0 1 0,0 0-1,0 0 1,-1-1 0,1 1 0,0 0 0,-1 0 0,1-1 0,0 1-1,-1 0 1,1 0 0,0 0 0,-1 0 0,1-1 0,0 1 0,-1 0-1,1 0 1,0 0 0,-1 0 0,1 0 0,0 0 0,-1 0-1,1 0 1,0 0 0,-1 0 0,1 0 0,-1 0 0,1 0 0,0 1-1,-1-1 1,1 0 0,0 0 0,-1 0 0,1 0 0,0 0 0,0 1-1,-1-1 1,1 0 0,-1 1 0,0-1-20,0 1 0,0 0 0,0-1 0,0 1 1,0 0-1,0 0 0,0-1 0,0 1 0,0 0 0,0 0 0,1 0 0,-1 0 0,0 0 0,1 0 0,-1 1 1,0-1-1,1 0 0,-1 2 0,1-3-17,0 1 1,0-1-1,0 0 0,0 1 1,0-1-1,0 1 1,0-1-1,0 1 0,0-1 1,0 1-1,0-1 1,0 0-1,0 1 0,0-1 1,0 1-1,1-1 1,-1 1-1,0-1 0,0 0 1,1 1-1,-1-1 0,0 0 1,0 1-1,1-1 1,-1 0-1,0 1 0,1-1 1,-1 0-1,1 0 1,-1 1-1,0-1 0,1 0 1,-1 0-1,1 0 1,-1 0-1,0 1 0,1-1 1,23-2-1035,20-14-3014,-27 7 331,-4 0-1767</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15.404"/>
    </inkml:context>
    <inkml:brush xml:id="br0">
      <inkml:brushProperty name="width" value="0.05" units="cm"/>
      <inkml:brushProperty name="height" value="0.05" units="cm"/>
    </inkml:brush>
  </inkml:definitions>
  <inkml:trace contextRef="#ctx0" brushRef="#br0">1 18 6342,'0'0'5862,"49"-17"-5894,-40 17-609,6 0-480,-9 0-1185</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15.826"/>
    </inkml:context>
    <inkml:brush xml:id="br0">
      <inkml:brushProperty name="width" value="0.05" units="cm"/>
      <inkml:brushProperty name="height" value="0.05" units="cm"/>
    </inkml:brush>
  </inkml:definitions>
  <inkml:trace contextRef="#ctx0" brushRef="#br0">0 1 9001,'0'0'4900,"15"56"-4740,2-52-96,-1 0-128,-3-2-416,7-2-321,-11 0-736,-5 0-1026</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16.170"/>
    </inkml:context>
    <inkml:brush xml:id="br0">
      <inkml:brushProperty name="width" value="0.05" units="cm"/>
      <inkml:brushProperty name="height" value="0.05" units="cm"/>
    </inkml:brush>
  </inkml:definitions>
  <inkml:trace contextRef="#ctx0" brushRef="#br0">0 0 7431,'0'0'2979,"15"49"-2915,-10-41-1153,5-1-2947</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16.545"/>
    </inkml:context>
    <inkml:brush xml:id="br0">
      <inkml:brushProperty name="width" value="0.05" units="cm"/>
      <inkml:brushProperty name="height" value="0.05" units="cm"/>
    </inkml:brush>
  </inkml:definitions>
  <inkml:trace contextRef="#ctx0" brushRef="#br0">81 18 13773,'0'0'2338,"-51"33"-640,33-24 96,7-5-1186,11-13-1729,11-13-3299,1-10-4741</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13.972"/>
    </inkml:context>
    <inkml:brush xml:id="br0">
      <inkml:brushProperty name="width" value="0.05" units="cm"/>
      <inkml:brushProperty name="height" value="0.05" units="cm"/>
    </inkml:brush>
  </inkml:definitions>
  <inkml:trace contextRef="#ctx0" brushRef="#br0">388 177 4773,'-5'-10'64,"4"7"-81,-5-9 293,0 0 1,-1 0-1,0 0 0,-1 0 1,-11-12-1,17 22-250,0-1-1,0 1 1,-1 0-1,1-1 1,-1 1 0,0 0-1,0 0 1,0 1 0,0-1-1,0 1 1,0-1-1,0 1 1,0 0 0,0 0-1,-1 0 1,1 1-1,0-1 1,-1 1 0,1 0-1,0 0 1,-1 0-1,1 0 1,0 0 0,-1 1-1,1 0 1,0 0 0,0-1-1,-1 2 1,1-1-1,0 0 1,-4 3 0,-1 2-73,0 0 1,0 0 0,0 1 0,1 0 0,0 1 0,1 0 0,-1 0 0,1 0-1,-9 18 1,-39 91-244,45-97 246,-10 32 68,3 1-1,1 1 0,3 1 1,2 0-1,3 0 0,2 1 1,4 92-1,3-126-54,0 0 0,1-1 0,1 1 1,1-1-1,1 1 0,1-2 0,1 1 0,0-1 0,2 0 0,0-1 0,1 0 1,2-1-1,25 31 0,-30-39-103,2 0 0,-1-1-1,2-1 1,-1 1 0,1-2 0,0 1 0,0-2 0,1 1 0,0-1-1,0-1 1,1-1 0,0 1 0,-1-2 0,1 0 0,1 0 0,-1-1 0,0-1-1,0 0 1,1-1 0,-1-1 0,0 0 0,0 0 0,26-7 0,-23 2 86,1 0 1,-1-1 0,0-1 0,0-1 0,-1 0 0,-1-1 0,1 0 0,-2-2 0,1 1-1,-1-1 1,20-26 0,-10 8 237,-1 0 0,-1-2 0,-1 0 0,23-55 0,-24 38 396,-1-1 0,-3 0 0,-2-2 0,7-53 0,-9 13 576,-2-131-1,-8 204-1109,-2 0 0,-1 0 1,0 0-1,-1 0 0,-1 1 0,-7-21 0,9 33-69,0 0 0,-1 0 0,0 0 0,0 1 0,0-1 0,-1 1 0,0 0 0,0 0 0,0 0-1,-1 0 1,1 1 0,-1-1 0,0 1 0,-1 1 0,1-1 0,-1 1 0,1 0 0,-1 0 0,0 0-1,0 1 1,-10-3 0,5 3-19,0 0 1,0 0-1,0 1 0,0 1 0,0 0 1,-1 0-1,1 1 0,0 0 0,0 1 0,0 1 1,0 0-1,-19 7 0,12-1-359,-1 1 0,2 0 0,-1 2 0,1 0 0,-30 28 1,26-21-1753</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15.090"/>
    </inkml:context>
    <inkml:brush xml:id="br0">
      <inkml:brushProperty name="width" value="0.05" units="cm"/>
      <inkml:brushProperty name="height" value="0.05" units="cm"/>
    </inkml:brush>
  </inkml:definitions>
  <inkml:trace contextRef="#ctx0" brushRef="#br0">384 1 8264,'-15'3'88,"-1"0"1,1 1-1,0 1 0,0 1 1,1 0-1,-1 0 1,2 2-1,-1 0 0,1 0 1,0 1-1,0 1 1,1 0-1,1 1 0,0 0 1,-13 16-1,7-6-84,1 1-1,0 0 1,2 1 0,0 1-1,2 0 1,1 1-1,0 0 1,-7 31 0,10-16-21,1 0 0,2 0 0,1 0 0,3 1 0,1 0 0,2-1 0,1 1 0,3-1 0,1 0 0,2 0 1,28 75-1,-31-101-125,0 0 0,2 0 0,0 0 0,0-1 1,2 0-1,-1-1 0,2 0 0,-1 0 0,2-1 1,-1-1-1,1 1 0,1-2 0,14 9 0,-19-13 75,1-1-1,0 0 1,-1-1-1,1 1 0,0-2 1,1 1-1,-1-1 1,0 0-1,1-1 1,-1 0-1,1-1 1,-1 0-1,1-1 0,-1 1 1,1-2-1,-1 1 1,0-2-1,0 1 1,1-1-1,-2 0 0,1-1 1,14-8-1,3-5 193,-1 0-1,-1-2 0,-1-1 1,-1-1-1,-1 0 0,0-2 1,-2-1-1,-1 0 1,0-1-1,-2-1 0,-1-1 1,12-29-1,-7 9 139,-2-1 0,-3 0 1,-1-1-1,-3-1 0,-2 0 0,4-74 1,-12 105-361,0-1 0,-2 0 0,0 1 0,-2-1 0,0 1 0,-1 0 0,-1 0 0,-13-34 0,14 45 34,0 0 0,0 0 0,-1 0-1,0 1 1,0 0 0,-1 0 0,1 0-1,-2 0 1,1 1 0,-1 0 0,0 0-1,0 1 1,-1 0 0,1 0 0,-1 1 0,0 0-1,-1 0 1,1 1 0,0 0 0,-1 1-1,-13-3 1,9 3 90,-2 1 0,1 1-1,0 0 1,0 1 0,0 0 0,0 2 0,1-1-1,-1 1 1,0 1 0,1 1 0,0 0-1,0 0 1,0 1 0,-13 10 0,17-11-184,0 1-1,0 0 1,1 1 0,0 0-1,1 0 1,-1 0 0,1 1 0,1 1-1,-1-1 1,1 1 0,1 0-1,0 0 1,0 0 0,1 1 0,0 0-1,1 0 1,0 0 0,0 0-1,-1 15 1,3-8-3654</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26.037"/>
    </inkml:context>
    <inkml:brush xml:id="br0">
      <inkml:brushProperty name="width" value="0.05" units="cm"/>
      <inkml:brushProperty name="height" value="0.05" units="cm"/>
    </inkml:brush>
  </inkml:definitions>
  <inkml:trace contextRef="#ctx0" brushRef="#br0">85 0 5157,'0'0'-187,"-8"5"369,2-2-76,1 0 0,0 0 0,0 1 0,0 0 0,1-1 0,-1 2 0,1-1 0,0 0 0,0 1 0,0 0 0,1 0 0,0 0 0,0 0 0,0 0 0,0 1 0,1-1 0,0 1 0,0 0 0,1 0 0,-2 10 0,4 23-8,2 1 0,1-1 0,3 0 0,15 54-1,4 26-106,30 152 704,-41-216-459,2-1 1,47 98-1,4-1-180,62 197 0,-77-202 16,6-3 0,7-2 0,5-3 0,7-4 1,145 191-1,-163-251-57,3-4 1,3-2 0,3-3 0,109 78 0,-80-75 70,3-4-1,2-4 1,121 49-1,-70-49 33,2-7-1,3-7 1,1-6-1,316 34 1,55-62 624,-263-13-646,-264 1-161,0-1-27,0 1-1,0 0 1,0 0-1,0 0 1,1 1-1,-1-1 1,0 1-1,0 0 1,0 0-1,0 1 1,0-1-1,-1 1 1,1 0-1,4 2 1,-18-2-6298</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27.735"/>
    </inkml:context>
    <inkml:brush xml:id="br0">
      <inkml:brushProperty name="width" value="0.05" units="cm"/>
      <inkml:brushProperty name="height" value="0.05" units="cm"/>
    </inkml:brush>
  </inkml:definitions>
  <inkml:trace contextRef="#ctx0" brushRef="#br0">17 5 4068,'-1'0'27,"1"0"-1,0 0 1,0-1 0,0 1-1,0 0 1,0 0 0,0-1-1,0 1 1,-1 0 0,1 0-1,0 0 1,0-1 0,0 1-1,-1 0 1,1 0 0,0 0-1,0 0 1,0-1 0,-1 1-1,1 0 1,0 0 0,0 0-1,-1 0 1,1 0 0,0 0-1,0 0 1,-1 0 0,1 0-1,0 0 1,-1 0 0,1 0 0,0 0-1,0 0 1,-1 0 0,1 0-1,0 0 1,0 0 0,-1 0-1,1 0 1,0 0 0,0 0-1,-1 1 1,1-1 0,0 0-1,0 0 1,0 0 0,-1 0-1,1 1 1,0-1 0,0 0-1,0 0 1,0 0 0,-1 1-1,1-1 1,-4 24 362,6 33-67,10 6-88,2-1-1,33 93 1,-2-12-198,-25-72 10,3 0 0,3-2 0,3-2 1,4 0-1,2-2 0,2-2 0,4-1 1,88 103-1,-66-104-3,99 76 0,-108-96-11,-1 3 0,-3 2 0,77 90 0,-69-62 270,3-3 1,133 121-1,-114-123-174,2-5 0,4-3 0,96 52 1,-86-58-99,57 28 102,-131-73-108,1-2-1,0 0 1,0-1 0,1-2-1,32 5 1,203 9 428,80 10-408,-111-7-60,-189-21-10,1-2 1,-1-1 0,69-14 0,161-48-2527,-230 54 64</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31.371"/>
    </inkml:context>
    <inkml:brush xml:id="br0">
      <inkml:brushProperty name="width" value="0.05" units="cm"/>
      <inkml:brushProperty name="height" value="0.05" units="cm"/>
    </inkml:brush>
  </inkml:definitions>
  <inkml:trace contextRef="#ctx0" brushRef="#br0">105 1883 5029,'0'0'272,"-9"8"267,-6 7-179,0 0 0,-14 20 0,25-29-170,0-1-1,0 1 1,0 1 0,1-1-1,0 1 1,0-1-1,0 1 1,1 0 0,0 0-1,0 0 1,1 0-1,-1 8 1,2-15-182,1 1 1,-1-1 0,0 1-1,1-1 1,-1 1-1,0-1 1,1 1 0,-1-1-1,1 0 1,-1 1-1,1-1 1,-1 1-1,1-1 1,-1 0 0,1 0-1,-1 1 1,1-1-1,-1 0 1,1 0-1,0 1 1,-1-1 0,1 0-1,-1 0 1,1 0-1,0 0 1,-1 0-1,1 0 1,-1 0 0,1 0-1,0 0 1,-1 0-1,2-1 1,21-3 493,-9-4-336,-1-1 0,0 0 1,-1-1-1,0 0 0,0-1 1,-1-1-1,-1 1 0,15-23 1,-1 5 33,248-308 1025,78-92-928,-171 229-399,332-288 1,-257 290-411,40-35-930,-293 232 1228,15-14 135,-17 15 6,1 0 1,0 0-1,0 0 1,0 0-1,-1 0 0,1 0 1,0 0-1,0 0 1,0 0-1,0 0 1,-1 0-1,1 0 1,0 0-1,0-1 0,0 1 1,0 0-1,0 0 1,-1 0-1,1 0 1,0 0-1,0 0 1,0-1-1,0 1 0,0 0 1,0 0-1,0 0 1,0 0-1,0-1 1,0 1-1,0 0 1,0 0-1,-1 0 0,1-1 1,0 1-1,0 0 1,0 0-1,0 0 1,1 0-1,-1-1 0,0 1 1,0 0-1,0 0 1,0 0-1,0 0 1,0-1-1,0 1 1,0 0-1,0 0 0,0 0 1,0 0-1,0-1 1,1 1-1,-1 0 1,0 0-1,0 0 1,0 0-1,0 0 0,0 0 1,1 0-1,-1-1 1,-19 4-2982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7.427"/>
    </inkml:context>
    <inkml:brush xml:id="br0">
      <inkml:brushProperty name="width" value="0.05" units="cm"/>
      <inkml:brushProperty name="height" value="0.05" units="cm"/>
    </inkml:brush>
  </inkml:definitions>
  <inkml:trace contextRef="#ctx0" brushRef="#br0">0 356 5061,'0'0'5701,"0"-48"-4580,26 21 257,3-7 31,12-5-224,-1-1-224,4 0-545,2 4-384,-2 4-993,-13 3-2017,-7-1-1955</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31.811"/>
    </inkml:context>
    <inkml:brush xml:id="br0">
      <inkml:brushProperty name="width" value="0.05" units="cm"/>
      <inkml:brushProperty name="height" value="0.05" units="cm"/>
    </inkml:brush>
  </inkml:definitions>
  <inkml:trace contextRef="#ctx0" brushRef="#br0">1 669 4132,'0'0'1890,"7"-11"-1367,-1 1-428,1 0 1,0 1-1,1 0 1,0 0-1,0 1 0,1 0 1,15-11-1,265-198 1716,-54 36-1156,-176 140-591,1 3 0,73-33 1,-123 66-46,0 1 0,0 0 0,1 0 0,-1 1 0,1 1 0,21-3 0,-31 5-23,1 0 0,-1 0 0,1 0 0,-1 0 0,0 1 0,1-1 0,-1 0 0,0 1 0,1-1 0,-1 1-1,0-1 1,0 1 0,1 0 0,-1-1 0,0 1 0,0 0 0,0 0 0,0 0 0,0 0 0,0 0 0,0 0 0,0 0 0,0 0 0,-1 0-1,1 1 1,0-1 0,-1 0 0,1 0 0,-1 1 0,1-1 0,-1 0 0,0 1 0,0-1 0,1 0 0,-1 1 0,0 1 0,0 6 1,1 1 0,-2-1-1,1 1 1,-3 10 0,3-20 4,-12 49 127,-1 0 0,-3-1 0,-2-1 0,-44 83 0,16-33-37,25-53-230,2 1 0,2 1 1,2 1-1,-18 95 0,27-94-2220,1-9-1859</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05.473"/>
    </inkml:context>
    <inkml:brush xml:id="br0">
      <inkml:brushProperty name="width" value="0.05" units="cm"/>
      <inkml:brushProperty name="height" value="0.05" units="cm"/>
    </inkml:brush>
  </inkml:definitions>
  <inkml:trace contextRef="#ctx0" brushRef="#br0">215 40 3940,'-8'0'219,"-25"-4"207,2 0 420,1 2-1,-33 1 0,61 1-825,1 1-1,-1 0 0,0-1 1,1 1-1,-1 0 0,1 0 1,-1 0-1,1 0 0,-1 1 1,1-1-1,0 0 0,0 1 0,-1-1 1,1 1-1,0-1 0,0 1 1,0-1-1,1 1 0,-1-1 1,0 1-1,1 0 0,-2 3 1,-9 41 64,6-5-78,2 0 0,2-1 0,1 1 0,3 0 0,1 0 1,18 77-1,-16-90-57,2 0 1,1-1 0,2 0-1,0 0 1,2-1 0,23 35-1,-35-58 54,1 0-1,-1-1 1,1 1-1,0-1 1,0 1-1,0-1 1,0 0-1,1 0 1,-1 0 0,1 0-1,-1 0 1,1-1-1,0 1 1,-1-1-1,1 0 1,0 1-1,0-1 1,0 0-1,0-1 1,0 1-1,0-1 1,0 1-1,0-1 1,0 0-1,0 0 1,1 0-1,-1 0 1,0-1-1,0 1 1,0-1 0,0 0-1,0 0 1,0 0-1,0 0 1,4-3-1,2-3 259,-1 1 0,1-1 0,-2 0 0,1-1 0,-1 0 0,0 0 0,-1 0 0,0-1 0,6-11 1,6-12-47,-1-2 0,-1 0 1,-2-1-1,-2 0 1,-1-1-1,-1 0 1,-2-1-1,-2 0 1,-2 0-1,0-73 1,-4 102-199,0 0-1,-1 0 1,0 0 0,-1 0 0,0 0-1,0 0 1,0 0 0,-1 1 0,0-1 0,-1 1-1,0 0 1,0 0 0,0 0 0,-1 0 0,-7-7-1,7 9-34,0 1 0,-1-1-1,0 1 1,1 1 0,-1-1-1,-1 1 1,1 0 0,0 1-1,-1-1 1,0 1-1,1 1 1,-1-1 0,0 1-1,0 0 1,0 0 0,0 1-1,1 0 1,-12 2 0,16-2-36,0 0 0,0 1 0,0-1-1,-1 1 1,1-1 0,0 1 0,0 0 0,0 0 0,0 0 0,0 0 0,0 0 0,1 0 0,-1 1 0,0-1 0,1 1 0,-1-1 0,0 1 0,-1 2 0,2-2-318,0 0 1,0-1-1,0 1 1,1 0 0,-1 0-1,1-1 1,-1 1-1,1 0 1,-1 0-1,1 0 1,0 0 0,0-1-1,0 1 1,0 4-1</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07.410"/>
    </inkml:context>
    <inkml:brush xml:id="br0">
      <inkml:brushProperty name="width" value="0.05" units="cm"/>
      <inkml:brushProperty name="height" value="0.05" units="cm"/>
    </inkml:brush>
  </inkml:definitions>
  <inkml:trace contextRef="#ctx0" brushRef="#br0">0 101 1217,'0'0'1100,"5"-8"411,0 1-1192,19-32 2820,-21 35-2414,-1 0 0,0 0 0,0 0 0,-1-1 0,1 1 0,-1-1 0,0 1 0,1-8 731,-1 15-1343,0 1 1,0-1-1,-1 1 0,1-1 1,-1 1-1,0 0 1,0-1-1,-1 7 0,4 26 68,-2-33-181,0 0-1,0-1 1,1 1 0,-1-1 0,1 1-1,0-1 1,0 0 0,0 1 0,0-1-1,0 0 1,0 0 0,0-1 0,1 1 0,-1 0-1,1-1 1,-1 0 0,1 1 0,-1-1-1,1 0 1,0 0 0,0 0 0,0-1-1,-1 1 1,1-1 0,0 1 0,0-1-1,0 0 1,0 0 0,0-1 0,0 1-1,0 0 1,-1-1 0,1 0 0,3-1-1,-3 2 35,0-1 0,0 0-1,0 0 1,0 0 0,0 0-1,0-1 1,-1 1-1,1-1 1,-1 0 0,1 0-1,-1 0 1,1 0 0,-1 0-1,0 0 1,0 0 0,0-1-1,0 1 1,-1-1-1,1 0 1,-1 1 0,1-1-1,-1 0 1,0 0 0,0 0-1,0 0 1,-1 0-1,1 0 1,-1 0 0,1 0-1,-1 0 1,0-6 0,-1 8-8,1 0 1,-1 0 0,1 0 0,-1 1 0,0-1 0,1 0 0,-1 0 0,0 1-1,1-1 1,-1 0 0,0 1 0,0-1 0,0 1 0,0-1 0,1 1 0,-1-1-1,0 1 1,0 0 0,0-1 0,0 1 0,0 0 0,0 0 0,0 0 0,0 0-1,0 0 1,-2 0 0,-32 0-49,28 1 29,2-1-15,-1 1 1,1 0 0,0 1 0,-1-1 0,1 1 0,0 0 0,0 0-1,0 0 1,0 1 0,-7 5 0,10-6 4,-1 0 1,0 0-1,1 0 0,-1 0 0,1 0 1,0 0-1,0 1 0,0-1 0,0 1 1,0 0-1,1 0 0,-1-1 0,1 1 1,0 0-1,0 0 0,0 0 0,0 0 1,0 1-1,0 3 0,1-6 4,0 0 0,1-1 0,-1 1 0,0 0-1,1 0 1,-1-1 0,0 1 0,1 0 0,-1-1 0,1 1 0,-1 0 0,1-1-1,-1 1 1,1-1 0,-1 1 0,1-1 0,0 1 0,-1-1 0,1 1 0,0-1-1,-1 0 1,1 1 0,0-1 0,0 0 0,-1 0 0,1 0 0,0 1 0,0-1-1,-1 0 1,1 0 0,0 0 0,0 0 0,0 0 0,-1 0 0,1 0 0,0-1-1,0 1 1,-1 0 0,1 0 0,0-1 0,0 1 0,-1 0 0,2-1 0,34-14 190,-5-12 95,-30 26-247,-1 0-1,1 0 1,0 1-1,0-1 0,0 0 1,0 0-1,-1 0 1,1 0-1,0 0 1,-1 0-1,1 0 0,-1 0 1,1 0-1,-1-1 1,1 1-1,-1 0 0,0 0 1,0 0-1,1 0 1,-1-1-1,0 1 1,0 0-1,0 0 0,0 0 1,-1-1-1,1 1 1,0 0-1,0 0 1,-1 0-1,1 0 0,-1-2 1,0 3-59,0-1 0,1 1 1,-1-1-1,0 1 0,1 0 1,-1 0-1,0-1 0,1 1 1,-1 0-1,0 0 0,0 0 0,1 0 1,-1 0-1,0 0 0,0 0 1,1 0-1,-1 0 0,0 0 1,0 0-1,1 0 0,-1 0 1,0 1-1,0-1 0,1 0 1,-1 1-1,0-1 0,1 0 0,-1 1 1,0-1-1,1 1 0,-1-1 1,1 1-1,-1-1 0,1 1 1,-1-1-1,1 1 0,-1 0 1,1-1-1,0 1 0,-1 0 0,1-1 1,0 1-1,-1 0 0,1 0 1,0-1-1,0 1 0,0 0 1,0 1-1,-7 20-3127,9-4-3557</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08.309"/>
    </inkml:context>
    <inkml:brush xml:id="br0">
      <inkml:brushProperty name="width" value="0.05" units="cm"/>
      <inkml:brushProperty name="height" value="0.05" units="cm"/>
    </inkml:brush>
  </inkml:definitions>
  <inkml:trace contextRef="#ctx0" brushRef="#br0">521 4687 7623,'0'0'2653,"0"7"-2060,0-5-583,0-1 0,0 1 0,0-1 0,0 0 0,0 1 0,0-1 1,0 1-1,0-1 0,1 0 0,-1 1 0,0-1 0,1 0 0,-1 1 0,1-1 0,0 0 0,-1 0 0,1 0 0,0 1 1,0-1-1,0 0 0,0 0 0,0 0 0,0 0 0,0 0 0,0-1 0,0 1 0,0 0 0,0 0 0,2 0 0,2 0 36,0-1-1,-1 0 1,1 0 0,0 0-1,0 0 1,-1-1-1,1 0 1,0 0-1,-1 0 1,1 0-1,4-3 1,59-22 318,126-69 0,-68 30-297,-67 37-447,239-123-1326,-237 115 1570,-2-2 1,96-80-1,-74 44 809,-4-3 0,-2-4 0,115-163 0,-145 176-405,-4-2-1,-2-2 1,-4-1-1,-3-2 1,41-145 0,-36 53-195,-6-1 1,-8-1 0,-7-1-1,-9-261 1,-13 343 39,-4 0 0,-3 1 1,-5 1-1,-3 0 0,-40-102 0,11 63 79,-5 2 0,-124-200-1,141 265-210,-2 1-1,-2 2 0,-77-76 1,85 99 2,-1 1 0,-2 3 0,0 1 0,-2 1 0,-1 2 0,-56-24 0,19 18 38,-1 3-1,0 4 1,-136-22 0,-251-5 185,46 6-105,399 41-175,-38-6-600,55 9 598,0-1 0,1 0 0,-1 0 0,0 0 0,0 0 0,1 0 0,-1-1 0,1 1 0,-1-1 0,1 1-1,0-1 1,-1 0 0,1 0 0,0 0 0,-2-3 0,3-13-2588,10-3-2690</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08.940"/>
    </inkml:context>
    <inkml:brush xml:id="br0">
      <inkml:brushProperty name="width" value="0.05" units="cm"/>
      <inkml:brushProperty name="height" value="0.05" units="cm"/>
    </inkml:brush>
  </inkml:definitions>
  <inkml:trace contextRef="#ctx0" brushRef="#br0">186 70 5541,'-1'-8'1511,"0"-7"-598,-3-32 4265,3 55-4882,0-1-1,0 1 1,-1-1 0,0 0-1,-4 9 1,-3 12-159,-58 175 302,45-144-351,2 0 0,2 1 0,-9 70-1,26-126-99,0 0 0,0 0-1,1 0 1,0 0 0,-1 0 0,2 0-1,-1 0 1,0 0 0,1 0 0,0 0-1,0 0 1,3 8 0,-3-11 5,1 1 0,0 0 0,0-1 0,0 1 0,1-1 0,-1 0 0,0 0 0,0 0 0,1 0 0,-1 0 0,1 0 0,-1-1 0,1 1 0,-1-1 0,1 1 0,-1-1 0,1 0 0,-1 0 0,1 0 0,-1-1 0,1 1 0,2-1 0,12-1 30,-1 0 0,0-2 0,0 0 0,0 0 0,24-11 0,78-43 93,-69 32-98,70-33 42,129-68-3478,-178 85-1269</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09.960"/>
    </inkml:context>
    <inkml:brush xml:id="br0">
      <inkml:brushProperty name="width" value="0.05" units="cm"/>
      <inkml:brushProperty name="height" value="0.05" units="cm"/>
    </inkml:brush>
  </inkml:definitions>
  <inkml:trace contextRef="#ctx0" brushRef="#br0">364 9 7751,'0'0'3502,"-8"-3"-2402,5 2-1101,0 0 0,0 0 0,0 0-1,0 1 1,0-1 0,0 1 0,0 0 0,0 0 0,0 0 0,0 0 0,0 0-1,0 1 1,0 0 0,0-1 0,1 1 0,-1 0 0,0 0 0,-4 3-1,-1 1-8,0 1-1,0 0 1,1 1-1,0-1 0,-13 16 1,-7 12 53,1 0 1,1 2-1,2 1 1,2 0 0,1 2-1,2 0 1,2 2-1,1 0 1,2 0 0,2 1-1,-9 79 1,19-114-54,0-1 0,1 0 0,0 0 0,0 0 0,1 1 0,0-1 0,0 0 0,0 0 0,1 0 0,0 0 0,4 9-1,-5-13 9,1 1 0,0-1-1,0 0 1,0 0 0,1 0-1,-1 0 1,0-1 0,1 1-1,-1-1 1,1 1 0,0-1-1,-1 0 1,1 0 0,0 0-1,0 0 1,0 0-1,-1-1 1,1 1 0,0-1-1,0 0 1,0 0 0,0 0-1,0 0 1,0 0 0,5-2-1,5-1 85,0 0-1,-1-1 1,1 0-1,-1-1 1,0-1-1,0 0 1,-1 0-1,1-1 1,-1 0 0,19-18-1,-15 12 65,-1-1-1,0-1 1,0 0 0,-2 0-1,0-2 1,16-27 0,-26 41-108,0-1-1,-1 0 1,1 0 0,-1 0 0,0 0 0,0 0 0,0 0-1,0 0 1,-1 0 0,0-1 0,0 1 0,0-5 0,-1 8-41,1 0 1,0-1-1,-1 1 1,1 0 0,-1 0-1,0 0 1,1 0 0,-1 0-1,0 0 1,0 0-1,0 0 1,1 0 0,-1 0-1,0 0 1,0 1 0,0-1-1,0 0 1,0 1-1,-1-1 1,1 1 0,0-1-1,0 1 1,0-1 0,0 1-1,-1 0 1,1-1-1,0 1 1,0 0 0,-1 0-1,1 0 1,0 0 0,0 0-1,-1 0 1,1 1-1,0-1 1,0 0 0,-1 1-1,1-1 1,0 1 0,0-1-1,0 1 1,-2 0-1,-4 3 23,0 0 0,0 0-1,0 1 1,1 0-1,0 0 1,0 1-1,0-1 1,0 1 0,1 1-1,0-1 1,0 1-1,1 0 1,0 0-1,0 0 1,1 0 0,0 1-1,-3 8 1,6-16-18,0 1-1,-1-1 1,1 0 0,0 1 0,0-1-1,0 1 1,0-1 0,0 0 0,0 1 0,0-1-1,0 0 1,0 1 0,0-1 0,0 1-1,0-1 1,0 0 0,0 1 0,0-1-1,0 0 1,0 1 0,0-1 0,0 1 0,0-1-1,1 0 1,-1 1 0,0-1 0,0 0-1,0 0 1,1 1 0,-1-1 0,0 0 0,1 1-1,-1-1 1,0 0 0,0 0 0,1 1-1,-1-1 1,0 0 0,1 0 0,-1 0 0,0 0-1,1 1 1,21-5 134,20-18 372,-10-5-223,-1-2 1,-1 0-1,30-39 0,-26 30 96,-34 37-383,0 1 0,0 0 0,0 0 0,0 0 0,1 0 0,-1 0 0,0 0 0,0 0 0,0 0 0,1 0 0,-1 0 0,0 0 0,0 0 0,0 0 0,1 0 0,-1 0 0,0 0 0,0 0 0,0 0 0,1 0 0,-1 0 0,0 0 0,0 0 0,0 1 0,1-1 0,-1 0 0,0 0 0,0 0 0,0 0 0,0 0 0,0 0 0,1 1 0,-1-1 0,0 0 0,0 0 0,0 0 0,0 0 0,0 1 0,0-1 0,0 0 0,0 0 0,1 0 0,-1 1 0,0-1 0,0 0 0,0 0 0,0 0 0,0 1 0,0-1 0,0 0 0,0 0 0,0 0 0,0 1 0,-1-1 0,1 0 0,0 0 0,0 0 0,0 1 0,0-1 0,0 0 0,0 0 0,1 16-61,-1-16 63,-2 44 653,-9 51-1,5-59-523,2-1 0,2 69 0,1-103-164,1 0 1,0 0-1,0 0 0,0 0 0,0 0 0,0-1 0,0 1 0,0 0 0,0 0 1,0 0-1,0 0 0,1 0 0,-1 0 0,0 0 0,1 0 0,-1 0 0,1 0 1,-1-1-1,1 1 0,-1 0 0,1 0 0,-1-1 0,1 1 0,0 0 0,-1-1 1,1 1-1,0 0 0,0-1 0,-1 1 0,1-1 0,0 1 0,0-1 0,0 0 1,0 1-1,0-1 0,0 0 0,0 0 0,0 0 0,-1 1 0,1-1 1,0 0-1,0 0 0,0 0 0,0 0 0,0-1 0,0 1 0,0 0 0,0 0 1,0-1-1,0 1 0,1-1 0,1 0-461,0-1 0,0 0 0,0 0 1,0 0-1,-1 0 0,1 0 0,-1-1 0,1 1 0,-1-1 1,0 0-1,0 0 0,0 1 0,3-6 0,9-28-6369</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0.526"/>
    </inkml:context>
    <inkml:brush xml:id="br0">
      <inkml:brushProperty name="width" value="0.05" units="cm"/>
      <inkml:brushProperty name="height" value="0.05" units="cm"/>
    </inkml:brush>
  </inkml:definitions>
  <inkml:trace contextRef="#ctx0" brushRef="#br0">0 161 10602,'0'0'3651,"11"5"-3901,-8-4 263,1 1 0,-1 0 1,1-1-1,0 0 0,0 0 1,-1 0-1,1 0 0,0 0 1,0-1-1,0 0 0,0 0 1,0 0-1,0 0 0,0 0 1,-1-1-1,1 0 0,0 0 1,0 0-1,0 0 1,-1-1-1,1 1 0,-1-1 1,1 0-1,-1 0 0,0 0 1,1-1-1,-1 1 0,0-1 1,4-4-1,-1 1 57,0 0 0,-1 0 0,1 0 0,-1-1 0,0 0 0,-1 0 0,1 0 0,-2-1 0,1 0 0,-1 1 0,0-1 0,0 0 0,-1-1 0,0 1 0,-1 0 0,1-9 0,-2 17-61,0-1-1,0 1 1,0-1-1,0 1 1,0 0-1,0-1 1,0 1-1,0-1 1,0 1-1,0-1 1,0 1-1,0 0 1,0-1-1,0 1 1,-1-1-1,1 1 1,0 0 0,0-1-1,0 1 1,-1 0-1,1-1 1,0 1-1,0 0 1,-1-1-1,1 1 1,0 0-1,-1 0 1,1-1-1,0 1 1,-1 0-1,1 0 1,-1-1-1,1 1 1,0 0-1,-1 0 1,1 0-1,-1 0 1,1 0-1,0 0 1,-1 0-1,1 0 1,-1 0-1,1 0 1,0 0-1,-1 0 1,1 0-1,-1 0 1,1 0-1,-1 0 1,1 1-1,-22 13 226,11 1-154,0 1 1,0 0-1,2 1 0,0 0 1,1 1-1,1 0 1,0 0-1,2 0 1,0 1-1,1-1 0,1 1 1,0 0-1,2 1 1,1 33-1,0-51-84,1-1-1,-1 1 1,0-1 0,1 0-1,-1 1 1,1-1 0,0 0-1,0 1 1,-1-1 0,1 0-1,0 0 1,0 1-1,0-1 1,0 0 0,0 0-1,0 0 1,1 0 0,-1-1-1,0 1 1,0 0-1,1 0 1,-1-1 0,0 1-1,1-1 1,-1 1 0,1-1-1,-1 0 1,1 1-1,-1-1 1,0 0 0,1 0-1,-1 0 1,1 0 0,-1 0-1,3-1 1,2 1 82,0-1 1,0 0-1,0-1 0,0 1 1,-1-1-1,1 0 1,10-6-1,6-7 73,0-2 0,-2 0 0,0-2 0,-1 0 0,-1-1 0,0-1 1,-2 0-1,0-2 0,23-45 0,-40 117 20,0-45-125,0 1 0,0-1 0,1 1 0,0 0 0,0-1 1,0 1-1,0-1 0,0 1 0,1-1 0,2 8 0,-3-11-30,1 0-1,-1-1 0,0 1 1,1-1-1,-1 1 0,1-1 1,-1 1-1,1-1 1,-1 1-1,1-1 0,-1 1 1,1-1-1,-1 1 0,1-1 1,0 0-1,-1 0 0,1 1 1,0-1-1,-1 0 0,1 0 1,0 0-1,-1 1 0,1-1 1,0 0-1,-1 0 0,2 0 1,1-1 41,0 1-1,-1-1 1,1 0 0,0 0-1,0 0 1,-1 0 0,1-1 0,0 1-1,4-4 1,21-16 197,-1-2-1,30-29 1,28-26-519,-65 68-245,-20 10 487,1 0 0,-1 0 0,1 0 1,-1 0-1,0 1 0,1-1 0,-1 0 0,1 0 0,-1 0 0,1 0 0,-1 1 0,0-1 0,1 0 0,-1 0 0,0 1 0,1-1 0,-1 0 0,0 1 0,1-1 0,-1 0 0,0 1 0,0-1 0,1 1 0,-1-1 0,0 0 0,0 1 0,1 0 0,0 41-729,-1-24 992,-1-11-494,1 1 0,1-1 0,-1 0 0,1 1 1,0-1-1,1 0 0,3 11 0,-4-16-78,0 0 0,1 0 0,-1 0 0,0-1 0,1 1 0,-1 0 0,1-1 0,-1 1 1,1-1-1,-1 0 0,1 0 0,0 1 0,0-1 0,0 0 0,0-1 0,0 1 0,0 0 0,0 0 0,0-1 0,0 1 0,0-1 0,0 0 0,0 0 0,0 0 1,1 0-1,-1 0 0,0 0 0,0 0 0,0-1 0,4 0 0,18-6-4371</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0.985"/>
    </inkml:context>
    <inkml:brush xml:id="br0">
      <inkml:brushProperty name="width" value="0.05" units="cm"/>
      <inkml:brushProperty name="height" value="0.05" units="cm"/>
    </inkml:brush>
  </inkml:definitions>
  <inkml:trace contextRef="#ctx0" brushRef="#br0">21 131 9673,'0'0'3353,"-4"7"-1730,-13 26-502,17-34-1110,0 1 0,1 0 0,-1 0 0,0 0 0,0-1 1,1 1-1,-1 0 0,0 0 0,0 0 0,1 0 0,-1 0 0,0 0 1,0 0-1,1 0 0,-1-1 0,0 1 0,1 0 0,-1 0 0,0 0 1,0 0-1,1 0 0,-1 1 0,0-1 0,1 0 0,-1 0 1,0 0-1,0 0 0,1 0 0,-1 0 0,0 0 0,0 0 0,1 1 1,-1-1-1,0 0 0,0 0 0,0 0 0,1 1 0,-1-1 1,0 0-1,0 0 0,0 0 0,0 1 0,1-1 0,-1 0 0,0 0 1,0 1-1,0-1 0,0 0 0,0 1 0,0-1 0,0 0 1,0 0-1,0 1 0,0-1 0,0 0 0,0 0 0,0 1 0,0-1 1,0 0-1,0 1 0,0-1 0,0 0 0,0 0 0,0 1 1,0-1-1,-1 1 0,22-11 363,-16 4-278,0 1 1,-1-1-1,0 0 1,0 0-1,0-1 1,3-8-1,-5 12-64,-1 0 0,1 0 1,-1 0-1,0 0 0,-1 0 0,1 0 0,0-1 0,-1 1 1,0 0-1,1 0 0,-1-1 0,-1 1 0,1 0 1,0 0-1,-1 0 0,-1-6 0,1 8-36,1 1-1,-1-1 0,1 1 1,0-1-1,-1 1 1,1-1-1,-1 1 0,1 0 1,-1-1-1,0 1 1,1 0-1,-1-1 0,1 1 1,-1 0-1,0 0 1,1 0-1,-1-1 0,0 1 1,1 0-1,-1 0 1,1 0-1,-1 0 0,0 0 1,1 0-1,-1 0 1,0 1-1,1-1 1,-1 0-1,0 0 0,1 0 1,-1 1-1,1-1 1,-1 0-1,1 0 0,-1 1 1,0-1-1,1 1 1,-1-1-1,1 0 0,0 1 1,-1-1-1,1 1 1,-1-1-1,1 1 0,0 0 1,-1-1-1,1 1 1,-20 26-91,16-20 114,1 1 0,0-1 0,1 1 0,0 0 0,0 0 0,1 0 1,-1 12-1,2-18-29,0 0 1,0 0 0,0-1 0,0 1-1,0 0 1,0 0 0,1 0 0,-1-1-1,1 1 1,-1 0 0,1-1 0,0 1-1,-1 0 1,1-1 0,0 1 0,0-1-1,0 1 1,1-1 0,-1 0 0,0 1-1,0-1 1,1 0 0,-1 0 0,1 0-1,-1 0 1,1 0 0,-1 0 0,1 0-1,-1 0 1,1-1 0,0 1 0,0-1-1,-1 1 1,1-1 0,0 0 0,0 1-1,-1-1 1,3 0 0,10-1 20,0-1-1,0 1 1,-1-2-1,1 0 1,-1-1-1,0 0 1,0-1 0,0-1-1,17-9 1,-14 7-441,0 0 1,1 1-1,-1 1 0,2 1 1,17-4-1,-35 9 494,1 0 0,-1 0 0,0 0 0,0 0 0,1 0 0,-1 0 0,0 0 0,0 0 0,1 0 0,-1 0 0,0 0 0,0 1 0,1-1 0,-1 0 0,0 0 0,0 0 0,0 0 0,1 0 0,-1 1 0,0-1 0,0 0 0,0 0 0,0 0 0,1 1 0,-1-1 0,0 0 0,0 0 0,0 0 0,0 1 0,0-1 0,0 0 0,0 0 0,0 1 0,0-1 0,0 0 0,0 0 0,0 1 0,0-1 0,0 0 0,0 0 0,0 1 0,0-1 0,0 0 0,0 0 0,0 1 0,0-1 0,0 0 0,0 0 0,0 1 0,0-1 0,-1 0 0,1 0 0,0 0 0,0 1 0,0 1 1237,8-12-1120,10-15 165,0-1-1,17-35 0,-35 60-587,1 0-1,0 1 0,-1-1 1,1 0-1,-1 0 1,1 1-1,0-1 1,0 0-1,-1 1 1,1-1-1,0 1 1,0-1-1,0 1 1,0-1-1,-1 1 1,1 0-1,0-1 1,0 1-1,0 0 1,0 0-1,0-1 1,0 1-1,0 0 1,0 0-1,0 0 1,2 1-1,27 7-7482,-21-5 5956,12 4-3249</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1.519"/>
    </inkml:context>
    <inkml:brush xml:id="br0">
      <inkml:brushProperty name="width" value="0.05" units="cm"/>
      <inkml:brushProperty name="height" value="0.05" units="cm"/>
    </inkml:brush>
  </inkml:definitions>
  <inkml:trace contextRef="#ctx0" brushRef="#br0">143 238 6598,'0'0'2146,"-7"1"-336,-1 1-1545,0 1 0,1 0 1,-1 0-1,1 1 0,0 0 0,0 0 0,0 1 1,1 0-1,-1 0 0,1 0 0,0 1 1,1 0-1,0 0 0,-1 0 0,2 1 0,-1 0 1,1 0-1,0 0 0,1 0 0,-1 1 0,1-1 1,1 1-1,0 0 0,-3 12 0,5-19-257,0 0 0,1 1-1,-1-1 1,0 0 0,0 0 0,0 0-1,1 0 1,-1 0 0,0 0 0,1 1-1,-1-1 1,1 0 0,0 0-1,-1 0 1,1-1 0,0 1 0,-1 0-1,1 0 1,0 0 0,0 0 0,0-1-1,0 1 1,0 0 0,0-1-1,0 1 1,0-1 0,0 1 0,0-1-1,0 1 1,0-1 0,0 0 0,0 0-1,0 1 1,1-1 0,-1 0-1,0 0 1,0 0 0,0 0 0,0 0-1,0-1 1,1 1 0,-1 0-1,0 0 1,0-1 0,1 0 0,5 0 112,0-1 0,0 0 0,0 0 0,-1 0 0,0-1 0,9-5 0,0-2 5,-1-1 0,-1 0 0,0-1 0,20-23 0,-28 29-268,0 0 1,0 0 0,-1-1 0,0 1-1,0-1 1,-1 0 0,0 0 0,0-1 0,0 1-1,-1 0 1,0-1 0,-1 1 0,2-9-1,-26 49-1309,21-29 1512,0 0 1,0 1-1,1 0 0,0-1 0,0 1 0,0 0 0,0 0 0,1-1 0,0 7 0,0-10-25,1 1 1,-1-1-1,0 1 0,1-1 1,-1 0-1,1 1 0,-1-1 1,1 1-1,0-1 0,-1 0 1,1 0-1,0 1 1,0-1-1,0 0 0,0 0 1,0 0-1,0 0 0,0 0 1,0 0-1,1 0 0,-1-1 1,0 1-1,1 0 0,-1-1 1,0 1-1,1-1 0,-1 1 1,1-1-1,-1 0 0,1 1 1,-1-1-1,3 0 0,9 0-17,-1 0-1,0-1 1,0-1-1,1 0 1,-1-1-1,-1 0 0,1 0 1,0-1-1,-1-1 1,0 0-1,0-1 1,0 0-1,-1 0 1,1-1-1,-2-1 0,12-10 1,-7 5-44,0 0 0,0-1 0,-2-1 0,1 0 0,-2-1 0,0-1 0,-1 1 1,-1-2-1,12-28 0,-19 41 49,-1-1 0,1 0 0,-1-1 0,0 1 0,0 0 1,0 0-1,-1 0 0,-1-10 0,0 15-11,0 1 0,0 0-1,0-1 1,-1 1 0,1 0 0,0 0-1,0-1 1,0 1 0,-1 0 0,1 0 0,0 1-1,0-1 1,0 0 0,0 0 0,-1 1 0,1-1-1,0 0 1,0 1 0,0-1 0,0 1 0,0-1-1,0 1 1,-2 1 0,-8 9 39,1 0 1,1 1-1,-1 0 0,2 0 1,0 1-1,0 0 0,1 0 1,1 1-1,0 0 0,1 0 1,1 0-1,-5 24 0,8-29 13,0 1-1,0-1 1,1 1-1,1-1 1,0 1-1,0-1 1,0 0-1,2 1 1,-1-1-1,1 0 1,0 0-1,1-1 1,5 11-1,-7-15-204,1 0-1,-1-1 0,1 1 1,0-1-1,0 0 1,0 0-1,0 0 0,1 0 1,-1 0-1,1-1 0,0 1 1,0-1-1,0 0 0,0 0 1,0 0-1,0-1 0,0 0 1,0 0-1,1 0 0,-1 0 1,1 0-1,-1-1 0,1 0 1,-1 0-1,0 0 0,1-1 1,-1 1-1,1-1 1,-1 0-1,6-2 0,28-15-4310</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2.357"/>
    </inkml:context>
    <inkml:brush xml:id="br0">
      <inkml:brushProperty name="width" value="0.05" units="cm"/>
      <inkml:brushProperty name="height" value="0.05" units="cm"/>
    </inkml:brush>
  </inkml:definitions>
  <inkml:trace contextRef="#ctx0" brushRef="#br0">9 194 7655,'-8'3'3407,"13"0"-1588,17 1-836,-16-5-764,1 0 0,-1 0 0,1-1 0,-1 0 0,1 0 0,-1-1 0,0 0 0,0 0 0,0 0-1,-1-1 1,1 0 0,-1 0 0,0 0 0,0 0 0,0-1 0,7-9 0,-5 6-63,-1 0 0,0 0-1,0-1 1,-1 0-1,0 1 1,0-2 0,-1 1-1,-1 0 1,1-1 0,2-15-1,-6 24-142,1 0-1,-1 0 0,0 0 1,0 0-1,0 0 0,1 0 1,-1 0-1,0 0 0,0 0 0,-1 0 1,1 0-1,0 0 0,0 0 1,0 0-1,-1 1 0,1-1 1,0 0-1,-1 0 0,1 0 1,-1 0-1,1 0 0,-1 0 1,1 1-1,-1-1 0,0 0 1,1 0-1,-1 1 0,0-1 1,0 1-1,1-1 0,-1 0 1,0 1-1,0 0 0,0-1 1,0 1-1,0-1 0,0 1 0,0 0 1,0 0-1,0-1 0,1 1 1,-1 0-1,0 0 0,0 0 1,0 0-1,0 0 0,0 0 1,0 1-1,0-1 0,0 0 1,0 0-1,0 1 0,0-1 1,0 1-1,0-1 0,-1 1 1,-3 1-36,0 0 1,-1 0 0,1 1-1,0 0 1,0 0 0,0 0 0,1 0-1,-8 7 1,1 3 12,0 0 0,1 1 0,1 0 0,0 0 0,0 1 1,2 1-1,0-1 0,0 1 0,2 0 0,0 1 0,0-1 0,2 1 0,-2 26 0,4-41-9,1 0 1,0 0-1,0 0 0,0 0 0,1-1 0,-1 1 1,0 0-1,1 0 0,-1 0 0,1 0 0,0 0 0,0 0 1,-1-1-1,1 1 0,0 0 0,1-1 0,-1 1 0,0 0 1,0-1-1,1 0 0,2 3 0,-1-2-46,0-1-1,0 0 1,-1 1-1,1-1 1,1 0-1,-1-1 1,0 1-1,0 0 1,0-1-1,0 0 1,0 0-1,5 0 1,4-1-420,-1-1 1,1 0 0,-1-1 0,1 0 0,-1-1-1,16-7 1,18-15-3114,-2-4-1148</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39.187"/>
    </inkml:context>
    <inkml:brush xml:id="br0">
      <inkml:brushProperty name="width" value="0.05" units="cm"/>
      <inkml:brushProperty name="height" value="0.05" units="cm"/>
    </inkml:brush>
  </inkml:definitions>
  <inkml:trace contextRef="#ctx0" brushRef="#br0">2 0 5509,'0'0'1986,"-1"13"-1164,1 20-532,0 0-1,2 0 0,2 0 1,8 37-1,238 674 191,-205-627-457,6-3-1,4-1 0,5-3 1,5-3-1,5-2 0,4-4 1,4-3-1,5-4 0,3-3 1,104 84-1,-83-91 155,211 128 0,-230-163-123,3-4 0,1-4 1,110 32-1,788 163 101,-721-194-180,-212-36-241,1-3 1,99-7-1,-137 1-268,0-1 0,-1 0 0,29-11 0,-4-3-2215</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3.236"/>
    </inkml:context>
    <inkml:brush xml:id="br0">
      <inkml:brushProperty name="width" value="0.05" units="cm"/>
      <inkml:brushProperty name="height" value="0.05" units="cm"/>
    </inkml:brush>
  </inkml:definitions>
  <inkml:trace contextRef="#ctx0" brushRef="#br0">129 18 10025,'-9'7'1057,"-5"3"-320,0 1-1,1 0 0,-19 22 0,27-27-570,1-1-1,-1 1 0,2 0 0,-1 0 1,0 0-1,1 0 0,1 0 0,-1 1 1,1 0-1,0-1 0,0 1 0,1 0 1,0 0-1,-1 7 0,2-12-178,0 0 0,0 0 0,0 1 0,1-1 0,-1 0 0,0 0 0,1 0 0,-1 0 0,1 0 0,0 0 0,0 0 0,0 0 0,0 0 0,0-1 0,0 1 0,0 0 0,0 0 0,1-1 0,2 3 0,-2-3 17,-1 0 0,1-1 1,-1 1-1,1-1 0,-1 1 0,1-1 0,-1 0 0,1 0 1,-1 0-1,1 0 0,-1 0 0,1 0 0,0 0 1,-1 0-1,1-1 0,-1 1 0,1-1 0,-1 1 1,0-1-1,1 1 0,-1-1 0,1 0 0,-1 0 1,0 1-1,0-1 0,1 0 0,-1 0 0,2-3 0,16-16 82,0 0-1,-2-2 0,0 0 0,-1-1 0,-2-1 0,13-26 0,-4 9-72,-21 40-202,-4 7 90,-8 24 90,-18 41 183,11-32-324,-92 226 2114,96-228-2154,3 0 0,1 0-1,1 1 1,3 0 0,-2 55 0,27-127-233,-8 15 675,314-572 213,-341 637-951,-5-3 536,2-8 28,3 0 0,1 1 1,-11 43-1,24-77-73,0-1 0,1 1 0,-1-1 0,1 1 0,0-1 0,-1 1 0,1-1 0,0 1 0,0-1 0,0 1 0,0-1 0,0 1 1,0 0-1,1-1 0,-1 1 0,0-1 0,1 1 0,-1-1 0,1 1 0,0-1 0,-1 0 0,1 1 0,0-1 0,0 0 0,0 1 0,0-1 0,2 2 1,-1-3-7,0 1 0,0-1 0,1 0 1,-1 0-1,0 0 0,0 0 1,0 0-1,1-1 0,-1 1 1,0-1-1,0 1 0,0-1 1,0 0-1,0 0 0,0 0 1,0 0-1,0 0 0,0 0 1,2-3-1,11-6 95,-1-1 0,0-1 0,-1 0 0,-1-1-1,0 0 1,19-27 0,-13 12-39,-1 0 0,24-56 0,-40 80-325,-5 10 131,-13 28 168,-20 55 645,36-86-620,0 1 1,0 0 0,0 0 0,1-1 0,-1 1 0,1 0-1,0 0 1,0 0 0,1 4 0,-1-7-52,1 0 0,-1 0 0,1 0 0,-1 0 0,1-1 0,0 1 0,-1 0 0,1 0 0,0-1 0,0 1 0,-1 0 0,1-1 0,0 1 0,0-1 0,0 1 0,0-1 0,0 0 0,0 1 0,0-1 0,0 0 0,0 0 0,0 1 0,0-1 0,0 0 0,0 0 0,0 0 0,0 0 0,0 0 0,-1 0 0,1-1 0,0 1 0,0 0 0,0 0 0,0-1 0,0 1 0,0-1 0,2 0 0,8-4 84,0-1 0,0 0 0,-1-1 1,0 0-1,0-1 0,-1 0 1,1 0-1,9-14 0,3 1-13,18-23-31,-11 11-243,-22 27 19,-8 11-58,-12 19 327,-26 59 92,36-76-194,1-1 0,0 0 0,0 1 0,1 0-1,-1-1 1,1 1 0,1 0 0,-1 0 0,1-1 0,2 11 0,-2-16-86,0 0 0,1 0 1,-1-1-1,1 1 1,-1 0-1,1 0 0,0-1 1,-1 1-1,1 0 0,0-1 1,-1 1-1,1 0 1,0-1-1,0 1 0,0-1 1,0 0-1,-1 1 1,1-1-1,0 0 0,0 1 1,0-1-1,0 0 0,0 0 1,0 0-1,0 0 1,0 0-1,1 0 0,28-3-6661,-14-5 670</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4.004"/>
    </inkml:context>
    <inkml:brush xml:id="br0">
      <inkml:brushProperty name="width" value="0.05" units="cm"/>
      <inkml:brushProperty name="height" value="0.05" units="cm"/>
    </inkml:brush>
  </inkml:definitions>
  <inkml:trace contextRef="#ctx0" brushRef="#br0">112 43 5637,'10'-43'9295,"-15"67"-8623,-49 173-412,2-9 873,51-188-1126,-6 53 234,6-52-241,1 0 0,0 1 0,-1-1 0,1 1 0,0-1 0,0 0 0,0 1 0,0-1 0,0 1-1,0-1 1,0 1 0,1-1 0,-1 0 0,0 1 0,1-1 0,-1 0 0,1 1 0,0-1 0,-1 0 0,1 0 0,0 1 0,0-1 0,0 0 0,0 0-1,0 0 1,0 0 0,0 0 0,0 0 0,0-1 0,0 1 0,2 1 0,4-3 36,0 1 1,-1-1 0,1 0-1,0 0 1,0-1-1,-1 0 1,1-1-1,-1 1 1,1-1-1,-1 0 1,0 0-1,0-1 1,-1 0-1,1 0 1,7-8-1,13-12 42,40-47 0,-52 54-65,-10 13 28,18-18-192,-17 22-108,-7 17-61,-16 32 482,13-37-57,1 0 0,0 0 0,0 0 0,1 0 0,1 1 0,-2 24 0,4-36-120,0-1 0,0 1 0,0 0 0,0 0 0,0-1 0,0 1 0,0 0 0,1 0 0,-1-1 0,0 1 0,1 0 0,-1-1 0,0 1 0,1 0 0,-1-1 0,1 1 0,-1-1 0,1 1 0,-1-1 0,1 1 0,-1-1 0,1 1 0,0-1 0,-1 1 0,1-1 1,-1 0-1,1 1 0,0-1 0,0 0 0,-1 0 0,1 0 0,0 1 0,-1-1 0,1 0 0,0 0 0,0 0 0,-1 0 0,1 0 0,0 0 0,0 0 0,-1 0 0,1-1 0,0 1 0,0 0 0,1-1-94,0 1 1,-1-1-1,1 1 1,0-1-1,-1 1 1,1-1-1,-1 0 0,1 0 1,-1 0-1,1 0 1,-1 0-1,0 0 1,1 0-1,-1 0 0,0-1 1,0 1-1,0 0 1,0-1-1,2-2 1,2-18-3880,-1-8-2066</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4.427"/>
    </inkml:context>
    <inkml:brush xml:id="br0">
      <inkml:brushProperty name="width" value="0.05" units="cm"/>
      <inkml:brushProperty name="height" value="0.05" units="cm"/>
    </inkml:brush>
  </inkml:definitions>
  <inkml:trace contextRef="#ctx0" brushRef="#br0">1 0 12556,'0'0'8648</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4.758"/>
    </inkml:context>
    <inkml:brush xml:id="br0">
      <inkml:brushProperty name="width" value="0.05" units="cm"/>
      <inkml:brushProperty name="height" value="0.05" units="cm"/>
    </inkml:brush>
  </inkml:definitions>
  <inkml:trace contextRef="#ctx0" brushRef="#br0">72 113 4805,'0'-10'1110,"-1"0"-694,2-44 2083,9 16 2081,-29 86-1191,7-10-2697,-9 47 0,20-79-627,0 0 1,0 0 0,0 0 0,1 1 0,0-1 0,0 0 0,1 0 0,-1 0 0,3 6 0,-3-11-65,1 1 1,-1-1-1,1 0 0,-1 0 1,1 0-1,0 0 0,-1 0 0,1 0 1,0 0-1,0 0 0,0 0 1,0 0-1,0 0 0,0-1 0,0 1 1,0 0-1,0-1 0,0 1 0,2 0 1,-1-1 5,1 1-1,-1-1 1,1 0 0,-1 1 0,1-1 0,0-1 0,-1 1-1,1 0 1,-1-1 0,1 1 0,-1-1 0,6-1 0,8-5-310,-12 5 41,0 0-1,0 0 1,0 1 0,0-1-1,0 1 1,1 0-1,-1 0 1,9 0 0,-13 2 211,1 0 0,0 0 0,-1 0 0,1 0 0,-1 0 0,1 0 0,-1 0 0,1 0 1,-1 0-1,0 0 0,1 0 0,-1 0 0,0 0 0,0 0 0,0 1 0,0-1 0,0 0 0,0 0 0,0 0 0,0 0 1,0 0-1,-1 0 0,1 0 0,-1 1 0,-6 31 368,4-24-65,-2-1 0,1 0 0,-1 0 0,0 0-1,-1-1 1,0 1 0,-7 5 0,10-10-10,0 0 1,0 0-1,0 0 1,-1-1-1,1 1 1,-1-1-1,0 0 1,1 0-1,-1 0 1,0-1-1,0 1 1,0-1-1,-1 0 1,1 0-1,0-1 1,0 1-1,-7-1 1,10 0-305,0-1 1,-1 1 0,1-1 0,0 0 0,0 1 0,-1-1-1,1 0 1,0 0 0,0 0 0,0 0 0,0 0 0,0 0 0,0 0-1,0 0 1,0 0 0,0-1 0,1 1 0,-1 0 0,0 0 0,1-1-1,-1 1 1,1 0 0,0-1 0,-1 1 0,1-1 0,0 1-1,0 0 1,0-1 0,0 1 0,0-1 0,0 1 0,0-1 0,0 1-1,1 0 1,0-3 0,-1 0-792,1 0 0,-1 1 0,1-1 1,0 0-1,0 1 0,0-1 0,1 1 0,-1-1 0,1 1 1,0 0-1,0 0 0,0-1 0,3-2 0,10-4-3711</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5.134"/>
    </inkml:context>
    <inkml:brush xml:id="br0">
      <inkml:brushProperty name="width" value="0.05" units="cm"/>
      <inkml:brushProperty name="height" value="0.05" units="cm"/>
    </inkml:brush>
  </inkml:definitions>
  <inkml:trace contextRef="#ctx0" brushRef="#br0">0 50 3011,'0'0'10346,"3"-9"-7234,7-23-833,-8 23-933,-2 52-1213,0 69 17,0-112-150,0 1 1,0-1 0,0 1-1,0-1 1,0 0 0,0 1-1,0-1 1,0 1 0,0-1-1,0 0 1,1 1 0,-1-1-1,0 0 1,0 1 0,0-1-1,0 0 1,1 1-1,-1-1 1,0 0 0,0 1-1,1-1 1,-1 0 0,0 1-1,1-1 1,-1 0 0,0 0-1,1 0 1,-1 1 0,0-1-1,1 0 1,-1 0 0,1 0-1,-1 0 1,1 1 0,17-5 87,15-14 105,5-15-177,-30 25-166,1 0 1,-1 0-1,20-11 1,-28 19 128,1 0 1,-1 0-1,1 0 1,-1 0-1,1 0 0,-1 1 1,1-1-1,-1 0 0,1 0 1,-1 0-1,1 0 1,-1 1-1,1-1 0,-1 0 1,0 1-1,1-1 0,-1 0 1,1 1-1,-1-1 1,0 0-1,1 1 0,-1-1 1,0 1-1,1-1 1,-1 0-1,0 1 0,0-1 1,0 1-1,1-1 0,-1 1 1,0-1-1,0 1 1,0-1-1,0 1 0,0-1 1,0 1-1,0-1 0,0 1 1,0 0-1,0-1 1,0 1-1,0 0 32,0 1-1,1-1 1,-1 1 0,0-1 0,1 0-1,-1 1 1,1-1 0,-1 0 0,1 0-1,0 0 1,0 1 0,-1-1 0,1 0-1,0 0 1,0 0 0,0 0 0,0 0-1,0 0 1,3 1 0,3-1 63,0 1 0,0-1 1,0-1-1,1 1 0,-1-1 1,0 0-1,1-1 0,-1 0 1,0 0-1,14-5 0,1-2 35,-1 0 0,23-15 0,-32 16-179,0 1 0,0 0 0,0 1-1,1 0 1,0 0 0,0 2 0,0 0-1,26-3 1,-39 6 61,1 1-1,0-1 0,-1 1 0,1-1 1,0 1-1,-1 0 0,1-1 1,-1 1-1,1 0 0,-1-1 0,0 1 1,1 0-1,-1 0 0,0 0 1,1-1-1,-1 1 0,0 0 0,0 0 1,0 0-1,0-1 0,0 1 1,0 0-1,0 0 0,0 0 0,0 1 1,0 33 606,-1-27-483,1-7-97,0 1 0,0-1 1,0 0-1,0 0 0,0 1 0,0-1 0,0 0 0,0 0 0,1 1 0,-1-1 0,0 0 0,1 0 0,-1 0 0,1 0 1,-1 0-1,1 1 0,0-1 0,-1 0 0,1 0 0,0 0 0,0-1 0,0 1 0,0 0 0,0 0 0,0 0 0,0-1 1,1 2-1,2-1 38,0 0 0,0-1 1,0 1-1,0-1 1,0 0-1,0 0 0,6-1 1,2 0 10,56-12 165,-58 10-321,1 1 0,0-1 1,-1 1-1,1 1 0,0 0 0,0 1 0,0 0 0,0 0 0,13 3 1,-13 5-875,-11-8 853,0 0-1,0 1 1,1-1 0,-1 0-1,0 1 1,0-1-1,1 0 1,-1 1 0,0-1-1,1 0 1,-1 0 0,1 1-1,-1-1 1,0 0-1,1 0 1,-1 0 0,1 1-1,-1-1 1,0 0 0,1 0-1,-1 0 1,1 0-1,-1 0 1,1 0 0,-1 0-1,1 0 1,-1 0-1,0 0 1,1 0 0,-1 0-1,1-1 1,-1 1 0,1 0-1,-1 0 1,0 0-1,1 0 1,-1-1 0,1 1-1,-1 0 1,0 0 0,1-1-1,-1 1 1,0 0-1,0-1 1,1 1 0,-1 0-1,0-1 1,0 1 0,1-1-1,-1 1 1,0 0-1,0-1 1,0 1 0,1-1-1,6-14-3534,1-5-1425</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5.494"/>
    </inkml:context>
    <inkml:brush xml:id="br0">
      <inkml:brushProperty name="width" value="0.05" units="cm"/>
      <inkml:brushProperty name="height" value="0.05" units="cm"/>
    </inkml:brush>
  </inkml:definitions>
  <inkml:trace contextRef="#ctx0" brushRef="#br0">0 112 4965,'0'0'8392</inkml:trace>
  <inkml:trace contextRef="#ctx0" brushRef="#br0" timeOffset="1">161 1 7271,'0'0'3683,"-29"73"-2658,14-37 321,-1 4 800,9 4-32,5-1-1025,2 5-897,5-1-192,10 0-288,1-4-2083,-3-4-2433,-4-6-2659</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9:15.854"/>
    </inkml:context>
    <inkml:brush xml:id="br0">
      <inkml:brushProperty name="width" value="0.05" units="cm"/>
      <inkml:brushProperty name="height" value="0.05" units="cm"/>
    </inkml:brush>
  </inkml:definitions>
  <inkml:trace contextRef="#ctx0" brushRef="#br0">0 1 5445,'0'0'14734,"30"33"-33344</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12.569"/>
    </inkml:context>
    <inkml:brush xml:id="br0">
      <inkml:brushProperty name="width" value="0.05" units="cm"/>
      <inkml:brushProperty name="height" value="0.05" units="cm"/>
    </inkml:brush>
  </inkml:definitions>
  <inkml:trace contextRef="#ctx0" brushRef="#br0">145 1 1249,'-12'0'214,"-59"0"1095,9 0 2747,110 18-3992,49 5-94,1-3-1,194 11 1,209-25-432,-300-8 673,828-4 744,531 2-847,-1181 11-2303,-344-7 653</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13.462"/>
    </inkml:context>
    <inkml:brush xml:id="br0">
      <inkml:brushProperty name="width" value="0.05" units="cm"/>
      <inkml:brushProperty name="height" value="0.05" units="cm"/>
    </inkml:brush>
  </inkml:definitions>
  <inkml:trace contextRef="#ctx0" brushRef="#br0">1 192 1730,'1148'-105'2247,"-795"83"-1238,1282-25-190,-1014 40-794,-582 6-32,2347-9 1188,-1555 70-1009,-582-36-771,-55-10-1205</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28.422"/>
    </inkml:context>
    <inkml:brush xml:id="br0">
      <inkml:brushProperty name="width" value="0.05" units="cm"/>
      <inkml:brushProperty name="height" value="0.05" units="cm"/>
    </inkml:brush>
  </inkml:definitions>
  <inkml:trace contextRef="#ctx0" brushRef="#br0">231 124 0,'0'0'219,"-8"1"-123,-113 17 3155,53-6-1789,40-6-513,23-4 62,8-1 542,174-18-1030,-76 5-512,386-20-441,9-2-245,1009-33 1145,-126 66-411,-375 9-124,-199-4 138,-1 32 218,-686-30-71,1-5 1,174-21 0,-35 6-130,-109 9-81,342 7-429,-3 34-58,-343-24 300,56-5 131,-115-6-91,105 13 0,-316-7-547,-4372 42-1739,3220 30 2470,337-14 77,36-38-57,-1-58 319,536 9-220,511 16-1581,1267-36 535,118-2 2071,0 42-23,-621 27-1124,696 10 56,-363-65 850,-422-3-3128,-768 33 358</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15.121"/>
    </inkml:context>
    <inkml:brush xml:id="br0">
      <inkml:brushProperty name="width" value="0.05" units="cm"/>
      <inkml:brushProperty name="height" value="0.05" units="cm"/>
    </inkml:brush>
  </inkml:definitions>
  <inkml:trace contextRef="#ctx0" brushRef="#br0">180 189 2338,'0'-9'379,"0"-169"3897,0 177-4084,0 10 6,-15 499 1478,3 150-1029,0 1-71,16-423-610,1-84-15,-6 0-1,-23 158 1,-95 725 97,113-896-336,7-139 161,-1 1 1,1-1-1,0 0 1,0 1-1,-1-1 1,1 0-1,0 1 1,0-1-1,-1 0 0,1 0 1,0 0-1,0 0 1,0 0-1,-1 0 1,1 0-1,0 0 1,0 0-1,0 0 1,-1 0-1,1 0 0,0 0 1,0-1-1,-1 1 1,1 0-1,0-1 1,0 1-1,-1 0 1,1-1-1,0 1 0,-1-1 1,1 1-1,-1-1 1,2 0-1,3-10-1875</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40.014"/>
    </inkml:context>
    <inkml:brush xml:id="br0">
      <inkml:brushProperty name="width" value="0.05" units="cm"/>
      <inkml:brushProperty name="height" value="0.05" units="cm"/>
    </inkml:brush>
  </inkml:definitions>
  <inkml:trace contextRef="#ctx0" brushRef="#br0">1 33 1121,'0'0'2525,"12"-4"-2066,13-4-224,1 2 0,-1 1 0,1 0 0,45 0 0,-31 7-171,0 3 1,-1 0 0,63 19 0,-51-12-56,72 10 0,517-13 1534,-348-14-1404,491-12-133,250 3 458,-601 32-416,128 2-27,77-22-14,402 7 29,-624 13 1,185 3 16,631-52 35,-289 2 22,-60 27 221,-492 3-262,137 11 27,-525-12-104,29 5-1445,-30-5 1358,0 0 1,0 1 0,0-1-1,-1 0 1,1 1 0,0-1 0,0 1-1,-1 0 1,1-1 0,0 1 0,-1-1-1,1 1 1,0 0 0,-1 0-1,1-1 1,-1 1 0,1 0 0,-1 0-1,0 0 1,1 0 0,-1-1-1,0 1 1,1 0 0,-1 0 0,0 0-1,0 0 1,0 0 0,0 1 0</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41.508"/>
    </inkml:context>
    <inkml:brush xml:id="br0">
      <inkml:brushProperty name="width" value="0.05" units="cm"/>
      <inkml:brushProperty name="height" value="0.05" units="cm"/>
    </inkml:brush>
  </inkml:definitions>
  <inkml:trace contextRef="#ctx0" brushRef="#br0">0 21 2274,'0'0'550,"9"-3"-481,12-2 45,0 1-1,0 0 1,0 2-1,29-1 1,102 6 175,-109-1-318,699 65 2089,-534-36-1909,1-9 0,1-10 0,343-23 0,1092-54 361,185 56 406,-1239 43-210,-4-1-134,353-69-628,-901 31 53,1-1-206,0 2 0,0 2 0,0 1 0,0 2-1,44 8 1,-52-1-2371</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00:56.906"/>
    </inkml:context>
    <inkml:brush xml:id="br0">
      <inkml:brushProperty name="width" value="0.05" units="cm"/>
      <inkml:brushProperty name="height" value="0.05" units="cm"/>
    </inkml:brush>
  </inkml:definitions>
  <inkml:trace contextRef="#ctx0" brushRef="#br0">8284 674 3651,'3'-10'97,"8"-18"-39,-6 15-4,1 0 1,-2 0-1,0 0 0,-1 0 1,3-21-1,-6 32-42,0 0 0,-1 0-1,1 0 1,-1 0 0,0 0 0,0 0 0,0 0 0,0 1-1,0-1 1,0 0 0,0 0 0,0 1 0,-1-1 0,1 1 0,-1-1-1,1 1 1,-1 0 0,0-1 0,1 1 0,-1 0 0,0 0-1,0 0 1,0 0 0,0 1 0,0-1 0,0 0 0,0 1-1,0-1 1,-2 1 0,-11-3 34,1 0 0,-29 0 0,35 3-48,-134-5-168,-113-7 228,-976-82 1717,1214 93-1724,-1035-39 83,-163-12 52,-947-45-309,1129 97 155,942 1 67,0 4-1,0 4 0,-128 29 1,180-29-83,0 2 0,0 1 0,1 3 0,1 1 0,0 1 1,1 3-1,2 0 0,0 3 0,1 0 0,-35 33 0,51-38-31,0 0 0,2 2-1,0 0 1,1 0-1,1 1 1,1 1-1,0 0 1,2 1 0,1 0-1,1 0 1,1 1-1,0 0 1,2 0 0,1 1-1,1-1 1,2 1-1,1 46 1,2-60 8,0 1-1,1-1 1,0 0 0,1 0 0,1 0-1,-1-1 1,1 1 0,1-1 0,0 0-1,1-1 1,0 1 0,0-1 0,1-1-1,0 1 1,0-1 0,1-1 0,0 1-1,11 5 1,18 12 8,1-3 0,1-1 0,54 20 0,28 5 78,2-6-1,1-5 1,173 25-1,396 14 30,319-35-632,-258-16 589,298 3 494,1-32-178,-548 1-291,-40 7-21,381-10 199,-597-9-206,-2-10 0,410-99 0,-590 107 169,-2-2 0,67-32 0,-100 38-87,-2-2-1,0-1 1,-1-1-1,0-2 0,47-44 1,-67 56-52,-1-2 1,-1 1 0,1-1-1,-2-1 1,0 1-1,0-1 1,-1-1-1,0 1 1,-1-1-1,5-23 1,-7 28-111,-2-1 1,1 0 0,-1 0-1,-1 0 1,0 0-1,0 0 1,0 0 0,-1 0-1,-1 0 1,0 0-1,0 0 1,0 0 0,-1 1-1,0-1 1,-1 1-1,0 0 1,-6-9 0,-8-6-164,0 1 1,-2 0 0,-1 2-1,0 0 1,-1 2 0,-1 0-1,-36-20 1,-188-89 125,234 120 36,-170-72 234,-3 8 0,-211-50 0,-403-39 406,524 128-2500,-1 12-1,-439 25 1,533 4-1484</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3.822"/>
    </inkml:context>
    <inkml:brush xml:id="br0">
      <inkml:brushProperty name="width" value="0.05" units="cm"/>
      <inkml:brushProperty name="height" value="0.05" units="cm"/>
    </inkml:brush>
  </inkml:definitions>
  <inkml:trace contextRef="#ctx0" brushRef="#br0">0 0 6726,'0'0'7634,"1"11"-7554,2 241 352,-3-177-2577,0-75 2066,0 1 0,0-1 1,0 0-1,0 0 0,0 0 1,0 0-1,-1 1 0,1-1 1,0 0-1,0 0 1,0 0-1,0 0 0,0 1 1,0-1-1,0 0 0,0 0 1,0 0-1,1 1 0,-1-1 1,0 0-1,0 0 0,0 0 1,0 0-1,0 1 0,0-1 1,0 0-1,0 0 0,0 0 1,0 0-1,1 0 1,-1 0-1,0 1 0,0-1 1,0 0-1,0 0 0,0 0 1,1 0-1,-1 0 0,0 0 1,0 0-1,0 0 0,0 0 1,1 0-1,-1 0 0,0 1 1,0-1-1,0 0 0,0 0 1,1 0-1,-1 0 0,0 0 1,0 0-1,0-1 1,0 1-1,1 0 0,-1 0 1,0 0-1,0 0 0,1 0 1,4-4-3382</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4.180"/>
    </inkml:context>
    <inkml:brush xml:id="br0">
      <inkml:brushProperty name="width" value="0.05" units="cm"/>
      <inkml:brushProperty name="height" value="0.05" units="cm"/>
    </inkml:brush>
  </inkml:definitions>
  <inkml:trace contextRef="#ctx0" brushRef="#br0">68 1 8808,'0'0'4746,"-8"11"-4340,1-2-332,1 0 0,-1 1 1,2 0-1,-1 0 0,1 0 0,1 0 1,0 1-1,0 0 0,1 0 0,-3 20 1,6-29-97,-2 22 89,1-1-1,5 44 1,-4-61-184,1-1 0,0 0 1,0 1-1,1-1 0,-1 0 1,1 0-1,1 1 0,-1-1 0,0-1 1,1 1-1,0 0 0,0-1 1,1 1-1,-1-1 0,1 0 0,0 0 1,0-1-1,6 5 0,-6-6-800,-17-11-8885</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4.542"/>
    </inkml:context>
    <inkml:brush xml:id="br0">
      <inkml:brushProperty name="width" value="0.05" units="cm"/>
      <inkml:brushProperty name="height" value="0.05" units="cm"/>
    </inkml:brush>
  </inkml:definitions>
  <inkml:trace contextRef="#ctx0" brushRef="#br0">0 9 5221,'0'0'6951,"51"11"-6375,-18-11-384,4 0-96,7-2-1025,-4-6-1665,1-1-2243</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4.889"/>
    </inkml:context>
    <inkml:brush xml:id="br0">
      <inkml:brushProperty name="width" value="0.05" units="cm"/>
      <inkml:brushProperty name="height" value="0.05" units="cm"/>
    </inkml:brush>
  </inkml:definitions>
  <inkml:trace contextRef="#ctx0" brushRef="#br0">73 52 1089,'0'0'13453,"-10"4"-13330,-29 14-75,37-17-56,0 0 0,0 1 0,1-1 1,-1 1-1,1-1 0,-1 1 0,1 0 1,0-1-1,-1 1 0,1 0 0,0 0 1,0 0-1,0 0 0,1 0 0,-1 0 1,0 1-1,1-1 0,-1 0 0,1 0 1,0 0-1,0 1 0,0-1 0,0 0 1,0 0-1,0 0 0,1 1 0,0 2 1,0 1-33,-1-5 26,1 0-1,-1 0 1,1 0-1,-1 0 0,1 0 1,0 0-1,-1 0 1,1-1-1,0 1 1,0 0-1,0-1 0,0 1 1,0 0-1,-1-1 1,1 1-1,0-1 1,0 1-1,1-1 0,-1 1 1,0-1-1,0 0 1,0 0-1,0 0 0,0 1 1,0-1-1,0 0 1,0 0-1,1 0 1,-1-1-1,0 1 0,0 0 1,0 0-1,0-1 1,2 0-1,1 1 64,1-1-1,0 0 0,-1 0 1,1-1-1,-1 1 1,0-1-1,8-4 1,-8 3 116,-1-1 1,1 1 0,0-1 0,-1 0-1,0 0 1,0 0 0,0 0 0,0-1-1,-1 1 1,0-1 0,0 1-1,0-1 1,0 0 0,-1 0 0,0 0-1,0 0 1,0 0 0,0 0 0,-1 0-1,0-9 1,0 14-162,-1 0-1,1-1 0,0 1 1,0-1-1,0 1 1,-1 0-1,1-1 1,0 1-1,-1-1 0,1 1 1,0 0-1,-1 0 1,1-1-1,0 1 1,-1 0-1,1 0 0,-1-1 1,1 1-1,0 0 1,-1 0-1,1 0 1,-1 0-1,1-1 0,-1 1 1,1 0-1,-1 0 1,1 0-1,-1 0 0,1 0 1,0 0-1,-1 0 1,1 0-1,-1 1 1,1-1-1,-1 0 0,1 0 1,-1 0-1,1 0 1,0 1-1,-1-1 1,1 0-1,-1 0 0,1 1 1,0-1-1,-1 0 1,1 1-1,0-1 1,-1 0-1,1 1 0,0-1 1,0 0-1,-1 1 1,1 0-1,-20 17-33,20-17 25,-1 0-1,0 0 1,1 0 0,-1 0 0,1 0-1,-1 0 1,1 0 0,-1 0-1,1 0 1,0 0 0,-1 0 0,1 0-1,0 1 1,0-1 0,0 0-1,0 0 1,0 0 0,0 0-1,0 1 1,1-1 0,-1 0 0,1 2-1,-1-3-12,1 1 0,0-1 0,0 0 0,0 1 0,-1-1 0,1 0-1,0 1 1,0-1 0,0 0 0,0 0 0,0 0 0,0 1 0,0-1-1,-1 0 1,1 0 0,0-1 0,0 1 0,0 0 0,0 0 0,0 0 0,1-1-1,52-20-434,-53 20 466,17-8-142,-7 2-59,1 1-1,-1 0 0,1 1 0,0 1 0,0 0 0,1 0 0,-1 1 0,1 1 0,19-2 0,-30 4 175,-1 1 1,0 0-1,0-1 0,1 1 1,-1 0-1,0-1 0,0 1 1,0 0-1,0 0 0,0 0 0,0 0 1,0 0-1,0 0 0,0 0 1,-1 1-1,1-1 0,0 0 1,-1 0-1,1 1 0,-1-1 0,1 0 1,-1 1-1,1-1 0,-1 0 1,0 1-1,0-1 0,0 1 1,0-1-1,0 0 0,0 1 0,0 1 1,-3 52 189,2-51-101,-4 48 513,5-52-578,0 1 1,1 0-1,-1-1 1,1 1 0,-1-1-1,1 1 1,-1-1 0,1 1-1,-1-1 1,1 0-1,-1 1 1,1-1 0,-1 0-1,1 1 1,0-1-1,-1 0 1,1 0 0,-1 1-1,1-1 1,0 0 0,-1 0-1,1 0 1,0 0-1,-1 0 1,1 0 0,0 0-1,-1 0 1,1 0 0,0 0-1,-1 0 1,1-1-1,0 1 1,-1 0 0,1 0-1,0-1 1,-1 1 0,1 0-1,-1-1 1,1 1-1,0-1 1,28-12 563,-7-6-370,-18 14-313,0 1 0,1 0 0,-1 0 0,1 0 1,0 0-1,1 1 0,-1-1 0,0 1 0,1 1 0,11-5 1,-15 10 128,-1 0 1,0-1-1,0 1 1,-1 0-1,1 0 1,0 0 0,-1 0-1,0 0 1,0 0-1,0 0 1,0 0 0,-1 5-1,2 16 657,-1-22-648,1-1-1,-1 1 0,1 0 0,0 0 0,-1-1 0,1 1 1,0-1-1,0 1 0,0-1 0,0 1 0,0-1 1,0 1-1,1-1 0,-1 0 0,0 0 0,1 0 0,-1 0 1,1 0-1,-1 0 0,1 0 0,-1 0 0,4 1 0,-2-2 58,1 1 0,-1-1-1,0 1 1,1-1 0,-1 0-1,1-1 1,-1 1 0,1 0-1,-1-1 1,0 0-1,5-1 1,0-1 166,0 0-1,0 0 1,0-1-1,0 0 1,-1-1 0,1 0-1,-1 0 1,9-9-1,-14 13-195,0-1 1,0-1-1,0 1 0,-1 0 0,1 0 0,-1-1 1,1 1-1,-1-1 0,0 1 0,0-1 1,0 1-1,0-1 0,0 0 0,0 1 0,-1-1 1,1 0-1,-1-3 0,0 4-8,-1 0 1,1 0-1,-1 0 0,0 0 0,1 0 1,-1 1-1,0-1 0,0 0 1,0 0-1,0 1 0,0-1 0,-1 1 1,1-1-1,0 1 0,-1-1 1,1 1-1,-4-2 0,-3-2-170,0 0-1,-1 1 1,1 0-1,-1 1 1,0 0-1,-13-3 1,15 4-952,8 1-451,60-6-6984,-24-5-545</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5.889"/>
    </inkml:context>
    <inkml:brush xml:id="br0">
      <inkml:brushProperty name="width" value="0.05" units="cm"/>
      <inkml:brushProperty name="height" value="0.05" units="cm"/>
    </inkml:brush>
  </inkml:definitions>
  <inkml:trace contextRef="#ctx0" brushRef="#br0">98 1 7687,'0'0'8707,"-4"10"-7271,-1-1-1351,1 0 0,1 0 0,0 0 0,0 1 0,0-1-1,2 1 1,-1-1 0,1 1 0,0-1 0,1 1 0,0 0 0,1 0 0,0-1 0,0 1-1,1-1 1,0 1 0,1-1 0,0 0 0,7 15 0,-10-24-84,2 3-45,-1 1-1,1-1 1,0 1 0,0-1 0,0 0 0,1 0 0,-1 0 0,1 0 0,-1-1 0,1 1 0,0-1 0,0 1 0,0-1-1,1 0 1,-1 0 0,0-1 0,1 1 0,-1-1 0,5 2 0,-37-39-837,21 27 544,-43-42-1997,48 48 2371,-1 0 1,1 0-1,-1 1 1,0-1-1,0 1 1,0 0-1,0 0 1,0 0-1,0 1 1,0 0 0,-1-1-1,1 1 1,-6 0-1,22 10 1474,2-7-1429,-1 0 0,1-2-1,0 0 1,16-2 0,56-11-3683,-57 7 576,-1 2 0,36-1-1,-64 5 3191,1 0 0,-1 1 0,0-1 0,1 0-1,-1 1 1,0-1 0,1 0 0,-1 1 0,0-1 0,0 0-1,0 1 1,1-1 0,-1 1 0,0-1 0,0 1 0,0-1-1,0 0 1,0 1 0,0-1 0,0 1 0,0-1 0,0 1-1,0-1 1,0 1 0,0-1 0,0 0 0,0 1 0,0-1-1,0 1 1,-1-1 0,1 1 0,0-1 0,-1 1 0,-5 19 2185,6-19-1859,-1 1-494,0 0-1,1 0 1,-1 0 0,1 0 0,0 0 0,-1 0 0,1 0 0,0 1 0,0-1 0,1 0 0,-1 0 0,0 0 0,1 0 0,-1 0 0,1 0 0,0 0 0,0 0 0,-1 0 0,1-1 0,0 1 0,1 0-1,-1 0 1,0-1 0,0 1 0,1-1 0,-1 1 0,1-1 0,-1 1 0,1-1 0,0 0 0,0 0 0,-1 0 0,1 0 0,0 0 0,0 0 0,0-1 0,0 1 0,0 0 0,0-1 0,0 0 0,3 1-1,-3-5 253,0 0-1,0 1 0,0-1 0,-1 0 0,1 0 0,-1 0 0,0-1 1,1-5-1,0 1 294,3-25 975,-5 33-1443,-25 8 54,-44-2 3567,69-4-3686,-1 0 0,0 0 1,0 0-1,1 0 1,-1 0-1,1 0 0,-1 0 1,1 0-1,-1 0 1,1 0-1,0 1 1,-1-1-1,1 0 0,0 0 1,0 1-1,0-1 1,0 0-1,0 0 0,0 1 1,0-1-1,1 0 1,-1 0-1,0 0 0,1 1 1,-1-1-1,1 0 1,0 1-1,12 37-288,-10-33 250,-3-4 23,0-1 0,1 0 1,-1 1-1,1-1 0,-1 0 0,1 0 1,-1 1-1,1-1 0,0 0 0,0 0 0,0 0 1,-1 0-1,1 0 0,0 0 0,0 0 1,0 0-1,0 0 0,1-1 0,-1 1 0,0 0 1,0-1-1,0 1 0,1-1 0,-1 1 0,0-1 1,1 0-1,-1 1 0,0-1 0,1 0 1,-1 0-1,2 0 0,26 10-8140</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7.790"/>
    </inkml:context>
    <inkml:brush xml:id="br0">
      <inkml:brushProperty name="width" value="0.05" units="cm"/>
      <inkml:brushProperty name="height" value="0.05" units="cm"/>
    </inkml:brush>
  </inkml:definitions>
  <inkml:trace contextRef="#ctx0" brushRef="#br0">107 101 3555,'0'0'3513,"7"-10"-1276,23-30-358,-29 39-1596,1-1 0,-1 0 1,0 0-1,0 0 0,0 1 0,0-1 0,0 0 1,0-1-1,-1 1 0,1 0 0,0 0 1,-1 0-1,0 0 0,0 0 0,0-4 0,0 6-198,0-1 0,0 0 0,-1 0 0,1 0 0,-1 1 0,1-1 0,0 0 0,-1 1 0,1-1 0,-1 0 0,0 1 0,1-1 0,-1 0 0,1 1 0,-1-1 0,0 1 0,0-1 0,1 1 0,-1 0 0,0-1 0,0 1 0,0 0 0,1-1 0,-1 1 0,-1 0 0,-2-1-50,0 1-1,0 0 1,1 0-1,-1 0 1,0 0 0,0 1-1,0-1 1,1 1-1,-1 0 1,0 0 0,1 0-1,-7 4 1,3-1-43,1 1-1,0 0 1,-1 1 0,2 0 0,-1 0 0,1 0 0,0 0 0,0 1 0,0 0-1,1 0 1,1 0 0,-1 0 0,1 1 0,0-1 0,0 1 0,1 0-1,0 0 1,1 0 0,0 0 0,-1 16 0,2-23-3,0 0 0,0 1 0,1-1 0,-1 0 0,0 0 0,0 1 0,1-1 0,-1 0 0,0 0 0,1 1 0,0-1 1,-1 0-1,1 0 0,-1 0 0,1 0 0,0 0 0,0 0 0,0 0 0,0 0 0,0 0 0,0-1 0,0 1 0,0 0 0,0 0 0,0-1 0,0 1 0,0-1 0,0 1 0,0-1 1,1 1-1,-1-1 0,0 0 0,0 0 0,1 1 0,-1-1 0,0 0 0,1 0 0,-1 0 0,0 0 0,0-1 0,3 1 0,1-1 18,0 0 0,0 0 0,1 0 0,-1-1 0,-1 0 0,1 0 0,0 0 0,0 0 0,5-4 0,3-5 59,-1 0-1,0 0 1,0-1-1,-1-1 1,-1 0-1,0 0 1,-1-1-1,0 0 1,-1-1-1,7-18 1,-14 32-2,-1 18-432,-6 124 1126,7-141-733,-1 1 0,0-1 0,0 1 0,0-1 0,0 1 0,0 0 1,1-1-1,-1 1 0,0-1 0,0 0 0,1 1 0,-1-1 0,0 1 1,1-1-1,-1 1 0,1-1 0,-1 0 0,0 1 0,1-1 0,-1 0 1,1 1-1,-1-1 0,1 0 0,-1 0 0,1 0 0,-1 1 0,1-1 1,-1 0-1,1 0 0,-1 0 0,1 0 0,-1 0 0,1 0 0,0 0 1,-1 0-1,1 0 0,-1 0 0,1 0 0,-1 0 0,1 0 0,-1-1 1,1 1-1,-1 0 0,1 0 0,-1 0 0,1-1 0,-1 1 0,1 0 0,-1-1 1,1 1-1,-1-1 0,29-16 371,83-95-60,-112 112-340,1-1 0,-1 1 0,0 0-1,0-1 1,0 1 0,1 0 0,-1-1 0,0 1 0,1 0 0,-1-1 0,0 1-1,0 0 1,1 0 0,-1-1 0,0 1 0,1 0 0,-1 0 0,1 0 0,-1-1-1,0 1 1,1 0 0,-1 0 0,1 0 0,-1 0 0,0 0 0,1 0 0,-1 0-1,1 0 1,-1 0 0,0 0 0,1 0 0,-1 0 0,1 0 0,-1 0 0,0 0-1,1 0 1,-1 1 0,1-1 0,-1 0 0,0 0 0,1 0 0,-1 1 0,0-1-1,1 0 1,-1 0 0,0 1 0,0-1 0,1 0 0,-1 1 0,1 0 0,4 27-55,0 4 96,-5-31-35,0 0 0,0-1 0,1 1 0,-1-1 0,0 1 0,0-1 0,1 1 0,-1-1 0,0 1 0,1-1 0,-1 1 0,0-1 0,1 1 0,-1-1 0,1 0 0,-1 1 0,0-1 0,1 0 0,-1 1 0,1-1 0,-1 0 0,1 0-1,0 1 1,-1-1 0,1 0 0,-1 0 0,1 0 0,-1 0 0,1 0 0,0 1 0,-1-1 0,1 0 0,-1-1 0,1 1 0,-1 0 0,1 0 0,0 0 0,0 0 0,3-2 22,-1 0-1,0 0 1,0 0-1,0-1 1,0 1-1,0-1 1,0 1-1,-1-1 1,3-4-1,-4 5-25,0 0 0,1 0 0,-1 0 0,0 0 0,1 1-1,-1-1 1,1 0 0,0 1 0,-1-1 0,1 1 0,0 0 0,0-1 0,0 1 0,0 0 0,0 0-1,0 0 1,0 1 0,1-1 0,-1 0 0,0 1 0,0-1 0,0 1 0,1 0 0,-1 0 0,0 0-1,1 0 1,2 0 0,-4 1-8,0 0 0,0 0 0,0-1-1,0 1 1,-1 0 0,1 0 0,0 0-1,0 0 1,-1 0 0,1 0 0,-1 0-1,1 1 1,-1-1 0,1 0 0,-1 0 0,0 0-1,1 0 1,-1 1 0,0-1 0,0 0-1,0 2 1,0 33-129,0-24 98,-4 76 190,4-88-90,15-13 401,-5 6-6307</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8.340"/>
    </inkml:context>
    <inkml:brush xml:id="br0">
      <inkml:brushProperty name="width" value="0.05" units="cm"/>
      <inkml:brushProperty name="height" value="0.05" units="cm"/>
    </inkml:brush>
  </inkml:definitions>
  <inkml:trace contextRef="#ctx0" brushRef="#br0">71 3 4773,'0'0'8947,"-8"5"-8419,-28 17-47,33-20-302,1 1 0,0 0 0,-1 0 0,1 0 0,0 0 0,0 0 1,0 0-1,1 1 0,-1-1 0,1 0 0,0 1 0,0 0 0,0-1 0,0 1 1,1-1-1,0 1 0,-1 0 0,1-1 0,0 1 0,2 6 0,-2-3 31,0-6-208,0-1-1,0 1 0,0-1 1,0 0-1,0 1 0,0-1 0,0 1 1,0-1-1,0 0 0,1 1 1,-1-1-1,0 0 0,0 1 1,0-1-1,1 0 0,-1 1 1,0-1-1,0 0 0,1 1 0,-1-1 1,0 0-1,1 0 0,-1 1 1,0-1-1,1 0 0,-1 0 1,0 0-1,1 0 0,-1 1 0,0-1 1,1 0-1,-1 0 0,1 0 1,-1 0-1,1 0 0,20-3 52,15-12 77,-25 7-124,0 0 1,-1-1-1,0 0 1,0-1 0,-1 0-1,0 0 1,-1-1-1,11-19 1,-28 80-1118,7-46 1186,0 1 0,0-1-1,1 1 1,0-1 0,0 1 0,0 0-1,0 0 1,1-1 0,0 1 0,0 0-1,0 6 1,1-10-52,0-1 0,-1 1 0,1-1 0,0 1 0,0-1 0,-1 0 0,1 1 0,0-1 0,0 0 0,0 0 0,-1 1 0,1-1 0,0 0 0,0 0 0,0 0 0,0 0 0,-1 0 0,1 0 0,0-1 0,0 1 0,0 0 0,0 0 0,-1 0 0,2-1 0,21-7 240,-11 2-192,-1-1-1,1-1 1,-1 0 0,-1-1-1,18-17 1,3-3-468,-27 31-2089,-3 12 1507,-4 26 212,2-26-825,1 14-5124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16.330"/>
    </inkml:context>
    <inkml:brush xml:id="br0">
      <inkml:brushProperty name="width" value="0.05" units="cm"/>
      <inkml:brushProperty name="height" value="0.05" units="cm"/>
    </inkml:brush>
  </inkml:definitions>
  <inkml:trace contextRef="#ctx0" brushRef="#br0">0 1 2883,'4'2'155,"0"0"0,-1-1 0,1 1 0,0-1 0,0 0 0,0 0 0,0 0 0,0-1 0,0 0 0,0 1 0,0-1 1,5-1-1,20 4 685,11 7-320,57 13-270,142 16-1,97 11 394,71 5 241,540-43-588,-659-13-261,-138 1 6,617 7 527,-214-1 370,-211-4-718,208-21-113,-522 15-1,58-3-23,-80 7-42,1 0-1,0 1 0,0 0 1,-1 0-1,1 1 0,0 0 1,-1 0-1,1 0 0,11 7 0,-3 3-3787,-11-12 640</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9.019"/>
    </inkml:context>
    <inkml:brush xml:id="br0">
      <inkml:brushProperty name="width" value="0.05" units="cm"/>
      <inkml:brushProperty name="height" value="0.05" units="cm"/>
    </inkml:brush>
  </inkml:definitions>
  <inkml:trace contextRef="#ctx0" brushRef="#br0">117 178 8040,'0'0'9235,"-10"-3"-8632,8 1-597,0 1-1,-1 0 0,1 0 1,-1 0-1,1 0 0,-1 0 1,1 1-1,-1-1 0,1 1 1,-1 0-1,1-1 0,-1 1 1,0 0-1,1 1 0,-1-1 1,1 0-1,-1 1 0,0 0 1,1-1-1,-1 1 0,1 0 1,0 0-1,-1 0 0,1 1 1,0-1-1,0 0 0,-1 1 1,1 0-1,0-1 0,1 1 1,-1 0-1,0 0 0,0 0 1,1 0-1,-3 5 0,1-3 5,1 0 0,-1 0 0,1 0 0,0 0 0,0 0 0,1 1 0,-1-1 0,1 1 0,0-1 0,0 1 0,0 0 0,1 0 0,0-1 0,0 7 0,1-10-7,-1 0 0,1-1 1,0 1-1,-1 0 0,1-1 0,0 1 1,0-1-1,0 0 0,0 1 0,0-1 1,-1 1-1,1-1 0,0 0 1,0 0-1,0 0 0,0 0 0,0 1 1,0-1-1,0 0 0,0-1 0,0 1 1,0 0-1,0 0 0,2-1 0,24-5 140,-17 2-158,0-2 0,0 1 0,0-2 0,-1 1 0,1-1 0,-2 0 0,1-1 0,-1 0 0,8-11 0,-5 7-392,0 1 0,0 1 0,25-18 0,-42 55-1135,-14 19 1723,15-36 192,-1 1 0,2 0-1,0 1 1,0-1 0,-2 15 0,5-25-333,1-1-1,0 0 1,0 1 0,0-1 0,0 1-1,0-1 1,0 1 0,0-1 0,0 1-1,0-1 1,0 1 0,0-1 0,0 0-1,1 1 1,-1-1 0,0 1 0,0-1-1,0 1 1,1-1 0,-1 0 0,0 1-1,0-1 1,1 0 0,-1 1 0,0-1-1,1 0 1,-1 1 0,0-1 0,1 0-1,-1 0 1,1 1 0,-1-1 0,0 0-1,1 0 1,0 0 0,19-2 559,19-16-131,-20 5-469,-1-1 1,0-1-1,0-1 0,-2-1 0,0 0 0,-1-1 0,0 0 0,-2-1 0,0-1 0,-1 0 1,16-40-1,-27 59-61,0-1 0,-1 0 0,1 0-1,0 0 1,-1 0 0,1 1 0,-1-1 0,0 0 0,0 0 0,0 0 0,0 0 0,0 0 0,0 0 0,-1-3 0,-6 6-651,-6 14 510,-13 23 221,18-29 203,0 1-1,1 0 0,0 1 0,1 0 0,0 0 1,1 0-1,0 1 0,1 0 0,-4 16 0,8-28-206,0 1 0,0 0 0,0-1 0,0 1 0,0-1 0,0 1 0,0 0-1,0-1 1,0 1 0,0-1 0,0 1 0,0 0 0,1-1 0,-1 1 0,0-1 0,0 1-1,1-1 1,-1 1 0,0-1 0,1 1 0,-1-1 0,0 1 0,1-1 0,-1 0 0,1 1-1,-1-1 1,1 1 0,-1-1 0,1 0 0,-1 0 0,1 1 0,-1-1 0,2 0 0,25 0 152,24-17-308,-18-5-700,-28 17 394,0 1 1,1 0 0,0 0 0,0 0 0,0 1 0,0 0 0,0 0 0,1 1 0,-1-1 0,9-1 0,-18 38 121,-9 1 1315,9-29-712,0 0 1,1-1-1,0 2 1,0-1-1,0 0 1,1 0-1,0 1 1,0-1-1,1 0 1,-1 1-1,2 9 1,0-16-259,0 1 0,-1 0 1,1-1-1,0 1 1,0 0-1,0-1 0,0 1 1,0-1-1,0 0 0,0 1 1,0-1-1,0 0 0,0 1 1,0-1-1,0 0 0,0 0 1,0 0-1,0 0 0,0 0 1,0 0-1,0 0 0,0-1 1,0 1-1,0 0 1,0 0-1,0-1 0,0 1 1,0-1-1,0 1 0,1-1 1,32-13-124,0-7-2120,-5-3-3869,-18 9-254</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9.397"/>
    </inkml:context>
    <inkml:brush xml:id="br0">
      <inkml:brushProperty name="width" value="0.05" units="cm"/>
      <inkml:brushProperty name="height" value="0.05" units="cm"/>
    </inkml:brush>
  </inkml:definitions>
  <inkml:trace contextRef="#ctx0" brushRef="#br0">1 0 9225,'0'0'6150,"49"27"-9321,-32-17 384,-3-1-993,-4-5-512</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19.741"/>
    </inkml:context>
    <inkml:brush xml:id="br0">
      <inkml:brushProperty name="width" value="0.05" units="cm"/>
      <inkml:brushProperty name="height" value="0.05" units="cm"/>
    </inkml:brush>
  </inkml:definitions>
  <inkml:trace contextRef="#ctx0" brushRef="#br0">106 1 4292,'0'0'4447,"1"8"-2525,0-4-1725,0-1 0,-1 1 0,0-1 0,0 1 0,0-1 0,0 1 0,0-1 0,-1 1 0,1-1 0,-1 1 0,0-1 0,0 0 0,-1 1 1,1-1-1,0 0 0,-1 0 0,0 0 0,0 0 0,0 0 0,0 0 0,0-1 0,-6 5 0,-22 21 2120,24-23-2125,-1 0-1,1 1 1,0-1-1,1 1 1,0 1-1,0-1 1,-6 10-1,11-16-195,0 1 1,0-1-1,1 1 0,-1-1 0,0 0 0,0 1 1,0-1-1,0 1 0,1-1 0,-1 1 1,0-1-1,0 0 0,1 1 0,-1-1 1,0 0-1,1 1 0,-1-1 0,0 0 1,1 0-1,-1 1 0,1-1 0,-1 0 1,0 0-1,1 1 0,-1-1 0,1 0 1,-1 0-1,1 0 0,-1 0 0,1 0 1,-1 0-1,0 0 0,1 0 0,-1 0 1,2 0-1,20 3 116,-20-3-110,12 2-29,14 2-411,0-2 0,-1-1 1,1-1-1,54-7 0,-80 7 73,1 0-1,-1-1 1,0 0-1,0 1 1,0-1-1,1 0 1,-1 0-1,0 0 1,0 0-1,0-1 0,-1 1 1,1 0-1,0-1 1,0 0-1,-1 1 1,2-3-1,-2-4-3563</inkml:trace>
  <inkml:trace contextRef="#ctx0" brushRef="#br0" timeOffset="1">20 114 7335,'0'0'5445,"60"-13"-4836,-25 6-385,4 1-192,-3 3-1121,-6 2-1698,-5-3-1281,-5 3 33</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0.087"/>
    </inkml:context>
    <inkml:brush xml:id="br0">
      <inkml:brushProperty name="width" value="0.05" units="cm"/>
      <inkml:brushProperty name="height" value="0.05" units="cm"/>
    </inkml:brush>
  </inkml:definitions>
  <inkml:trace contextRef="#ctx0" brushRef="#br0">11 145 5381,'0'0'4100,"9"1"-2402,0-1-1473,0 0 0,0 0 0,1-1-1,-1-1 1,-1 1 0,1-1 0,0-1 0,0 1 0,-1-2 0,1 1 0,-1-1 0,0 0 0,14-10 0,-15 8 126,45-33 879,-50 38-1216,0-1 0,0 0 0,0 1 0,-1-1 0,1 0 0,0 0 0,-1 0 0,1 0 0,-1-1 0,0 1 0,0 0 0,0 0-1,0-1 1,0 1 0,0-1 0,-1 1 0,1-1 0,-1 1 0,1-1 0,-1-4 0,-1 7-25,0-1 0,1 0 0,-1 0 0,0 0 0,0 1-1,0-1 1,0 0 0,0 1 0,0-1 0,0 1 0,0-1 0,0 1 0,0-1 0,0 1 0,0 0-1,0-1 1,0 1 0,0 0 0,0 0 0,0 0 0,-1 0 0,-1 0 0,-35 0 80,28 1-75,0 0 96,1 0 0,0 0 0,0 1 1,0 1-1,0-1 0,0 1 0,0 1 0,0 0 1,1 0-1,-8 6 0,11-8 91,1 1-1,0-1 1,0 1-1,0 0 1,0 0-1,1 1 1,-1-1-1,1 1 1,0 0-1,0 0 1,0 0-1,1 0 1,-1 0-1,1 1 1,0-1-1,0 1 1,1-1-1,-1 1 1,1 0-1,-1 7 1,3-10-159,-1 0 0,1 0 0,-1-1 1,1 1-1,0 0 0,0-1 0,0 1 0,0 0 0,0-1 1,0 0-1,0 1 0,1-1 0,-1 0 0,0 1 0,1-1 1,-1 0-1,1 0 0,-1 0 0,1 0 0,0 0 0,-1-1 0,1 1 1,0 0-1,0-1 0,-1 1 0,1-1 0,0 0 0,2 0 1,62 9 69,-60-9-64,128 5-1975,-44-5-4927,-81 0 5787,33 0-7774</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3.917"/>
    </inkml:context>
    <inkml:brush xml:id="br0">
      <inkml:brushProperty name="width" value="0.05" units="cm"/>
      <inkml:brushProperty name="height" value="0.05" units="cm"/>
    </inkml:brush>
  </inkml:definitions>
  <inkml:trace contextRef="#ctx0" brushRef="#br0">178 83 5926,'0'0'5760,"6"-9"-4655,14-30-107,-19 39-878,-1-1-1,1 0 1,-1 1 0,1-1-1,-1 0 1,0 1 0,1-1-1,-1 0 1,0 0 0,0 1-1,1-1 1,-1 0 0,0 0-1,0 1 1,0-1 0,0 0-1,0 0 1,0 1 0,0-1-1,0 0 1,-1 0-1,1 0 1,0 1 0,0-1-1,-1 0 1,1 1 0,0-1-1,-1 0 1,1 1 0,0-1-1,-2-1 1,1 1-36,-1 1-1,1-1 1,-1 1-1,0-1 1,1 1 0,-1-1-1,0 1 1,1 0-1,-1 0 1,0 0-1,1 0 1,-1 0 0,-3 1-1,-2 0-60,-1 1 0,0-1-1,0 2 1,1-1 0,-8 5 0,2 1-10,1 0 1,1 1 0,0 0 0,0 1 0,-12 15 0,18-20 2,1 1 0,-1 0-1,1 0 1,1 0 0,-1 1 0,1-1-1,0 1 1,0-1 0,1 1 0,0 0-1,0 0 1,-1 12 0,3-18-16,0 0 1,-1 0-1,1 0 1,0 0-1,0 0 0,0 1 1,1-1-1,-1 0 1,0 0-1,0 0 0,1 0 1,-1 0-1,0 0 1,1 0-1,-1 0 1,1 0-1,-1 0 0,1-1 1,-1 1-1,1 0 1,0 0-1,0 0 1,-1-1-1,1 1 0,0 0 1,0-1-1,0 1 1,0-1-1,0 1 0,1 0 1,1 0 2,0-1 0,0 0 1,0 1-1,0-1 0,0-1 0,0 1 0,0 0 1,0-1-1,0 1 0,0-1 0,3-1 1,8-3 19,-1-1 0,1-1 0,19-11 0,-13 5 4,0-1 1,-1 0-1,-1-2 0,0 0 0,-1-1 1,0-1-1,-2 0 0,21-32 1,-81 127 361,25-45-298,-20 42 0,-2 25 51,0 2-345,10-34-3494,30-64 2666</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4.292"/>
    </inkml:context>
    <inkml:brush xml:id="br0">
      <inkml:brushProperty name="width" value="0.05" units="cm"/>
      <inkml:brushProperty name="height" value="0.05" units="cm"/>
    </inkml:brush>
  </inkml:definitions>
  <inkml:trace contextRef="#ctx0" brushRef="#br0">86 64 8360,'4'-8'1996,"2"-1"-1324,-4 5-403,0 1 0,0-1 0,0 1 0,-1-1 1,1 0-1,-1 1 0,0-1 0,0 0 0,1-6 1,-6 7 2027,-7 9-1763,-9 11-568,11-7 103,0 2 0,1-1 0,1 1 0,0 0 0,0 1-1,1 0 1,0 0 0,2 0 0,-1 0 0,-3 24 0,7-36-62,1 0-1,0-1 1,0 1 0,0 0-1,0-1 1,0 1 0,1 0 0,-1-1-1,0 1 1,0 0 0,0-1-1,0 1 1,1-1 0,-1 1-1,0 0 1,1-1 0,-1 1-1,0-1 1,1 1 0,-1-1 0,1 1-1,-1-1 1,1 1 0,-1-1-1,1 1 1,-1-1 0,1 0-1,0 1 1,-1-1 0,1 0-1,-1 0 1,1 1 0,0-1 0,-1 0-1,1 0 1,0 0 0,-1 0-1,1 0 1,0 0 0,-1 0-1,1 0 1,0 0 0,-1 0-1,1 0 1,0 0 0,-1 0-1,1 0 1,0-1 0,-1 1 0,2-1-1,34-15 715,-16 2-643,0-1-1,0-1 1,-2 0-1,0-2 0,-1 0 1,-1-1-1,25-36 1,-40 52-149,-1 6 40,-8 13 81,-9 17 649,2 1-1,-16 48 1,32-82-695,-1 1 1,0-1-1,0 0 0,0 1 0,0-1 0,1 1 0,-1-1 0,0 0 1,0 1-1,1-1 0,-1 0 0,0 1 0,1-1 0,-1 0 0,0 1 1,1-1-1,-1 0 0,0 0 0,1 1 0,-1-1 0,1 0 1,-1 0-1,0 0 0,1 0 0,-1 0 0,1 1 0,-1-1 0,1 0 1,-1 0-1,1 0 0,-1 0 0,0 0 0,1 0 0,-1-1 1,1 1-1,-1 0 0,1 0 0,-1 0 0,1 0 0,-1 0 0,0-1 1,1 1-1,-1 0 0,1-1 0,5-1-244,0-1 0,0 0 0,0 0 0,-1-1 0,1 0 0,8-7 0,31-33-5243,-25 24 1430,-1 2-1114</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5.936"/>
    </inkml:context>
    <inkml:brush xml:id="br0">
      <inkml:brushProperty name="width" value="0.05" units="cm"/>
      <inkml:brushProperty name="height" value="0.05" units="cm"/>
    </inkml:brush>
  </inkml:definitions>
  <inkml:trace contextRef="#ctx0" brushRef="#br0">119 255 6726,'0'0'6027,"-10"0"-4954,6-1-992,0 1 0,0 0 0,0 1 0,0-1 0,0 0 0,0 1-1,0 0 1,0 0 0,0 1 0,0-1 0,0 1 0,0-1 0,1 1 0,-1 0-1,1 1 1,0-1 0,-1 1 0,1-1 0,0 1 0,0 0 0,1 0-1,-1 0 1,1 1 0,-1-1 0,1 1 0,-2 4 0,2-5-46,0 0 1,0 0 0,1 1-1,-1-1 1,1 1-1,0-1 1,0 1-1,0 0 1,1-1 0,-1 1-1,1 0 1,0 0-1,0-1 1,0 1 0,0 0-1,2 5 1,-2-8-34,1 0 0,-1 0 0,1 0 0,0 0 0,-1 0 0,1 0 0,0 0 0,0 0 0,-1 0 0,1 0 0,0-1 0,0 1 0,0 0 0,0-1 0,0 1 0,0-1 0,1 1 1,-1-1-1,0 1 0,1-1 0,2 1-7,-1-1 0,1 1 0,0-1 0,-1 0 0,1 0 0,-1-1 0,1 1 0,-1-1 0,7-2 0,1-1-99,0 0 1,-1-1 0,1 0 0,-1-1-1,0 0 1,0-1 0,-1 0 0,0-1-1,13-13 1,9-13-557,29-42 0,-38 47 562,-26 32 309,10-15 251,13-18 211,43-31-930,-44 46 256,-1-2-1,22-25 0,-38 40 29,-4 4 8,0 0 0,1 0 0,-1 0 0,1 0 0,-1 0 0,1 0 0,0 1 0,0-1 0,0 1 0,-2 4 0,-2 1 55,-20 22 510,2 1-1,1 1 1,1 1 0,2 1-1,-17 39 1,-11 45-472,61-130-355,7-14 96,4-18-1083,28-70-1,-53 115 964,-1 5 94,0-1-1,0 1 0,1 0 0,-1-1 0,0 12 0,2-16 215,0 1-1,0-1 1,0 0-1,0 1 1,0-1-1,0 0 0,1 1 1,-1-1-1,0 1 1,1-1-1,-1 0 1,1 0-1,-1 1 0,1-1 1,0 0-1,-1 0 1,1 0-1,0 0 1,0 0-1,0 0 1,0 0-1,0 0 0,0 0 1,0 0-1,0 0 1,0 0-1,1-1 1,-1 1-1,0-1 0,0 1 1,1-1-1,-1 1 1,0-1-1,1 0 1,-1 1-1,1-1 0,-1 0 1,0 0-1,1 0 1,2 0-1,2-1 9,0 0 1,0 0-1,0 0 0,0-1 1,0 0-1,0 0 0,-1 0 0,1-1 1,-1 0-1,1 0 0,-1 0 0,0-1 1,0 0-1,5-5 0,7-4-190,-16 12 29,-3 5 57,1-1 0,-1 1-1,0-1 1,0 1 0,0-1-1,-1 0 1,1 0 0,-1 0 0,1 0-1,-7 4 1,-2 6 44,6-8 9,3-3-7,1 0 0,-1 0-1,1 0 1,-1 0-1,1 0 1,0 0-1,0 0 1,0 0-1,0 0 1,0 0-1,0 1 1,1-1-1,-1 0 1,1 4-1,31-5 117,147 2-534,-177-3 472,0-1 0,0 1 0,1-1 0,-1 1 0,0-1 0,0 0 0,0 0 0,0 0 0,0 0 1,0 0-1,0 0 0,0 0 0,0 0 0,-1 0 0,1 0 0,0 0 0,-1 0 0,1 0 0,-1-1 0,1 1 0,-1 0 0,1-1 0,-1 1 0,0 0 0,0-1 0,0 1 1,0 0-1,0-1 0,0-1 0,2-50-3,-2 44-42,0 8-25,0 0 1,0 0 0,1 0-1,-1 0 1,0 0 0,1 0-1,-1 1 1,1-1 0,-1 0-1,1 0 1,0 0 0,-1 0-1,1 1 1,0-1 0,0 0-1,-1 1 1,1-1 0,0 1-1,0-1 1,0 0-1,0 1 1,0 0 0,0-1-1,0 1 1,0 0 0,1-1-1,37-7 93,-16 3-76,8-4 15,-1-1 0,47-24 0,-63 27-14,0-1 1,0 0-1,-1-2 1,0 1-1,0-2 1,-1 1-1,11-14 0,-20 18-658,-10 9 263,-11 10 210,-5 10 157,-37 39 156,56-58-21,0 1 1,1 0-1,0 0 0,-1 0 1,2 0-1,-1 1 1,0-1-1,1 1 0,0 0 1,-2 11-1,4-16-101,0-1 0,1 1 1,-1 0-1,0-1 0,1 1 0,-1-1 0,0 1 0,1-1 0,-1 1 0,0-1 0,1 1 0,-1-1 0,1 1 0,-1-1 0,1 1 0,-1-1 0,1 0 0,-1 1 1,1-1-1,-1 0 0,1 0 0,0 1 0,-1-1 0,1 0 0,-1 0 0,1 0 0,0 0 0,-1 0 0,1 0 0,0 0 0,-1 0 0,1 0 0,0 0 0,-1 0 1,1 0-1,-1 0 0,1 0 0,0-1 0,-1 1 0,2 0 0,28-8 93,-11-1-546,0 0-1,-1-2 0,0 0 0,24-20 0,-34 26-77,-6 7 251,-10 16 293,-20 26 910,27-44-909,0 3-40,-19 32 1350,22-22-467,18-10-552,-7-6-420,-1 0 1,0 0 0,0-2 0,18-8 0,-19 8-670,-1 0 0,1 1 0,0 1 1,0-1-1,0 2 0,15-3 0,-24 5 687,-1 0 1,0 1-1,0-1 0,0 1 0,0-1 1,0 1-1,0-1 0,0 1 1,0-1-1,-1 1 0,1 0 1,0-1-1,0 1 0,0 0 1,-1 0-1,1 0 0,0 0 0,-1 0 1,1 0-1,-1 0 0,1 0 1,-1 0-1,1 0 0,-1 0 1,0 0-1,1 0 0,-1 0 0,0 0 1,0 0-1,0 0 0,0 0 1,0 1-1,0-1 0,0 0 1,0 0-1,-1 0 0,0 2 1,-7 48 1263,-71 211 6575,74-244-7440,-1 0 0,-1-1 0,-11 23 0,16-37-292,0 1 1,0-1-1,0 1 1,0-1-1,0 0 0,-1 0 1,1 0-1,-1 0 1,0 0-1,0 0 0,0-1 1,0 0-1,0 1 1,-1-1-1,1 0 0,-1-1 1,1 1-1,-1-1 1,0 1-1,0-1 0,1 0 1,-5 0-1,6-1-21,1 0 0,0 0 0,-1 0 0,1-1 0,0 1 0,-1 0 0,1-1 0,0 1-1,0-1 1,0 0 0,-1 1 0,1-1 0,0 0 0,0 0 0,0 1 0,0-1 0,0 0 0,0 0 0,1 0-1,-1 0 1,0 0 0,-1-2 0,-10-36-371,10 24-59,1 0 1,0 0-1,3-21 0,-2 28 390,2 0 1,-1 1-1,1-1 0,0 0 1,1 1-1,-1-1 1,2 1-1,-1 0 1,1 0-1,0 0 1,0 1-1,1-1 0,0 1 1,0 0-1,0 1 1,1-1-1,0 1 1,0 0-1,1 0 1,-1 1-1,11-6 0,11-3-148,0 2 0,1 1 0,0 1 1,40-7-1,28-10-6234,-50 9-848</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7.498"/>
    </inkml:context>
    <inkml:brush xml:id="br0">
      <inkml:brushProperty name="width" value="0.05" units="cm"/>
      <inkml:brushProperty name="height" value="0.05" units="cm"/>
    </inkml:brush>
  </inkml:definitions>
  <inkml:trace contextRef="#ctx0" brushRef="#br0">202 136 8552,'7'-8'1036,"-6"7"-970,8-9 529,-1-1 0,0-1 0,8-15 0,-14 24-445,-1 1 0,0-1 0,1 0 0,-1 0 0,-1 0 0,1 0 0,0 0 0,-1 0 0,0 0 0,1-6 0,-2 8-95,1 0 0,0-1 0,-1 1 1,1 0-1,0 0 0,-1 0 0,0 0 1,1-1-1,-1 1 0,0 0 0,1 0 1,-1 0-1,0 1 0,0-1 0,0 0 1,0 0-1,0 0 0,0 0 0,0 1 0,0-1 1,0 1-1,0-1 0,0 1 0,-1-1 1,1 1-1,0-1 0,-2 1 0,-5-2 48,-1 1 0,1 0 0,0 1 0,-1 0 0,1 0 0,-1 1 0,1 0 0,0 0 0,-15 5 0,18-5-92,1 0 1,-1 1-1,1 0 1,-1 0-1,1 0 1,0 0-1,0 0 1,0 1-1,0 0 1,1 0 0,-1 0-1,1 0 1,0 1-1,-1-1 1,1 1-1,1 0 1,-1-1-1,1 1 1,-3 5-1,5-9-12,0 1 0,0-1 0,0 1 0,0-1 0,0 1 0,0-1-1,0 1 1,0-1 0,0 1 0,1-1 0,-1 1 0,0-1 0,0 1 0,0-1-1,1 1 1,-1-1 0,0 0 0,0 1 0,1-1 0,-1 0 0,0 1 0,1-1-1,-1 0 1,0 1 0,1-1 0,-1 0 0,1 1 0,-1-1 0,1 0 0,-1 0 0,0 0-1,1 1 1,-1-1 0,1 0 0,-1 0 0,1 0 0,-1 0 0,1 0 0,-1 0-1,1 0 1,0 0 0,34 3-50,-4 1-502,-28-3 501,0 1 0,0 0 0,-1-1-1,1 1 1,-1 0 0,1 1 0,-1-1 0,0 0 0,0 1-1,0-1 1,0 1 0,0 0 0,-1-1 0,1 1 0,-1 0 0,0 0-1,0 0 1,0 0 0,0 0 0,0 1 0,0 4 0,1 9 80,-1-1 0,-1 34 0,-1-33 26,0 5 304,-1 0 0,-1-1 0,0 1 0,-2-1 1,-12 35-1,13-45-112,-1 0 1,0 0 0,0-1-1,-1 1 1,-1-1 0,0-1-1,0 1 1,0-1 0,-2 0 0,1-1-1,-19 15 1,26-22-249,-1 0 1,1 0-1,-1 0 0,1 0 0,-1 0 1,1 0-1,-1 0 0,0 0 1,1-1-1,-1 1 0,0-1 1,0 1-1,1-1 0,-1 0 1,0 1-1,0-1 0,0 0 1,0 0-1,1 0 0,-1-1 1,0 1-1,-2-1 0,3 0-33,-1 0 0,1 0-1,0 0 1,0-1 0,0 1-1,0 0 1,0 0 0,0-1-1,0 1 1,0-1 0,1 1-1,-1-1 1,1 1 0,-1-1-1,1 1 1,-1-1 0,1 0-1,0 1 1,0-3-1,-1-6-215,1 1-1,1 0 0,-1 0 0,2-1 0,-1 1 1,1 0-1,5-14 0,2 5-127,0 0 1,0 1-1,2 0 1,0 1-1,22-25 1,-16 23 556,0 1 1,1 1-1,0 0 1,2 1-1,0 1 0,0 1 1,35-16-1,-54 28-158,1 0-1,-1 0 0,1 0 1,-1 1-1,1-1 0,-1 1 0,1-1 1,0 1-1,0-1 0,-1 1 1,1 0-1,0 0 0,-1 0 0,1 0 1,0 0-1,0 0 0,-1 0 1,4 1-1,-5 0-18,1 0 0,-1 0 0,1-1 0,-1 1 0,0 0 0,1 0 0,-1-1 1,0 1-1,0 0 0,0 0 0,0 0 0,0 0 0,0-1 0,0 1 0,0 0 0,0 0 0,0 0 0,0 0 0,0-1 0,0 1 1,-1 0-1,1 0 0,0 0 0,-1-1 0,0 2 0,-35 59 168,33-57-87,-7 9 183,7-11-152,1 1 0,-1 0 1,1-1-1,0 1 0,0 1 0,0-1 0,0 0 1,1 0-1,-1 1 0,1-1 0,-2 5 0,4-8-103,0 0-1,0 0 1,-1 0-1,1 1 1,0-1-1,-1 0 1,1 0-1,0 0 0,0 0 1,-1 0-1,1 0 1,0-1-1,-1 1 1,1 0-1,0 0 1,-1 0-1,1-1 1,0 1-1,-1 0 1,1-1-1,0 1 1,-1 0-1,1-1 1,-1 1-1,1-1 0,-1 1 1,2-2-1,19-11 137,-13 5-37,0 0 0,0-1 0,-1 0-1,0 0 1,0-1 0,-1 0 0,0 0-1,-1 0 1,0-1 0,-1 1 0,0-1 0,0 0-1,-1-1 1,-1 1 0,2-18 0,-4 28-106,0 1-1,0-1 1,0 1 0,-1-1 0,1 1 0,0-1 0,0 1 0,0-1 0,-1 1 0,1-1-1,0 1 1,0-1 0,-1 1 0,1 0 0,0-1 0,-1 1 0,1-1 0,-1 1 0,1 0 0,0-1-1,-1 1 1,1 0 0,-1 0 0,1-1 0,-1 1 0,1 0 0,-1 0 0,1 0 0,-1 0-1,1-1 1,-1 1 0,1 0 0,-1 0 0,1 0 0,-1 0 0,1 0 0,-1 0 0,1 1 0,-1-1-1,1 0 1,-1 0 0,1 0 0,-1 0 0,1 0 0,-1 1 0,0-1 0,-3 6-56,22-2-9,26-8-1619,-13-4-5526,-20 5 2237</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8.268"/>
    </inkml:context>
    <inkml:brush xml:id="br0">
      <inkml:brushProperty name="width" value="0.05" units="cm"/>
      <inkml:brushProperty name="height" value="0.05" units="cm"/>
    </inkml:brush>
  </inkml:definitions>
  <inkml:trace contextRef="#ctx0" brushRef="#br0">107 74 7271,'0'0'8280,"-10"-5"-7939,-33-15-287,41 20-56,1 0 0,0 0 0,-1 0 0,1 0 0,0 1 0,-1-1 0,1 0 1,0 0-1,-1 1 0,1-1 0,0 1 0,-1-1 0,1 1 0,0 0 0,0-1 0,0 1 0,0 0 1,0 0-1,0 0 0,0 0 0,0 0 0,0 0 0,0 0 0,0 0 0,0 0 0,1 0 0,-1 0 0,0 2 1,-14 33 296,14-32-211,0-1 1,0 1-1,0-1 0,0 1 0,1 0 1,0-1-1,0 1 0,0 0 0,0-1 1,1 8-1,0-9-77,0-1 0,0 0 0,0 0 0,0 0 1,0 0-1,0 1 0,0-1 0,1-1 0,-1 1 0,0 0 0,0 0 0,1 0 1,-1-1-1,0 1 0,1 0 0,-1-1 0,1 0 0,-1 1 0,1-1 0,-1 0 0,1 0 1,-1 1-1,1-1 0,-1 0 0,1-1 0,-1 1 0,4 0 0,-2-1 4,0 0 0,0 1-1,0-1 1,1 0 0,-1 0 0,0-1-1,0 1 1,0-1 0,-1 1-1,1-1 1,0 0 0,-1 0-1,1 0 1,-1-1 0,1 1-1,-1 0 1,0-1 0,3-4 0,-2 3-10,-1 0 1,1 0 0,-1-1 0,1 0-1,-1 1 1,-1-1 0,1 0 0,-1 0-1,1 0 1,-1 0 0,0-8 0,35 12-365,126-8-2301,-161 9 2633,0 0-1,1-1 1,-1 1 0,0 0 0,1 0 0,-1 0 0,0 0-1,1 0 1,-1 0 0,0 1 0,1-1 0,-1 0 0,0 1-1,0-1 1,1 1 0,-1-1 0,0 1 0,0-1 0,0 1-1,0 0 1,0 0 0,0-1 0,0 1 0,0 0 0,0 0-1,0 0 1,0 0 0,0 0 0,-1 1 0,1-1 0,0 0-1,-1 0 1,1 0 0,-1 1 0,1-1 0,-1 0 0,0 0-1,1 1 1,-1-1 0,0 0 0,0 1 0,0-1 0,0 0-1,0 1 1,0-1 0,0 0 0,-1 1 0,1-1 0,0 0-1,-1 0 1,0 2 0,-3 8 645,-1-1 1,0 0-1,0 0 0,-12 15 0,14-21-377,42-25 510,-12 2-729,-19 12-289,1 1 0,0-1 0,0 2 0,1-1 0,0 1 0,14-5 0,-24 11 233,1 0 0,0 0 1,-1-1-1,1 1 0,-1 0 0,0 0 0,1 0 0,-1-1 1,0 1-1,1 0 0,-1 0 0,0 0 0,0 0 1,0 0-1,0 0 0,0 0 0,0 0 0,0-1 1,0 1-1,0 0 0,0 0 0,-1 0 0,1 0 1,0 0-1,0 0 0,-1 0 0,1-1 0,-2 2 1,2 0 201,-1-1 0,1 1 0,-1-1 0,1 1 0,0-1 0,0 1 0,0-1 0,-1 1 0,1 0 0,1-1 0,-1 1 0,0-1 0,0 1 0,0-1 0,1 1 0,0 2 0,7-3-93,-1 0 1,1-1-1,0 1 0,-1-1 0,1-1 0,-1 0 0,1 0 1,-1 0-1,1-1 0,-1 0 0,0 0 0,0-1 1,0 0-1,0 0 0,0-1 0,-1 0 0,11-8 0,-15 11-102,-1-1 0,1 1 0,-1 0-1,0 0 1,1-1 0,-1 1-1,0-1 1,0 1 0,0-1-1,0 0 1,0 1 0,-1-1 0,1 0-1,1-3 1,-2 4 20,0 0 0,0 0 1,-1 0-1,1 1 0,0-1 0,0 0 1,0 0-1,-1 0 0,1 0 0,0 0 1,-1 0-1,1 1 0,-1-1 0,1 0 0,-1 0 1,1 1-1,-1-1 0,1 0 0,-1 1 1,0-1-1,0 0 0,-4-2-2,0 0 0,0 0 0,-1 1 0,1 0 0,-1 0 1,-8-3-1,2 1 4,20 2-66,8 0-1833,0 0 1,-1-2 0,31-9 0,-12-1-5220</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8.884"/>
    </inkml:context>
    <inkml:brush xml:id="br0">
      <inkml:brushProperty name="width" value="0.05" units="cm"/>
      <inkml:brushProperty name="height" value="0.05" units="cm"/>
    </inkml:brush>
  </inkml:definitions>
  <inkml:trace contextRef="#ctx0" brushRef="#br0">99 1 11275,'0'0'3806,"-9"6"-1927,3-1-1651,-1-1-1,2 1 1,-1 0-1,0 0 1,1 1 0,0 0-1,1 0 1,-1 0-1,1 0 1,0 1-1,1-1 1,-1 1 0,1 0-1,1 0 1,-1 1-1,1-1 1,0 0 0,0 11-1,2-7-202,0-1 0,1 0 0,0 1 0,6 19 1,-5-23-85,0 1 0,-1-1 0,1 1 0,-1 0 0,-1 0 0,0 0 0,0 0 0,0-1 0,-2 11 0,-6-5-1130,2-23 431,-3-29-395,8 34 772,1 4 366,-1 0-1,1 0 1,0 0 0,0 0-1,-1-1 1,1 1 0,0 0-1,0 0 1,0 0 0,0 0-1,0 0 1,0-1 0,0 1-1,1 0 1,-1 0 0,0 0-1,1 0 1,-1 0 0,0 0-1,1 0 1,-1 0 0,1 0-1,0 0 1,-1 0 0,1 0-1,1-1 1,27-1 772,-9 3-774,-4-2 81,1-1 0,-1 0 1,0-1-1,0 0 0,0-2 1,0 0-1,-1 0 1,0-2-1,-1 0 0,1 0 1,-2-1-1,1-1 0,-1-1 1,-1 0-1,0 0 0,0-1 1,14-19-1,-25 29-64,1 0 0,-1 0-1,0 1 1,0-1 0,0 0 0,0 0 0,0 0-1,0 0 1,0 0 0,-1-1 0,1 1-1,-1 0 1,1 0 0,-1 0 0,0 0-1,0-1 1,0 1 0,-1-4 0,1 5-8,-1 0 1,0 0-1,1 0 1,-1 0-1,0 0 0,0 0 1,0 0-1,0 1 1,0-1-1,0 0 1,0 0-1,0 1 1,0-1-1,0 1 1,0-1-1,0 1 0,0 0 1,0-1-1,-1 1 1,1 0-1,0 0 1,0-1-1,-1 1 1,0 1-1,-5-1 6,1 0 1,0 1-1,-1-1 0,1 2 0,-1-1 1,1 1-1,0 0 0,0 0 1,0 1-1,0-1 0,-9 7 1,-40 36 702,50-41-551,2 0 0,-1 0 0,0 0-1,1 0 1,0 1 0,0 0-1,0-1 1,0 1 0,1 0 0,0 0-1,-2 6 1,4-10-139,0-1 0,0 1 0,1 0 1,-1 0-1,0-1 0,0 1 0,0 0 0,1-1 0,-1 1 0,0 0 0,1-1 1,-1 1-1,1 0 0,-1-1 0,1 1 0,-1-1 0,1 1 0,-1-1 1,1 1-1,-1-1 0,1 1 0,0-1 0,-1 1 0,1-1 0,0 0 1,-1 1-1,1-1 0,0 0 0,0 0 0,-1 0 0,1 0 0,0 1 0,0-1 1,-1 0-1,1 0 0,0 0 0,0 0 0,1-1 0,38 0-21,-34 1-8,66-11-2156,-53 6 21,0 2 0,30-1 1,-48 4 2134,-1 0 1,1 0-1,-1 0 1,1 0 0,-1 0-1,1 0 1,-1 0 0,1 0-1,-1 1 1,1-1 0,-1 0-1,1 0 1,-1 0 0,0 1-1,1-1 1,-1 0 0,1 1-1,-1-1 1,0 0 0,1 1-1,-1-1 1,0 1 0,1-1-1,-1 0 1,0 1-1,1-1 1,-1 1 0,0-1-1,0 1 1,0-1 0,1 2-1,-2 20 473,-16 21 1850,12-34-1852,1-4-282,1 0 0,0 1 0,0-1 0,0 1 0,0 0 0,1-1-1,0 1 1,1 0 0,-1 0 0,1 1 0,-1 8 0,13-16-7805</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16.939"/>
    </inkml:context>
    <inkml:brush xml:id="br0">
      <inkml:brushProperty name="width" value="0.05" units="cm"/>
      <inkml:brushProperty name="height" value="0.05" units="cm"/>
    </inkml:brush>
  </inkml:definitions>
  <inkml:trace contextRef="#ctx0" brushRef="#br0">0 1 1185,'0'0'8237,"12"6"-7964,-6-3-253,11 7 57,0-1 1,1-1-1,1 0 1,-1-2 0,37 8-1,9-10-74,24 1 204,-82-4-212,1 0 0,0 1 0,-1-1 0,0 1 0,1 1 0,-1-1 0,0 1 0,0 0 0,0 1 0,5 3 0,-8-4-6,-1 0 0,1 0 0,-1 0 0,1 0-1,-1 0 1,0 1 0,-1-1 0,1 1 0,0-1 0,-1 1 0,0 0 0,0-1-1,0 1 1,0 0 0,-1 0 0,1 0 0,-1 0 0,0 0 0,0-1 0,-1 1-1,1 0 1,-1 0 0,0 0 0,0 0 0,0-1 0,0 1 0,-3 5-1,-2 5 121,0-1 0,-1 0 0,0 0 0,-1 0 0,-18 21 0,2-8 267,0-2-1,-1 0 1,-1-2 0,-57 37 0,78-54-1459,19-23-9173</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9.244"/>
    </inkml:context>
    <inkml:brush xml:id="br0">
      <inkml:brushProperty name="width" value="0.05" units="cm"/>
      <inkml:brushProperty name="height" value="0.05" units="cm"/>
    </inkml:brush>
  </inkml:definitions>
  <inkml:trace contextRef="#ctx0" brushRef="#br0">20 11 7591,'0'0'10624,"-3"11"-9375,1-4-1044,-2 3-125,1 0-1,1-1 0,0 1 0,0 0 1,1 1-1,0-1 0,1 0 1,0 0-1,2 13 0,-2-23-75,0 1-1,0-1 0,1 1 1,-1-1-1,0 1 1,0-1-1,0 1 1,1-1-1,-1 1 1,0-1-1,0 0 1,1 1-1,-1-1 1,1 1-1,-1-1 1,0 0-1,1 1 1,-1-1-1,0 0 1,1 0-1,-1 1 1,1-1-1,-1 0 1,1 0-1,-1 0 1,1 1-1,-1-1 1,1 0-1,-1 0 1,1 0-1,-1 0 1,1 0-1,-1 0 1,1 0-1,-1 0 1,1 0-1,-1 0 0,1 0 1,-1-1-1,1 1 1,-1 0-1,1 0 1,0-1-1,0 1-6,0-1-1,1 0 1,-1 0 0,0 0-1,0 0 1,0 0-1,0 0 1,0 0-1,0 0 1,0 0-1,0 0 1,0 0-1,-1-1 1,2 0-1,2-10-322,-1-1 0,0 1-1,2-18 1,-4 27 166,-1-1 1,0 1-1,1 0 1,-1 0 0,0 0-1,0 0 1,-1 0-1,1 0 1,-1 0-1,1 0 1,-1 0-1,0 0 1,0 0-1,0 0 1,-1 0-1,1 1 1,-1-1-1,1 1 1,-4-5 0,5 7 152,0 0 1,-1-1 0,1 1 0,0 0-1,-1-1 1,1 1 0,0 0 0,-1 0-1,1-1 1,-1 1 0,1 0 0,0 0-1,-1 0 1,1 0 0,-1 0 0,1-1-1,-1 1 1,1 0 0,0 0 0,-1 0 0,1 0-1,-1 0 1,1 0 0,-1 0 0,1 1-1,0-1 1,-1 0 0,1 0 0,-1 0-1,1 0 1,-1 0 0,1 1 0,0-1-1,-1 0 1,1 0 0,0 1 0,-1-1-1,1 1 1,-1-1 7,1 1 0,0-1 0,0 1 0,0-1 0,0 1 0,0-1 0,0 1 0,1-1 0,-1 1 0,0-1 0,0 0 0,0 1 0,0-1 0,0 1-1,1-1 1,-1 1 0,0-1 0,0 0 0,1 1 0,-1-1 0,0 1 0,1-1 0,-1 0 0,1 1 0,-1-1 0,0 0 0,1 0 0,-1 1 0,1-1 0,-1 0 0,0 0 0,1 0 0,-1 1 0,1-1-1,-1 0 1,2 0 0,8 3-133,0 0-1,1-1 0,-1 0 1,1-1-1,12 1 0,30-2-3277,-29 0 516,16 0-3560</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29.936"/>
    </inkml:context>
    <inkml:brush xml:id="br0">
      <inkml:brushProperty name="width" value="0.05" units="cm"/>
      <inkml:brushProperty name="height" value="0.05" units="cm"/>
    </inkml:brush>
  </inkml:definitions>
  <inkml:trace contextRef="#ctx0" brushRef="#br0">133 192 9001,'-10'3'1606,"1"-1"-1204,-54 19 3166,59-20-3197,1 1-1,-1-1 1,1 1 0,0-1-1,0 1 1,0 0 0,0 1-1,0-1 1,0 0 0,1 1-1,-1-1 1,1 1 0,-1 0-1,1 0 1,0 0 0,-3 6-1,6-9-354,-1 1-1,0 0 1,0 0 0,0-1-1,1 1 1,-1 0-1,0-1 1,1 1-1,-1 0 1,1-1-1,-1 1 1,1-1-1,-1 1 1,1-1-1,-1 1 1,1-1-1,-1 1 1,1-1 0,0 1-1,-1-1 1,1 0-1,0 1 1,-1-1-1,1 0 1,0 0-1,0 0 1,-1 1-1,1-1 1,0 0-1,-1 0 1,1 0-1,0 0 1,0 0 0,-1 0-1,1 0 1,0 0-1,0-1 1,1 1-1,34-2 133,-36 2-138,14-2-273,1-1 0,-2-1 0,1 0 1,0 0-1,15-9 0,-23 11-289,-1-1 1,1 0 0,-1 0-1,0 0 1,0 0 0,0-1-1,-1 0 1,1 0-1,-1 0 1,0 0 0,0-1-1,-1 0 1,1 0-1,-1 0 1,3-6 0,-7 5-4675,-9 13 6339,-8 19 3816,18-25-4788,-1-1-1,1 1 1,0-1-1,0 1 1,0-1-1,0 1 1,0-1-1,0 0 1,0 1-1,-1-1 1,1 1-1,0-1 1,1 1-1,-1-1 1,0 1-1,0-1 1,0 1-1,0-1 0,0 1 1,0-1-1,1 0 1,-1 1-1,0-1 1,0 1-1,0-1 1,1 0-1,-1 1 1,0-1-1,1 1 1,-1-1-1,0 0 1,1 0-1,-1 1 1,1-1-1,-1 0 1,1 1-1,21-3 1213,22-18-1188,-29 9-297,-1 0 0,-1 0 0,1-1 0,18-23 0,-27 29-285,0 0-1,-1-1 1,0 1 0,0-1 0,0 0-1,-1 0 1,0 0 0,0 0-1,-1 0 1,0-1 0,-1 1 0,1-1-1,0-10 1,-2 18 390,0 0 0,0-1 0,0 1 0,0 0 0,0 0 0,0-1 0,0 1 0,0 0 0,0 0 0,0-1 1,0 1-1,0 0 0,0 0 0,0-1 0,0 1 0,0 0 0,0 0 0,-1 0 0,1-1 0,0 1 0,0 0 0,0 0 0,0-1 0,0 1 0,-1 0 0,1 0 0,0 0 0,0 0 0,0-1 1,0 1-1,-1 0 0,1 0 0,0 0 0,0 0 0,-1 0 0,1 0 0,0-1 0,0 1 0,-1 0 0,-9 6 671,-7 14 1002,10-8-979,1 1 0,0 0-1,1 0 1,0 1 0,1-1 0,0 1 0,1 0 0,1 0 0,0 0 0,1 0 0,0 0-1,2 20 1,-1-33-659,0 1-1,0-1 1,0 0 0,1 0-1,-1 0 1,0 1-1,0-1 1,1 0 0,-1 0-1,0 0 1,1 0-1,-1 0 1,1 0 0,-1 0-1,1 0 1,0 0-1,0 0 1,-1 0 0,1 0-1,0 0 1,0 0-1,0-1 1,0 1 0,0 0-1,0-1 1,0 1-1,0-1 1,0 1 0,0-1-1,0 1 1,0-1-1,1 0 1,-1 1 0,0-1-1,0 0 1,0 0-1,0 0 1,2 0 0,-1-1-89,1 1 1,-1-1-1,0 0 1,0 0-1,0 0 1,0 0-1,0 0 1,-1 0-1,1-1 1,0 1-1,0 0 1,-1-1-1,1 0 1,-1 1-1,1-1 1,-1 0-1,0 0 1,0 0 0,2-3-1,-1-2-227,0 1 1,0-1-1,0 0 1,-1 0-1,0 0 0,-1 0 1,1-13-1,-2 20 316,1 1-1,0-1 1,0 0 0,0 0-1,0 0 1,0 0-1,0 1 1,0-1 0,0 0-1,-1 0 1,1 0-1,0 0 1,0 0 0,0 1-1,0-1 1,-1 0-1,1 0 1,0 0 0,0 0-1,0 0 1,-1 0 0,1 0-1,0 0 1,0 0-1,0 0 1,-1 0 0,1 0-1,0 0 1,0 0-1,0 0 1,-1 0 0,1 0-1,0 0 1,0 0 0,0 0-1,-1 0 1,1 0-1,0 0 1,0 0 0,0 0-1,0 0 1,-1 0-1,1-1 1,0 1 0,0 0-1,0 0 1,0 0-1,0 0 1,-1 0 0,1-1-1,0 1 1,0 0 0,0 0-1,0 0 1,0 0-1,0-1 1,0 1 0,0 0-1,0 0 1,0 0-1,-1-1 1,1 1 0,0 0-1,0 1 53,-1 0-1,0 0 0,1 0 0,-1 0 1,0 0-1,1 0 0,-1 0 0,1 1 1,0-1-1,-1 0 0,1 0 0,0 1 1,0-1-1,0 0 0,0 1 1,0 1-1,1-1-31,0 0-1,0 0 1,0-1 0,0 1 0,0-1 0,0 1 0,0-1 0,1 1-1,-1-1 1,0 0 0,1 1 0,0-1 0,-1 0 0,1 0-1,0 0 1,-1 0 0,1-1 0,0 1 0,0 0 0,0-1-1,-1 1 1,1-1 0,0 0 0,4 1 0,53 2 130,-50-3-142,-6 0-1,9 0-188,-1-1 0,0 1 0,18-5 0,-27 5 144,0 0-1,-1-1 1,1 1-1,-1 0 1,1-1-1,0 1 1,-1-1-1,1 1 0,-1-1 1,0 0-1,1 0 1,-1 0-1,1 0 1,-1 0-1,0 0 1,0 0-1,0 0 0,0 0 1,0 0-1,0-1 1,0 1-1,0 0 1,0-1-1,0 1 1,-1-1-1,1 1 1,-1-1-1,1 1 0,-1-1 1,1 1-1,-1-1 1,0 0-1,0 1 1,0-1-1,0-2 1,0 3 26,-1 0 1,0-1-1,0 1 1,1 0-1,-1 0 1,0-1-1,0 1 1,0 0-1,0 0 1,0 0-1,-1 0 1,1 0-1,0 0 1,0 1-1,0-1 1,-1 0-1,1 1 1,-1-1-1,1 1 1,0-1-1,-1 1 1,1 0-1,-1-1 1,1 1-1,-1 0 1,1 0-1,-1 0 1,1 0-1,-1 0 1,-1 1-1,-1-1 76,0 0 0,0 1 1,1-1-1,-1 1 0,0 0 0,1 0 0,-1 0 1,1 0-1,-1 1 0,1-1 0,-6 4 0,5 0 138,-1-1-1,1 1 1,0-1-1,0 1 0,1 1 1,0-1-1,-6 11 1,9-15-216,-1 0 0,1 0 0,0 0 0,-1 0 0,1 1 0,0-1 0,-1 0 0,1 0 0,0 0 0,0 1 1,0-1-1,0 0 0,0 0 0,0 1 0,1-1 0,-1 0 0,0 0 0,1 0 0,-1 0 0,0 1 0,1-1 1,0 0-1,-1 0 0,1 0 0,0 0 0,-1 0 0,1 0 0,0 0 0,0 0 0,0-1 0,0 1 0,0 0 1,0 0-1,0-1 0,0 1 0,0 0 0,0-1 0,0 0 0,0 1 0,0-1 0,1 1 0,-1-1 1,0 0-1,0 0 0,3 0 0,46 3-5238,-20-4-591</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0.293"/>
    </inkml:context>
    <inkml:brush xml:id="br0">
      <inkml:brushProperty name="width" value="0.05" units="cm"/>
      <inkml:brushProperty name="height" value="0.05" units="cm"/>
    </inkml:brush>
  </inkml:definitions>
  <inkml:trace contextRef="#ctx0" brushRef="#br0">106 0 9865,'-8'1'2285,"1"0"-1851,-40 7 3545,43-8-3495,1 1-1,0 0 1,-1 0-1,1 0 0,0 0 1,0 1-1,0-1 1,0 1-1,0 0 1,0 0-1,1 0 1,-4 3-1,7-4-474,1 0 0,-1 0 1,1-1-1,-1 1 0,1 0 0,-1-1 0,1 1 0,-1-1 0,1 1 0,0-1 0,-1 0 0,1 0 0,2 0 0,-3 1-18,21 2-1540,0 2-1,1 0 1,31 13 0,-48-16 1326,-1 1 0,1-1 0,-1 1 0,0 0-1,0 0 1,0 0 0,0 1 0,0 0 0,-1 0 0,1 0-1,-1 1 1,0-1 0,0 1 0,-1 0 0,0 0 0,0 0 0,0 0-1,3 8 1,-5-11 456,-1 0 0,1 1 1,-1-1-1,0 0 0,1 1 0,-1-1 0,0 0 0,0 1 0,0-1 0,-1 0 0,1 1 1,-1-1-1,1 0 0,-1 1 0,0-1 0,0 0 0,0 0 0,0 0 0,0 0 0,-2 3 0,0-2 76,0 0 0,0 0 0,0 0 0,0 0 0,0-1-1,-1 0 1,1 1 0,-1-1 0,0-1 0,-7 4 0,2-2-217,1-1 1,0 0 0,0 0 0,-1-1 0,1 0 0,-1-1-1,1 0 1,-1 0 0,1-1 0,-1 0 0,-8-2-1,-4-11-3234,12 1-2679,1-3-5838</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0.623"/>
    </inkml:context>
    <inkml:brush xml:id="br0">
      <inkml:brushProperty name="width" value="0.05" units="cm"/>
      <inkml:brushProperty name="height" value="0.05" units="cm"/>
    </inkml:brush>
  </inkml:definitions>
  <inkml:trace contextRef="#ctx0" brushRef="#br0">53 11 9865,'0'0'2162,"9"-2"636,5-1-1835,-1 1 0,1 0 0,-1 1 0,22 1 0,-31 0-833,-1 0-1,1 1 0,-1-1 1,1 1-1,-1 0 1,0 0-1,0 0 0,1 0 1,-1 1-1,0 0 0,0-1 1,3 3-1,-5-2-126,0-1 0,1 1 0,-1-1 0,0 1 0,0-1 0,0 1 0,0 0 0,0-1 0,-1 1 0,1 0 0,-1 0 0,1-1 0,-1 1 0,1 0 0,-1 0-1,0 0 1,0 0 0,0 0 0,0 0 0,0-1 0,0 1 0,-1 0 0,1 0 0,-1 2 0,-1 0 32,0 0-1,1 0 1,-1 0-1,-1-1 0,1 1 1,0-1-1,-1 1 1,0-1-1,0 0 1,0 0-1,0 0 1,0 0-1,-5 3 0,-57 33 223,32-20-67,19-10-88,-23 15 127,35-23-222,1 0-1,-1 0 1,1 1-1,0-1 1,-1 1-1,1-1 1,0 1-1,0-1 1,0 1-1,0 0 1,0-1-1,0 1 1,1 0-1,-1 0 1,0 0-1,1 0 1,-1 3 0,2-4-18,-1 0 1,1 0-1,-1 0 1,1 0 0,-1-1-1,1 1 1,0 0 0,-1 0-1,1-1 1,0 1-1,0 0 1,0-1 0,0 1-1,0 0 1,0-1 0,0 1-1,-1-1 1,1 0-1,1 1 1,-1-1 0,0 0-1,0 0 1,0 1 0,0-1-1,1 0 1,38 5-1301,-29-4 361,43 9-8136,-30-3 1516</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0.968"/>
    </inkml:context>
    <inkml:brush xml:id="br0">
      <inkml:brushProperty name="width" value="0.05" units="cm"/>
      <inkml:brushProperty name="height" value="0.05" units="cm"/>
    </inkml:brush>
  </inkml:definitions>
  <inkml:trace contextRef="#ctx0" brushRef="#br0">1 7 6246,'0'0'13164,"1"14"-14541,1-24-2819,4 0-4356</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7.149"/>
    </inkml:context>
    <inkml:brush xml:id="br0">
      <inkml:brushProperty name="width" value="0.05" units="cm"/>
      <inkml:brushProperty name="height" value="0.05" units="cm"/>
    </inkml:brush>
  </inkml:definitions>
  <inkml:trace contextRef="#ctx0" brushRef="#br0">154 0 1057,'0'0'18796,"-10"14"-18539,-14 19-224,3 1 0,1 1 1,-27 65-1,44-92-21,-20 65-20,21-66 12,1-1 1,0 0-1,0 0 1,1 0-1,0 1 0,0-1 1,0 0-1,1 0 1,2 12-1,-1-16 21,-1 0 1,1 1-1,-1-1 0,1 0 1,0-1-1,0 1 0,0 0 0,0-1 1,0 1-1,1-1 0,-1 1 1,0-1-1,1 0 0,-1 0 0,1 0 1,-1 0-1,1-1 0,0 1 1,-1-1-1,1 1 0,-1-1 0,1 0 1,0 0-1,-1 0 0,5-1 1,2 1-8,0 0 1,0-1 0,0-1 0,-1 1 0,1-1 0,13-5 0,-20 6-179,1 0-1,-1 0 1,1-1 0,-1 1-1,0-1 1,1 1-1,-1-1 1,0 0 0,0 0-1,0 0 1,1-2-1,4-20-6268,-7 9 1037</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7.493"/>
    </inkml:context>
    <inkml:brush xml:id="br0">
      <inkml:brushProperty name="width" value="0.05" units="cm"/>
      <inkml:brushProperty name="height" value="0.05" units="cm"/>
    </inkml:brush>
  </inkml:definitions>
  <inkml:trace contextRef="#ctx0" brushRef="#br0">0 66 8904,'0'0'7399,"64"0"-6117,-23-8-418,-1 0-607,4-1-193,6-1-1313,-10 0-2243,-3-2-1216,-3 3-801</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7.837"/>
    </inkml:context>
    <inkml:brush xml:id="br0">
      <inkml:brushProperty name="width" value="0.05" units="cm"/>
      <inkml:brushProperty name="height" value="0.05" units="cm"/>
    </inkml:brush>
  </inkml:definitions>
  <inkml:trace contextRef="#ctx0" brushRef="#br0">46 0 9225,'0'0'7527,"57"33"-7527,-32-33-320,1 0-1090,-8 0-1152,-7 0-994</inkml:trace>
  <inkml:trace contextRef="#ctx0" brushRef="#br0" timeOffset="1">0 132 10474,'0'0'4708,"73"0"-3907,-41-4-545,6-5-576,-1 0-1249,7-2-1346,-8 1-2082,-1-2 673</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8.211"/>
    </inkml:context>
    <inkml:brush xml:id="br0">
      <inkml:brushProperty name="width" value="0.05" units="cm"/>
      <inkml:brushProperty name="height" value="0.05" units="cm"/>
    </inkml:brush>
  </inkml:definitions>
  <inkml:trace contextRef="#ctx0" brushRef="#br0">148 5 8008,'0'0'1799,"-9"0"-32,4-1-1644,0 1 0,-1 0 1,1 0-1,0 1 0,0-1 1,0 1-1,0 0 0,0 0 1,0 1-1,0 0 0,0 0 1,1 0-1,-1 0 0,1 1 1,-1-1-1,1 1 0,0 0 1,0 1-1,0-1 0,0 1 1,1-1-1,0 1 0,-1 0 1,1 0-1,1 1 0,-1-1 1,0 1-1,-1 5 0,1-2 58,0-1-1,1 2 0,0-1 1,0 0-1,1 0 0,0 1 0,1-1 1,0 0-1,1 14 0,-1-19-109,1-1 0,-1 1-1,1-1 1,0 1 0,0-1 0,0 1-1,0-1 1,1 0 0,-1 0-1,1 1 1,-1-1 0,1 0-1,0 0 1,-1 0 0,1-1-1,0 1 1,0 0 0,1-1 0,-1 1-1,0-1 1,0 0 0,1 0-1,-1 1 1,1-2 0,-1 1-1,1 0 1,-1 0 0,1-1 0,-1 0-1,1 1 1,0-1 0,-1 0-1,4-1 1,3 1 67,0-2 0,-1 1 0,1-1 0,-1-1 0,1 1 0,-1-1 0,0-1 0,0 0 1,0 0-1,-1 0 0,0-1 0,1 0 0,11-12 0,-15 14-93,0 0 1,0-1-1,0 0 1,-1 0-1,1 0 1,-1 0-1,0 0 1,0-1-1,-1 1 1,1-1-1,-1 0 0,0 0 1,0 0-1,-1 0 1,1 0-1,-1 0 1,0 0-1,-1-1 1,1 1-1,-1 0 1,0 0-1,0-1 1,-1 1-1,-1-8 1,1 11-146,0 0 0,0-1 0,0 1 1,-1 0-1,1-1 0,-1 1 1,1 0-1,-1 0 0,0 0 1,1 1-1,-1-1 0,0 0 1,-1 1-1,1-1 0,0 1 1,0 0-1,0-1 0,-1 1 1,1 0-1,-5-1 0,-1 0-1409,0 1 0,0-1 1,0 1-1,0 1 0,-11 0 0,0 1-4966</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4.894"/>
    </inkml:context>
    <inkml:brush xml:id="br0">
      <inkml:brushProperty name="width" value="0.05" units="cm"/>
      <inkml:brushProperty name="height" value="0.05" units="cm"/>
    </inkml:brush>
  </inkml:definitions>
  <inkml:trace contextRef="#ctx0" brushRef="#br0">1 390 6694,'0'0'7010,"11"-13"-6103,47-51-264,-3-2-1,86-137 0,-122 163-62,-18 37-321,-2 5-47,-9 21-115,5-10-239,-57 149 806,55-138-1448,0 0 1,2 1 0,1 0-1,-3 47 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18.020"/>
    </inkml:context>
    <inkml:brush xml:id="br0">
      <inkml:brushProperty name="width" value="0.05" units="cm"/>
      <inkml:brushProperty name="height" value="0.05" units="cm"/>
    </inkml:brush>
  </inkml:definitions>
  <inkml:trace contextRef="#ctx0" brushRef="#br0">65 477 801,'0'0'3555,"-8"7"-2370,-5 3-838,6-5 20,0 0 1,1 0-1,0 0 1,0 1-1,-6 7 1,48-57 1657,146-195-596,-136 164-1281,-32 49-77,1 1 1,1 1-1,1 0 1,1 2-1,25-25 0,-43 46-75,0 1 0,1-1 0,-1 1 0,1-1 0,-1 1 0,1 0 0,-1-1 0,1 1 0,-1-1 0,1 1 0,-1 0 0,1 0 0,-1-1 0,1 1 0,-1 0 0,1 0 0,0 0 0,-1 0 0,1-1 0,-1 1 0,1 0 0,0 0 0,-1 0 0,1 0 0,-1 1 0,1-1 0,0 0 0,-1 0 0,1 0 0,-1 0 0,1 1 0,-1-1 0,1 0 0,-1 0 0,1 1 0,-1-1 0,1 0 0,-1 1 0,1-1 0,-1 1 0,1-1 0,-1 1 0,0-1 0,1 0 0,-1 1 0,0 0 0,1-1 0,-1 1 0,0-1 0,0 1 0,1-1 0,-1 2 0,9 38-60,-8-29 143,10 54 154,-5-23-76,15 56 0,-17-87-315,0 1 0,0 0-1,1-1 1,1 0 0,0 0-1,0 0 1,1-1 0,1 0 0,9 11-1,-12-17-262,0 1 0,0-2-1,1 1 1,-1 0 0,1-1-1,0 0 1,0 0 0,0-1-1,0 1 1,1-1 0,-1-1-1,11 2 1,9-1-3423</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5.333"/>
    </inkml:context>
    <inkml:brush xml:id="br0">
      <inkml:brushProperty name="width" value="0.05" units="cm"/>
      <inkml:brushProperty name="height" value="0.05" units="cm"/>
    </inkml:brush>
  </inkml:definitions>
  <inkml:trace contextRef="#ctx0" brushRef="#br0">185 5 6887,'0'0'4500,"-9"-2"-3705,5 1-715,1 1-1,-1-1 0,1 1 0,-1-1 1,1 1-1,-1 0 0,0 0 1,1 1-1,-1-1 0,1 1 1,-1 0-1,1 0 0,0 0 1,-1 0-1,1 0 0,0 1 1,-1 0-1,1-1 0,0 1 0,1 0 1,-1 0-1,0 1 0,0-1 1,1 1-1,-1-1 0,1 1 1,-2 4-1,-8 6 442,1 1 1,1 0-1,0 1 1,-9 19-1,15-27-340,1 1-1,0 0 0,0 0 1,0 0-1,1 0 0,1 0 1,-1 1-1,1-1 0,1 1 1,0 15-1,0-23-178,0 1-1,0-1 1,1 1 0,-1-1 0,1 0-1,-1 1 1,1-1 0,-1 0-1,1 1 1,0-1 0,-1 0 0,1 0-1,0 0 1,0 1 0,0-1-1,0 0 1,0 0 0,0-1-1,0 1 1,1 0 0,-1 0 0,0 0-1,2 0 1,1 0-1,-1 0-1,1 0 1,0 0 0,-1-1-1,1 1 1,0-1-1,-1 0 1,1 0 0,4-1-1,3 0 31,-1-1-1,0-1 0,0 0 1,0 0-1,18-9 1,-10 2 20,-1-1 0,-1 0 0,0-1 1,21-21-1,-32 29 63,-1 0 0,0 0 0,0 0 0,-1-1-1,1 1 1,-1-1 0,0 0 0,0 0 0,-1 0 0,0 0 0,1 0 0,-2-1-1,1 1 1,-1-1 0,1 0 0,-1 1 0,-1-1 0,1 0 0,-1 1-1,-1-9 1,0 12-77,0 0-1,0 0 0,-1-1 1,1 1-1,0 0 0,-1 1 1,0-1-1,1 0 0,-1 0 0,0 1 1,0-1-1,0 1 0,0-1 1,0 1-1,0 0 0,-1 0 1,1 0-1,0 0 0,-1 0 1,1 1-1,0-1 0,-5 0 1,-56-6-120,56 7-50,-46 2-524,52-2 554,0 0 0,0 0-1,1 0 1,-1 0 0,0 0 0,0 0 0,0 0 0,0 0-1,1 0 1,-1 1 0,0-1 0,0 0 0,0 0-1,1 1 1,-1-1 0,0 1 0,1-1 0,-1 1 0,0-1-1,1 1 1,-1-1 0,0 1 0,1-1 0,-1 1 0,1 0-1,-1-1 1,1 1 0,0 0 0,-1 0 0,1-1 0,0 1-1,-1 0 1,1 0 0,0 0 0,0-1 0,0 1 0,-1 0-1,1 0 1,0 0 0,0 0 0,0-1 0,0 1-1,1 0 1,-1 0 0,0 0 0,0-1 0,0 1 0,1 0-1,-1 0 1,0 0 0,2 1 0,0 0-394,0-1 0,1 1 0,0 0 0,-1-1-1,1 1 1,0-1 0,0 0 0,-1 0 0,1 0 0,0 0 0,0 0 0,0-1 0,0 1 0,0-1 0,1 0 0,5 0-1,-3 0-521,25 2-3193</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35.697"/>
    </inkml:context>
    <inkml:brush xml:id="br0">
      <inkml:brushProperty name="width" value="0.05" units="cm"/>
      <inkml:brushProperty name="height" value="0.05" units="cm"/>
    </inkml:brush>
  </inkml:definitions>
  <inkml:trace contextRef="#ctx0" brushRef="#br0">146 0 7559,'0'0'6086,"-12"13"-5195,-7 7-387,2 1-1,-30 46 1,40-55-284,0 0 1,1 1-1,0 0 1,1 0-1,0 0 1,1 0-1,1 1 1,0 0-1,-1 17 1,4-29-206,-1 0 0,1-1-1,0 1 1,0-1 0,0 1 0,0-1 0,1 1 0,-1 0-1,0-1 1,1 1 0,-1-1 0,1 1 0,-1-1-1,1 1 1,0-1 0,0 0 0,-1 1 0,1-1 0,0 0-1,0 0 1,0 1 0,0-1 0,1 0 0,-1 0-1,0 0 1,0 0 0,1 0 0,-1-1 0,0 1 0,1 0-1,-1-1 1,1 1 0,-1-1 0,1 1 0,-1-1 0,1 0-1,0 1 1,-1-1 0,1 0 0,-1 0 0,3 0-1,1-1 43,1 0 0,-1 0 0,1 0 0,-1 0 0,1-1 0,-1 0 0,0 0 0,0 0 0,0-1 0,8-5 0,1-3 255,-1 0-1,0 0 0,-1-1 1,21-28-1,-27 33-134,-1-1 0,0 0 0,0-1 0,-1 1-1,0-1 1,-1 0 0,1 0 0,-2 0-1,1 0 1,1-16 0,-4 23-165,-1 0-1,1-1 1,0 1-1,-1-1 1,1 1 0,-1 0-1,0-1 1,0 1-1,0 0 1,0 0 0,0-1-1,0 1 1,-1 0-1,1 0 1,-1 0 0,1 1-1,-1-1 1,0 0-1,0 1 1,0-1 0,0 1-1,0-1 1,0 1-1,0 0 1,0 0 0,0 0-1,-1 0 1,1 0-1,0 1 1,-1-1 0,1 1-1,-4-1 1,3 0-213,0 0 0,0 1 0,0-1 0,0 1 0,-1 0 1,1 0-1,0 0 0,0 1 0,0-1 0,0 1 0,-1-1 0,1 1 1,0 0-1,0 0 0,0 1 0,1-1 0,-1 0 0,0 1 0,0 0 0,1 0 1,-1 0-1,1 0 0,0 0 0,-4 4 0,5-4-801</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56.190"/>
    </inkml:context>
    <inkml:brush xml:id="br0">
      <inkml:brushProperty name="width" value="0.05" units="cm"/>
      <inkml:brushProperty name="height" value="0.05" units="cm"/>
    </inkml:brush>
  </inkml:definitions>
  <inkml:trace contextRef="#ctx0" brushRef="#br0">326 28 1217,'0'0'6433,"-8"-4"-5397,-41-19 1126,48 23-2063,0 0 1,-1 0-1,1 0 1,0 0 0,0 0-1,-1 1 1,1-1 0,0 0-1,0 1 1,-1-1-1,1 1 1,0-1 0,0 1-1,0 0 1,0-1 0,0 1-1,0 0 1,0 0-1,0 0 1,0 0 0,0 0-1,0 0 1,-1 1 0,-21 32 194,16-24 31,-11 16 186,-23 32 244,-58 110-1,90-152-800,1 1-1,1 1 1,1-1-1,0 1 1,1 1 0,1-1-1,1 0 1,1 1-1,0 0 1,2 0 0,2 34-1,-1-49-212,0 0 0,1 1 0,-1-2 0,1 1 0,-1 0 0,1 0 0,1 0 0,-1-1 0,0 1 0,1-1 0,0 0 0,-1 0 0,1 0 0,1 0 0,-1 0 0,0-1 0,1 1 0,-1-1 0,1 0 0,0 0 0,0 0 0,-1 0 0,1-1 0,0 0 0,1 0 0,-1 0 0,0 0 0,0-1 0,0 1 0,7-1 0,32 1-5111</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57.087"/>
    </inkml:context>
    <inkml:brush xml:id="br0">
      <inkml:brushProperty name="width" value="0.05" units="cm"/>
      <inkml:brushProperty name="height" value="0.05" units="cm"/>
    </inkml:brush>
  </inkml:definitions>
  <inkml:trace contextRef="#ctx0" brushRef="#br0">83 0 6086,'0'0'4196,"8"8"-3182,20 15-206,-5-4 292,36 40 0,-54-54-1038,0 1 0,0 0 0,-1 1 1,0-1-1,0 1 0,0-1 0,-1 1 1,0 0-1,0 1 0,-1-1 0,0 0 1,2 14-1,-4-8 65,-1 0 1,0 0-1,-1 1 0,0-1 0,-1 0 1,-1-1-1,0 1 0,-1 0 0,0-1 1,-1 0-1,-9 14 0,-13 19-1535,-52 61-1,37-52-1993,17-21-330,2-7-1131</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1.477"/>
    </inkml:context>
    <inkml:brush xml:id="br0">
      <inkml:brushProperty name="width" value="0.05" units="cm"/>
      <inkml:brushProperty name="height" value="0.05" units="cm"/>
    </inkml:brush>
  </inkml:definitions>
  <inkml:trace contextRef="#ctx0" brushRef="#br0">159 1 7591,'0'0'8387,"-10"14"-8078,-19 26 652,-43 83-1,65-109-825,-1 2 1,2-1 0,0 1-1,1-1 1,1 1-1,0 1 1,1-1-1,1 1 1,0-1-1,2 33 1,1-44-175,0 0 0,1-1 0,0 1 0,0-1 0,0 1 0,0-1 0,1 0 0,0 0 0,-1 0 0,2 0 0,-1 0 0,0-1 0,1 1 1,-1-1-1,8 4 0,6 5-2375,1 0 0,21 9 0,-39-21 2394,23 11-5836</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2.342"/>
    </inkml:context>
    <inkml:brush xml:id="br0">
      <inkml:brushProperty name="width" value="0.05" units="cm"/>
      <inkml:brushProperty name="height" value="0.05" units="cm"/>
    </inkml:brush>
  </inkml:definitions>
  <inkml:trace contextRef="#ctx0" brushRef="#br0">0 327 7335,'0'0'9155,"11"-10"-8002,32-38-616,-2-2 0,-2-1 0,-3-2 1,32-61-1,-75 171-687,-7-9 263,-12 91 1,21-57-6811</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3.377"/>
    </inkml:context>
    <inkml:brush xml:id="br0">
      <inkml:brushProperty name="width" value="0.05" units="cm"/>
      <inkml:brushProperty name="height" value="0.05" units="cm"/>
    </inkml:brush>
  </inkml:definitions>
  <inkml:trace contextRef="#ctx0" brushRef="#br0">28 33 4965,'2'-6'-482,"9"-21"13134,-12 39-11866,-14 55 172,8-38-870,1 0 1,1 0 0,-1 43 0,6-67-329,1 10 375,6-11-4103</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3.707"/>
    </inkml:context>
    <inkml:brush xml:id="br0">
      <inkml:brushProperty name="width" value="0.05" units="cm"/>
      <inkml:brushProperty name="height" value="0.05" units="cm"/>
    </inkml:brush>
  </inkml:definitions>
  <inkml:trace contextRef="#ctx0" brushRef="#br0">0 34 6534,'0'0'10282,"63"0"-9449,-32 0-353,2 0-288,4-3-128,-3-3-544,5-1-2050,-10-2-1570,1 1-897</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4.069"/>
    </inkml:context>
    <inkml:brush xml:id="br0">
      <inkml:brushProperty name="width" value="0.05" units="cm"/>
      <inkml:brushProperty name="height" value="0.05" units="cm"/>
    </inkml:brush>
  </inkml:definitions>
  <inkml:trace contextRef="#ctx0" brushRef="#br0">223 14 9673,'0'0'4255,"-11"-2"-2750,8 1-1470,-3-1 12,0 1-1,0 0 1,0 0 0,0 0 0,0 1-1,0 0 1,0 0 0,0 0-1,1 1 1,-1 0 0,0 0-1,0 0 1,0 1 0,0 0 0,1 0-1,-1 0 1,1 1 0,0 0-1,0 0 1,0 0 0,-5 5 0,2 0 9,0 0 1,1 1 0,0 0-1,1 0 1,0 1-1,0-1 1,1 2 0,0-1-1,1 0 1,0 1 0,1 0-1,0 0 1,1 0 0,0 0-1,0 0 1,1 0 0,1 16-1,0-25-45,0-1-1,1 0 0,-1 1 1,1-1-1,-1 0 0,1 1 1,-1-1-1,1 0 0,0 1 1,-1-1-1,1 0 0,0 0 1,0 0-1,0 0 0,0 0 0,0 0 1,0 0-1,0 0 0,0 0 1,0 0-1,1-1 0,-1 1 1,0 0-1,1-1 0,-1 1 1,0-1-1,1 0 0,-1 1 1,0-1-1,1 0 0,-1 0 1,1 0-1,-1 0 0,1 0 1,-1 0-1,0 0 0,1 0 1,-1-1-1,1 1 0,1-1 1,4 0 22,-1-1 1,1 0 0,-1 0 0,1-1 0,-1 1 0,0-2-1,8-4 1,-3 0 95,-1 0-1,0-1 1,-1-1-1,0 0 1,-1 0 0,0-1-1,11-17 1,-15 21 53,0 0 1,0-1 0,-1 0 0,0 0 0,0 0-1,-1 0 1,0 0 0,0 0 0,-1 0-1,0-1 1,-1 1 0,1-1 0,-2-8 0,0 15-189,1 1 0,0 0 0,-1 0 1,1 0-1,-1 0 0,1 0 0,-1 0 0,1 0 1,-1 0-1,0 0 0,0 0 0,1 0 1,-1 0-1,0 1 0,0-1 0,0 0 0,0 1 1,0-1-1,0 0 0,0 1 0,0-1 1,0 1-1,0 0 0,-1-1 0,1 1 0,0 0 1,0-1-1,0 1 0,0 0 0,-1 0 1,1 0-1,0 0 0,0 0 0,0 1 0,0-1 1,-1 0-1,1 0 0,0 1 0,-2 0 1,-1 0-139,0 0 0,0 0 0,0 1 0,0-1 0,1 1 0,-1 0 0,0 0 0,1 1 0,-7 4 0,-22 35-3909,17-12-2299,14-23 1371</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4.427"/>
    </inkml:context>
    <inkml:brush xml:id="br0">
      <inkml:brushProperty name="width" value="0.05" units="cm"/>
      <inkml:brushProperty name="height" value="0.05" units="cm"/>
    </inkml:brush>
  </inkml:definitions>
  <inkml:trace contextRef="#ctx0" brushRef="#br0">63 0 8616,'0'0'5670,"-13"47"-3941,4-21-544,-1-1-352,-1 3-417,6-2-319,-4-3-129,3-4-897,6-7-1570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19.478"/>
    </inkml:context>
    <inkml:brush xml:id="br0">
      <inkml:brushProperty name="width" value="0.05" units="cm"/>
      <inkml:brushProperty name="height" value="0.05" units="cm"/>
    </inkml:brush>
  </inkml:definitions>
  <inkml:trace contextRef="#ctx0" brushRef="#br0">62 175 4100,'0'0'139,"0"-10"74,7-49 695,-5 44 69,1 0 0,0 1 0,1-1 0,1 1-1,9-18 1,-15 69-160,-7 24-60,-29 104 0,-5 26 169,31-109-942,11-82 13,0 0 1,0 1 0,0-1-1,0 0 1,0 1 0,0-1-1,0 0 1,0 1 0,0-1-1,0 0 1,0 1 0,0-1-1,0 0 1,0 0 0,0 1-1,1-1 1,-1 0 0,0 1-1,0-1 1,0 0 0,0 0-1,1 1 1,-1-1 0,0 0-1,0 0 1,1 1 0,-1-1-1,0 0 1,0 0 0,1 0-1,-1 1 1,0-1 0,0 0-1,1 0 1,-1 0 0,0 0-1,1 0 1,-1 0 0,0 0-1,1 0 1,-1 0 0,17-7 16,11-18 123,15-28 134,49-82 0,-56 79-307,64-78 0,-97 131-708,3-3 738</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5.371"/>
    </inkml:context>
    <inkml:brush xml:id="br0">
      <inkml:brushProperty name="width" value="0.05" units="cm"/>
      <inkml:brushProperty name="height" value="0.05" units="cm"/>
    </inkml:brush>
  </inkml:definitions>
  <inkml:trace contextRef="#ctx0" brushRef="#br0">1 70 32,'0'0'12438,"6"-9"-10735,-4 5-1520,1 0-1,0 0 1,0 0-1,0 0 1,1 1 0,-1-1-1,1 1 1,0 0-1,0 0 1,0 0-1,0 0 1,1 1-1,-1 0 1,1 0-1,-1 0 1,1 0-1,0 1 1,0 0-1,-1 0 1,8-1-1,-11 2-131,13-2 208,-1 1 1,1 1 0,0 0-1,16 2 1,-29-2-258,1 0 1,-1 0 0,1 0-1,-1 0 1,1 1-1,-1-1 1,1 0-1,-1 1 1,0-1-1,1 1 1,-1-1 0,0 1-1,1 0 1,-1 0-1,0 0 1,0-1-1,1 1 1,-1 0 0,0 1-1,0-1 1,0 0-1,0 0 1,-1 0-1,1 0 1,0 1-1,0-1 1,-1 0 0,1 1-1,-1-1 1,1 1-1,-1-1 1,1 1-1,-1-1 1,0 0-1,0 1 1,0-1 0,0 1-1,0-1 1,0 1-1,0-1 1,0 1-1,-1-1 1,1 1-1,-1-1 1,1 1 0,-1-1-1,1 0 1,-1 1-1,0-1 1,0 0-1,1 0 1,-3 2-1,-3 6 42,-1 0-1,-1 0 1,0-1-1,0 0 1,0 0-1,-1-1 0,0 0 1,-1 0-1,1-1 1,-1-1-1,-1 1 0,1-2 1,-1 1-1,-13 2 1,30-7-48,-2-2-38,0 1 0,0 1 0,0-1-1,0 1 1,0-1 0,0 1 0,0 0-1,0 0 1,0 1 0,0-1 0,0 1 0,0 0-1,0 0 1,0 0 0,-1 1 0,1 0-1,0-1 1,-1 1 0,1 0 0,-1 1-1,0-1 1,1 0 0,-1 1 0,0 0-1,0 0 1,-1 0 0,1 0 0,-1 0-1,3 4 1,-2-1-23,0 0 0,0 1 0,-1-1-1,0 0 1,0 1 0,0 0 0,0 12-1,-1-18 140,-1 1-1,0 0 0,0 0 1,0-1-1,0 1 0,-1 0 1,1-1-1,0 1 0,-1 0 1,1-1-1,-1 1 0,0 0 1,1-1-1,-1 1 0,0-1 1,0 1-1,0-1 0,0 1 1,0-1-1,-1 0 0,1 0 1,0 1-1,0-1 0,-1 0 1,1 0-1,-1 0 0,1-1 1,-1 1-1,1 0 0,-1 0 1,0-1-1,1 1 0,-1-1 0,-2 1 1,-9 2 169,-1-1 0,1 0-1,-1-1 1,1 0 0,-1-1 0,1-1 0,-1 0 0,1-1 0,-17-4 0,30 6-299,0 0 0,1 0 0,-1 0 0,0 0 0,0 0 0,0 0 0,0 0 1,0-1-1,0 1 0,0 0 0,1 0 0,-1 0 0,0 0 0,0 0 0,0-1 0,0 1 1,0 0-1,0 0 0,0 0 0,0 0 0,0 0 0,0-1 0,0 1 0,0 0 0,0 0 0,0 0 1,0 0-1,0-1 0,0 1 0,0 0 0,0 0 0,0 0 0,0 0 0,0-1 0,0 1 1,0 0-1,-1 0 0,1 0 0,0 0 0,0 0 0,0-1 0,0 1 0,0 0 0,0 0 0,0 0 1,-1 0-1,1 0 0,0 0 0,0 0 0,0 0 0,0 0 0,-1-1 0,1 1 0,0 0 1,0 0-1,0 0 0,0 0 0,0 0 0,-1 0 0,1 0 0,0 0 0,0 0 0,0 0 0,0 0 1,-1 0-1,1 0 0,0 0 0,0 1 0,16-5-5239,-5 2 2334,6-6-1865</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5.840"/>
    </inkml:context>
    <inkml:brush xml:id="br0">
      <inkml:brushProperty name="width" value="0.05" units="cm"/>
      <inkml:brushProperty name="height" value="0.05" units="cm"/>
    </inkml:brush>
  </inkml:definitions>
  <inkml:trace contextRef="#ctx0" brushRef="#br0">81 26 9993,'0'0'7864,"9"-5"-6754,28-15-656,-36 20-444,0 0 1,0 0-1,0 0 0,0 0 1,0 0-1,0 0 0,0 0 1,0 0-1,0 0 0,0 1 1,0-1-1,0 0 0,0 0 1,0 1-1,0-1 0,0 1 1,0-1-1,0 1 0,-1 0 1,1-1-1,0 1 0,0 0 1,0-1-1,-1 1 0,1 0 1,-1 0-1,1 0 0,0-1 1,-1 1-1,1 0 0,-1 0 1,0 0-1,1 0 0,-1 0 1,0 0-1,0 0 0,1 0 1,-1 1-1,5 38 30,-5-35 1,0 1 1,-1 0-1,0-1 0,-1 1 0,1-1 1,-1 0-1,-4 10 0,5-13-7,0 0-1,0 0 1,0 0 0,0 0-1,0 0 1,0-1 0,-1 1-1,1 0 1,0-1-1,-1 1 1,0-1 0,1 0-1,-1 1 1,0-1 0,0 0-1,1 0 1,-1 0-1,0 0 1,0 0 0,0-1-1,0 1 1,0-1 0,-3 1-1,24-10-828,-17 10 746,1-1 1,0 1-1,0 0 1,-1 0 0,1 0-1,0 0 1,-1 1-1,1-1 1,-1 1-1,1-1 1,-1 1-1,0 0 1,0 0-1,0 0 1,0 0 0,0 0-1,0 1 1,-1-1-1,1 0 1,-1 1-1,1-1 1,-1 1-1,0 0 1,0-1 0,0 1-1,0 0 1,-1 0-1,1 0 1,-1 4-1,1-3 120,0 0 0,0-1-1,-1 1 1,1 0 0,-1 0-1,0 0 1,-1 0 0,1 0-1,0 0 1,-1-1 0,0 1-1,0 0 1,0 0 0,-1-1-1,1 1 1,-1 0 0,0-1 0,0 0-1,0 1 1,0-1 0,-6 5-1,-1 0 134,-1 0-1,-1-1 0,0-1 0,0 0 1,0 0-1,0-1 0,-1-1 1,0 0-1,0 0 0,0-2 1,-16 3-1,28-5-282,0 0 0,-1 0 0,1 0 0,0 0 0,-1 0 0,1 0 0,0 0 0,-1 0 0,1 0 0,0 0 0,-1 0 0,1 0 0,0 0 0,-1 0 0,1 0 0,0 0 0,-1-1 0,1 1 0,0 0 0,0 0 0,-1 0 0,1-1 0,0 1 0,0 0 0,-1 0 0,1-1 0,0 1 0,0 0 0,-1 0 0,1-1 0,0 1 0,0 0 0,0-1 0,0 1 0,0 0 1,0-1-1,0 1 0,-1 0 0,1-1 0,0 1 0,0 0 0,0-1 0,0 1 0,0 0 0,0-1 0,1 1 0,-1 0 0,0-1 0,0 1 0,0 0 0,0-1 0,0 1 0,0 0 0,1-1 0,-1 1 0,0 0 0,0 0 0,0-1 0,1 1 0,-1 0 0,0 0 0,0-1 0,1 1 0,17-19-7673,-3 11 1752</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6.211"/>
    </inkml:context>
    <inkml:brush xml:id="br0">
      <inkml:brushProperty name="width" value="0.05" units="cm"/>
      <inkml:brushProperty name="height" value="0.05" units="cm"/>
    </inkml:brush>
  </inkml:definitions>
  <inkml:trace contextRef="#ctx0" brushRef="#br0">167 1 9705,'0'0'8264,"-5"9"-7346,-56 88 160,37-64-1028,1 2 0,-30 66 0</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6.539"/>
    </inkml:context>
    <inkml:brush xml:id="br0">
      <inkml:brushProperty name="width" value="0.05" units="cm"/>
      <inkml:brushProperty name="height" value="0.05" units="cm"/>
    </inkml:brush>
  </inkml:definitions>
  <inkml:trace contextRef="#ctx0" brushRef="#br0">105 35 8072,'0'0'1510,"-9"0"108,4-1-1311,-1 2 1,0-1-1,1 0 1,-1 1-1,1 0 1,-1 1-1,1-1 1,-9 4-1,11-3-206,0-1 1,1 1-1,-1 0 0,1 0 1,0 0-1,0 0 0,0 0 1,0 1-1,0-1 0,0 1 1,1-1-1,-1 1 1,1-1-1,-1 1 0,1 0 1,0 0-1,0 0 0,0 0 1,1 0-1,-1 0 0,1 5 1,-1-6-70,1-1 0,0 0 0,0 0 0,0 0 1,0 1-1,0-1 0,0 0 0,0 0 0,0 0 0,0 0 1,1 1-1,-1-1 0,0 0 0,1 0 0,-1 0 0,1 0 1,-1 0-1,1 0 0,0 0 0,0 0 0,-1 0 0,1 0 1,0 0-1,0 0 0,0-1 0,0 1 0,0 0 0,0 0 1,0-1-1,0 1 0,0-1 0,0 1 0,0-1 0,0 0 1,0 1-1,0-1 0,1 0 0,-1 0 0,0 1 0,0-1 1,0 0-1,1 0 0,-1 0 0,0-1 0,0 1 0,0 0 1,0 0-1,2-1 0,4-1 97,-1 1 0,0-1 0,0 0 1,1 0-1,-1-1 0,-1 0 0,1 0 0,7-5 0,-8 5-91,0 0 0,-1-1-1,1 1 1,-1-1-1,0 0 1,0-1 0,0 1-1,-1 0 1,0-1 0,0 0-1,0 0 1,0 0 0,-1 0-1,1 0 1,-1-1 0,-1 1-1,1-1 1,0-6 0,-2 11-42,-1 0 1,1 0-1,-1 0 1,1 0-1,-1 0 0,0 0 1,0 0-1,1 0 1,-1 0-1,0 0 1,0 1-1,0-1 1,0 0-1,0 1 1,0-1-1,0 1 1,0-1-1,0 1 1,0-1-1,-1 1 1,1 0-1,0-1 1,0 1-1,0 0 1,0 0-1,-1 0 0,1 0 1,0 0-1,0 0 1,0 0-1,-2 1 1,-42 3-1155,41-2 947,0-1 0,0 1 0,0 0 0,1 0 0,-1 0 1,1 1-1,-1-1 0,1 1 0,0 0 0,0 0 0,-5 6 0,7-7-143,-1 0 0,1 0 0,-1 0 0,1 0 0,0 0 0,0 1 0,0-1 0,0 0 0,0 1 0,0-1 0,1 0 0,-1 1 0,1-1 0,0 1 0,0-1 0,0 1 0,0-1 0,0 1 0,0-1 0,0 1 0,2 4 0,6 3-4920</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6.913"/>
    </inkml:context>
    <inkml:brush xml:id="br0">
      <inkml:brushProperty name="width" value="0.05" units="cm"/>
      <inkml:brushProperty name="height" value="0.05" units="cm"/>
    </inkml:brush>
  </inkml:definitions>
  <inkml:trace contextRef="#ctx0" brushRef="#br0">56 65 7399,'0'0'2135,"-7"9"-15,-1 2-1543,2-4-204,1 0 0,-1 0 0,1 1-1,1 0 1,-1 0 0,-3 12 0,8-20-367,0 0 0,0 0 0,-1 1-1,1-1 1,0 0 0,0 0 0,0 0 0,0 0 0,0 1 0,0-1 0,0 0 0,0 0 0,0 0 0,0 0 0,0 1 0,0-1 0,0 0 0,0 0 0,0 0-1,0 0 1,0 1 0,0-1 0,0 0 0,0 0 0,0 0 0,0 0 0,1 0 0,-1 1 0,0-1 0,0 0 0,0 0 0,0 0 0,0 0 0,0 0 0,0 0-1,1 1 1,-1-1 0,0 0 0,0 0 0,0 0 0,0 0 0,0 0 0,1 0 0,-1 0 0,0 0 0,0 0 0,0 0 0,0 0 0,1 0 0,-1 0 0,0 0 0,0 0-1,0 0 1,14-4 244,11-13 221,-20 10-268,0 1 1,-1-1 0,0 0-1,0 0 1,0-1 0,-1 1-1,-1-1 1,1 1 0,-1-1-1,0 0 1,-1 0 0,1-14 0,-2 20-211,-1 1 1,1 0 0,-1-1 0,1 1 0,-1 0 0,0-1 0,0 1-1,0 0 1,0 0 0,0 0 0,0 0 0,0 0 0,0 0 0,0 0-1,0 0 1,0 0 0,-1 1 0,1-1 0,0 0 0,-1 1 0,1-1 0,0 1-1,-1-1 1,1 1 0,-1 0 0,1 0 0,-1-1 0,1 1 0,-1 0-1,1 0 1,0 1 0,-1-1 0,-1 0 0,1 0-134,1 0 0,-1 0 1,1 0-1,-1 0 0,0 1 1,1-1-1,-1 0 0,1 1 1,-1-1-1,1 1 0,-1-1 0,1 1 1,-1 0-1,1 0 0,0 0 1,-1 0-1,1 0 0,0 0 1,0 0-1,-1 0 0,1 0 0,0 0 1,0 1-1,0-1 0,1 0 1,-1 1-1,0-1 0,0 1 1,1-1-1,-1 1 0,1-1 0,-1 1 1,1-1-1,0 3 0,0-4 34,0 0 0,0 1-1,0-1 1,0 0-1,0 1 1,0-1-1,0 0 1,0 1-1,0-1 1,0 0 0,0 1-1,0-1 1,0 0-1,1 0 1,-1 1-1,0-1 1,0 0 0,0 0-1,1 1 1,-1-1-1,0 0 1,0 0-1,0 1 1,1-1-1,-1 0 1,0 0 0,1 0-1,-1 0 1,0 1-1,0-1 1,1 0-1,-1 0 1,0 0 0,1 0-1,-1 0 1,0 0-1,1 0 1,-1 0-1,0 0 1,1 0-1,-1 0 1,0 0 0,1 0-1,-1 0 1,1 0-1,0 0-319,13 0-3327</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6:47.278"/>
    </inkml:context>
    <inkml:brush xml:id="br0">
      <inkml:brushProperty name="width" value="0.05" units="cm"/>
      <inkml:brushProperty name="height" value="0.05" units="cm"/>
    </inkml:brush>
  </inkml:definitions>
  <inkml:trace contextRef="#ctx0" brushRef="#br0">145 1 3876,'0'0'9801,"0"52"-8328,2-27-576,5 3-96,8 1-160,-4 3-97,-2 4-256,0 2-192,-9 3-64,0 2 0,-9 2-32,-15-2-224,-7-2-1185,-9-4-1282,-6-10-1569,-2-5-4196</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1.199"/>
    </inkml:context>
    <inkml:brush xml:id="br0">
      <inkml:brushProperty name="width" value="0.05" units="cm"/>
      <inkml:brushProperty name="height" value="0.05" units="cm"/>
    </inkml:brush>
  </inkml:definitions>
  <inkml:trace contextRef="#ctx0" brushRef="#br0">182 89 1121,'0'0'4975,"6"-8"-3843,15-18-227,18-27 7340,-39 53-8174,0 0 1,0 0 0,0 0 0,0 0 0,0-1 0,0 1-1,0 0 1,0-1 718,0 1-718,-15 7 547,-17 13-982,14-4 394,-1 1 0,2 0 0,0 1 0,1 1-1,1 1 1,1 0 0,1 1 0,0 0 0,2 1-1,0 0 1,2 1 0,-11 38 0,18-53 12,0 1 0,0 0 0,1 0 0,0 0-1,1 1 1,0-1 0,1 0 0,0 0 0,0 0 0,0 0 0,7 17 0,-7-23-190,1 1 1,0 0-1,0 0 0,0-1 0,1 1 1,-1-1-1,1 0 0,0 0 1,0 0-1,0 0 0,6 4 1,-5-5-470,0 0 1,0 1-1,1-2 0,-1 1 1,1 0-1,0-1 1,-1 0-1,1 0 0,0 0 1,0-1-1,8 1 1,19-1-6277</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2.112"/>
    </inkml:context>
    <inkml:brush xml:id="br0">
      <inkml:brushProperty name="width" value="0.05" units="cm"/>
      <inkml:brushProperty name="height" value="0.05" units="cm"/>
    </inkml:brush>
  </inkml:definitions>
  <inkml:trace contextRef="#ctx0" brushRef="#br0">1 217 4260,'0'0'12850,"8"-7"-11836,82-81 36,38-34-120,-143 167-1261,-6-5-65,5-12 359,-17 43-1,31-63-435,-1 0 1,1 0 0,0 0 0,0 0 0,0 17 0,22-32-14075</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2.520"/>
    </inkml:context>
    <inkml:brush xml:id="br0">
      <inkml:brushProperty name="width" value="0.05" units="cm"/>
      <inkml:brushProperty name="height" value="0.05" units="cm"/>
    </inkml:brush>
  </inkml:definitions>
  <inkml:trace contextRef="#ctx0" brushRef="#br0">65 1 3171,'0'0'14766,"-3"9"-14499,-10 27-787,-24 76 1711,29-72-3737,5-1-3288</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2.912"/>
    </inkml:context>
    <inkml:brush xml:id="br0">
      <inkml:brushProperty name="width" value="0.05" units="cm"/>
      <inkml:brushProperty name="height" value="0.05" units="cm"/>
    </inkml:brush>
  </inkml:definitions>
  <inkml:trace contextRef="#ctx0" brushRef="#br0">1 44 4516,'0'0'10506,"58"0"-8552,-27 0-705,8 0-448,1 0-513,-5-3-256,0-2-1409,-4-2-1954,-9-5-1346,-9-4-4804</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19.824"/>
    </inkml:context>
    <inkml:brush xml:id="br0">
      <inkml:brushProperty name="width" value="0.05" units="cm"/>
      <inkml:brushProperty name="height" value="0.05" units="cm"/>
    </inkml:brush>
  </inkml:definitions>
  <inkml:trace contextRef="#ctx0" brushRef="#br0">1 0 7111,'0'0'1954,"22"50"-705,-5-21-256,1 5-321,4 2-383,2 1-225,0-4-128,5-2-897,-2-10-1121,-1-9-2114</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4.457"/>
    </inkml:context>
    <inkml:brush xml:id="br0">
      <inkml:brushProperty name="width" value="0.05" units="cm"/>
      <inkml:brushProperty name="height" value="0.05" units="cm"/>
    </inkml:brush>
  </inkml:definitions>
  <inkml:trace contextRef="#ctx0" brushRef="#br0">74 99 2050,'0'0'3539,"8"-9"-1419,-4 4-1712,30-38 2194,-32 40-1937,0-1 0,-1 1 1,1 0-1,-1 0 0,0-1 0,0 1 0,0-1 1,0 1-1,0-7 0,-2 10-597,-1-1-1,1 1 0,-1 0 1,1 0-1,0 0 0,-1 0 1,1 0-1,0 0 1,-1 0-1,1 1 0,0-1 1,-1 0-1,1 1 1,0-1-1,-2 1 0,-6 6-67,-1 1 0,2 0 0,-1 0 0,1 1 0,0 0 0,1 0 0,0 1 0,0 0 0,-9 20 0,13-24-9,0 1 0,0-1 0,1 0 0,-1 1 0,2 0 0,-1-1-1,1 1 1,0 0 0,0 0 0,1 0 0,0 0 0,0-1-1,2 11 1,-1-16 7,0 0 0,0 1 1,0-1-1,1 0 0,-1 0 0,0 0 0,1 0 0,-1 0 0,1 0 0,-1 0 0,1 0 0,-1-1 0,1 1 0,0 0 0,0-1 0,-1 0 1,1 1-1,0-1 0,-1 0 0,1 0 0,0 0 0,0 0 0,0 0 0,-1 0 0,1 0 0,3-2 0,2 2 31,-1-2 1,1 1-1,0-1 0,0 0 0,11-5 0,-7 1 233,0-1 0,-1-1 0,0 0 0,0 0-1,-1-1 1,0 0 0,11-15 0,-15 17-75,0 0 1,0 0-1,-1 0 1,0-1-1,-1 1 1,0-1-1,0 0 1,0 0-1,-1 0 1,-1 0-1,1-1 1,0-12-1,-2 21-202,0-1-1,-1 0 0,1 0 0,0 1 0,0-1 0,-1 0 0,1 1 0,0-1 1,-1 0-1,1 1 0,0-1 0,-1 1 0,1-1 0,-1 1 0,1-1 1,-1 1-1,0-1 0,1 1 0,-1-1 0,1 1 0,-1 0 0,0-1 0,1 1 1,-1 0-1,0-1 0,1 1 0,-1 0 0,0 0 0,0 0 0,1 0 1,-1 0-1,0 0 0,0 0 0,1 0 0,-1 0 0,0 0 0,1 0 0,-1 0 1,0 0-1,0 1 0,1-1 0,-1 0 0,0 1 0,0-1 0,-32 15-2014,28-10 794,-1 0 0,1 1 0,0-1 0,1 1-1,0 0 1,-5 7 0,3 1-3649</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4.791"/>
    </inkml:context>
    <inkml:brush xml:id="br0">
      <inkml:brushProperty name="width" value="0.05" units="cm"/>
      <inkml:brushProperty name="height" value="0.05" units="cm"/>
    </inkml:brush>
  </inkml:definitions>
  <inkml:trace contextRef="#ctx0" brushRef="#br0">44 1 9513,'0'0'2947,"-24"65"-1506,15-38-800,2 1-161,3-3-352,4-4-160,0-1-1281,0-10-1698</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5.124"/>
    </inkml:context>
    <inkml:brush xml:id="br0">
      <inkml:brushProperty name="width" value="0.05" units="cm"/>
      <inkml:brushProperty name="height" value="0.05" units="cm"/>
    </inkml:brush>
  </inkml:definitions>
  <inkml:trace contextRef="#ctx0" brushRef="#br0">0 43 8904,'0'0'5995,"10"-7"-3870,-6 4-1929,39-23 1223,-41 25-1354,0 0-1,1 0 1,-1 0-1,1 0 0,0 1 1,-1-1-1,1 1 1,0 0-1,-1-1 1,1 1-1,0 0 0,-1 1 1,1-1-1,0 0 1,-1 1-1,1 0 1,-1-1-1,1 1 0,-1 0 1,4 2-1,-5-3-58,1 1 0,-1 0-1,1 0 1,-1 0 0,0 0-1,1 1 1,-1-1 0,0 0-1,0 0 1,0 1 0,0-1-1,0 0 1,0 1 0,0-1 0,0 1-1,-1 0 1,1-1 0,-1 1-1,1 0 1,-1-1 0,1 1-1,-1 0 1,0-1 0,0 1-1,0 0 1,0 0 0,0-1-1,0 1 1,-1 0 0,1-1-1,0 1 1,-1 0 0,0-1-1,1 1 1,-1-1 0,0 1 0,0-1-1,1 1 1,-1-1 0,0 1-1,-2 0 1,0 3 57,-1 0-1,0-1 1,-1 0 0,1 0 0,-1 0-1,0 0 1,0-1 0,0 1 0,0-1-1,-10 4 1,10-6-9,12-1-319,-1 1 1,1 0 0,0 1 0,0-1 0,-1 1 0,1 1 0,-1-1 0,1 1 0,-1 0 0,0 1 0,6 4 0,-10-7 196,1 1 1,-1 0 0,1 0 0,-1 0 0,1 0 0,-1 0-1,0 0 1,0 1 0,0-1 0,-1 1 0,1-1-1,0 1 1,-1 0 0,0 0 0,1 0 0,-1-1-1,0 1 1,-1 0 0,1 0 0,0 1 0,-1-1 0,0 0-1,0 0 1,0 0 0,0 0 0,0 0 0,-1 4-1,0-6 152,-1 1 0,1 0-1,0-1 1,-1 1 0,1-1-1,-1 1 1,1-1-1,-1 0 1,1 0 0,-1 1-1,0-1 1,0 0 0,0-1-1,0 1 1,0 0 0,0 0-1,0-1 1,-2 1-1,-42 9 1813,41-9-1660,-88 6 335,93-20-9806,6 4 2802</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5.471"/>
    </inkml:context>
    <inkml:brush xml:id="br0">
      <inkml:brushProperty name="width" value="0.05" units="cm"/>
      <inkml:brushProperty name="height" value="0.05" units="cm"/>
    </inkml:brush>
  </inkml:definitions>
  <inkml:trace contextRef="#ctx0" brushRef="#br0">55 3 11403,'0'0'4676,"9"-1"-3032,-8 1-1599,3-1 61,0 1 1,0-1 0,0 1 0,0 0 0,0 0 0,0 1 0,7 0 0,-10 0-89,1 0 0,-1-1 0,1 1 1,-1 0-1,0-1 0,1 1 0,-1 0 1,0 0-1,1 0 0,-1 0 0,0 0 1,0 1-1,0-1 0,0 0 0,0 0 1,0 1-1,0-1 0,-1 1 0,1-1 1,0 1-1,-1-1 0,1 1 0,-1-1 1,0 1-1,1-1 0,-1 1 0,0 0 1,0-1-1,0 3 0,0 0-13,0 1 1,0 0-1,-1-1 1,0 1-1,0-1 0,0 1 1,0-1-1,-1 1 0,0-1 1,-3 6-1,4-8 35,0 0 1,0 0-1,0 0 1,0-1 0,0 1-1,0 0 1,-1-1-1,1 1 1,-1-1-1,1 0 1,-1 1-1,0-1 1,0 0-1,1 0 1,-1 0-1,0 0 1,0 0-1,0-1 1,0 1-1,0 0 1,-4 0-1,15-1-401,1 1-1,-1 0 0,-1 0 1,1 1-1,0 0 0,14 6 1,-21-7 323,0-1 0,0 1 1,-1-1-1,1 1 0,-1 0 0,1 0 1,-1 0-1,1 0 0,-1 0 1,1 0-1,-1 0 0,0 0 0,1 1 1,-1-1-1,0 1 0,0-1 1,0 0-1,0 1 0,0 0 1,-1-1-1,1 1 0,0 0 0,-1-1 1,1 1-1,-1 0 0,0 0 1,1-1-1,-1 1 0,0 0 0,0 0 1,0-1-1,0 1 0,0 0 1,-1 0-1,1 0 0,-1-1 0,1 1 1,-1 0-1,1-1 0,-1 1 1,0 0-1,-1 1 0,-1 1 252,0 0-1,-1 0 1,1 0 0,-1 0-1,0-1 1,0 0-1,0 0 1,0 0 0,-9 4-1,-49 23 1919,40-21-1563,11-4-399,8-3-222,-1 0 1,0 0-1,1 0 1,-1-1-1,0 0 1,0 0-1,0 0 1,-4 0-1,33-21-15173</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5.801"/>
    </inkml:context>
    <inkml:brush xml:id="br0">
      <inkml:brushProperty name="width" value="0.05" units="cm"/>
      <inkml:brushProperty name="height" value="0.05" units="cm"/>
    </inkml:brush>
  </inkml:definitions>
  <inkml:trace contextRef="#ctx0" brushRef="#br0">188 1 9065,'0'0'6822,"-12"6"-6507,-4 4-240,0 0 1,0 1-1,1 1 1,0 1-1,1 0 1,-16 19-1,19-19 147,7-8-212,-1-1 1,1 1-1,0 0 1,1 0-1,-1 0 1,1 0-1,0 1 1,0 0-1,1-1 1,-1 1-1,-1 9 0</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6.176"/>
    </inkml:context>
    <inkml:brush xml:id="br0">
      <inkml:brushProperty name="width" value="0.05" units="cm"/>
      <inkml:brushProperty name="height" value="0.05" units="cm"/>
    </inkml:brush>
  </inkml:definitions>
  <inkml:trace contextRef="#ctx0" brushRef="#br0">87 0 6022,'0'0'1585,"-10"3"326,4 0-1631,-1 0-1,1 0 0,0 1 1,0-1-1,0 1 1,0 0-1,-6 6 0,10-8-149,0 0 0,0 0 1,1 0-1,-1 0 0,1 0 0,-1 0 0,1 0 0,-1 1 0,1-1 0,0 0 0,0 1 0,0-1 0,1 1 1,-1 0-1,0-1 0,1 1 0,0-1 0,0 1 0,0 0 0,0-1 0,0 1 0,0 0 0,1-1 1,-1 1-1,1-1 0,-1 1 0,3 4 0,-2-6-29,0 0 0,0 0 0,0 1 1,0-1-1,0 0 0,1 0 0,-1 0 0,0 0 1,1 0-1,-1 0 0,1 0 0,-1-1 0,1 1 1,-1-1-1,1 1 0,0-1 0,-1 1 0,1-1 0,-1 0 1,1 0-1,2 0 0,43 1 1334,-31-2-948,-7 1-377,0-1 0,1 0 0,-1-1 0,0 0 1,1 0-1,-1-1 0,13-5 0,-19 7-64,-1 0 0,1-1 1,0 1-1,-1 0 0,1-1 0,-1 0 0,0 1 1,1-1-1,-1 0 0,0 0 0,0 0 0,0-1 1,-1 1-1,1 0 0,0-1 0,-1 1 0,1-1 0,-1 1 1,0-1-1,0 0 0,0 0 0,0 1 0,-1-1 1,1 0-1,-1 0 0,0 0 0,1 0 0,-2-3 1,1 4-84,-1 0 0,0 0 0,0-1 0,0 2 0,0-1 0,0 0 0,-1 0 0,1 0 0,0 0 0,-1 1 0,0-1 0,1 1 0,-1-1 0,0 1 0,0 0 0,0 0 0,0 0 1,0 0-1,0 0 0,0 0 0,0 0 0,0 0 0,0 1 0,0-1 0,0 1 0,-1 0 0,1 0 0,-3 0 0,1-1-267,0 1-1,0-1 1,0 1 0,0 0-1,1 1 1,-1-1-1,0 1 1,0 0 0,1-1-1,-1 2 1,0-1 0,1 0-1,-1 1 1,1 0-1,-6 3 1,6-2-287,0 0-1,1 0 1,0 1 0,-1-1-1,1 1 1,0-1 0,1 1-1,-1-1 1,1 1 0,0 0-1,-1 0 1,1 5 0,0 7-3285</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6.521"/>
    </inkml:context>
    <inkml:brush xml:id="br0">
      <inkml:brushProperty name="width" value="0.05" units="cm"/>
      <inkml:brushProperty name="height" value="0.05" units="cm"/>
    </inkml:brush>
  </inkml:definitions>
  <inkml:trace contextRef="#ctx0" brushRef="#br0">59 48 6374,'0'0'7185,"-8"9"-5711,-3 2-1059,6-6-230,0 0 1,1 0-1,-1 1 1,1-1-1,0 1 1,-5 9 0,9-15-176,0 1 1,-1-1 0,1 1 0,-1-1-1,1 1 1,0-1 0,0 1 0,-1-1 0,1 1-1,0 0 1,0-1 0,-1 1 0,1-1-1,0 1 1,0 0 0,0-1 0,0 1 0,0 0-1,0-1 1,0 1 0,0-1 0,0 1 0,0 0-1,1-1 1,-1 1 0,0-1 0,0 1-1,1-1 1,-1 2 0,18-2 573,23-17 671,-37 14-1164,43-33 496,-46 34-569,1 1 0,-1-1 0,1 0-1,-1 1 1,1-1 0,-1 0 0,0 0-1,0 0 1,0 0 0,0 0 0,0 0-1,-1 0 1,1-1 0,-1 1 0,1 0-1,-1 0 1,0 0 0,1-1 0,-1 1 0,-1 0-1,1 0 1,0-1 0,-1-2 0,-1 3-30,1 0 0,-1 0 1,1 0-1,-1 1 1,0-1-1,0 1 0,0-1 1,0 1-1,0 0 1,0-1-1,0 1 0,0 0 1,-1 0-1,1 1 1,0-1-1,-1 0 0,1 1 1,0 0-1,-1-1 1,1 1-1,-4 0 0,-3 0-710,0-1 0,0 1 1,0 1-1,-14 2 0,22-3 490,1 0 0,-1 0 0,0 1 1,0-1-1,0 0 0,1 1 0,-1-1 1,0 1-1,0-1 0,1 1 0,-1-1 1,0 1-1,1 0 0,-1-1 0,1 1 1,-1 0-1,0-1 0,1 1 0,0 0 1,-1 0-1,1-1 0,-1 1 0,1 0 1,0 0-1,0 0 0,-1 0 0,1-1 1,0 1-1,0 0 0,0 0 0,0 0 1,0 0-1,0 1 0,0 3-3809</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06.866"/>
    </inkml:context>
    <inkml:brush xml:id="br0">
      <inkml:brushProperty name="width" value="0.05" units="cm"/>
      <inkml:brushProperty name="height" value="0.05" units="cm"/>
    </inkml:brush>
  </inkml:definitions>
  <inkml:trace contextRef="#ctx0" brushRef="#br0">120 1 6534,'0'0'4559,"8"7"-2541,4 5-1386,0 0-1,-1 1 1,0 0 0,-1 1-1,0 0 1,-2 1-1,1 0 1,-2 0 0,6 17-1,-9-24-564,-2 1 0,1-1 0,-1 1 0,0-1-1,-1 1 1,0 0 0,-1 0 0,1-1 0,-2 1-1,1 0 1,-1 0 0,-1 0 0,1-1 0,-1 1 0,-1-1-1,0 1 1,0-1 0,-1 0 0,0 0 0,-7 11-1,-1-3-85,0-1-1,-1 0 0,-1-1 0,-31 25 0,36-32-884,0-1-1,-1 0 0,1-1 0,-1 0 0,0-1 0,-13 5 1,-12-2-5454</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0.172"/>
    </inkml:context>
    <inkml:brush xml:id="br0">
      <inkml:brushProperty name="width" value="0.05" units="cm"/>
      <inkml:brushProperty name="height" value="0.05" units="cm"/>
    </inkml:brush>
  </inkml:definitions>
  <inkml:trace contextRef="#ctx0" brushRef="#br0">137 1 3651,'0'0'11104,"-9"2"-10794,2 1-257,0 0 1,1 0-1,-1 1 0,1 0 1,0 0-1,0 0 1,0 1-1,0 0 0,1 0 1,0 0-1,0 1 1,1 0-1,-1 0 0,1 0 1,0 0-1,1 1 0,0 0 1,-4 9-1,2-4 82,1-1 1,0 1-1,1-1 0,0 1 1,0 0-1,2 0 0,0 0 0,0 0 1,1 0-1,0 1 0,3 13 1,-2-21-289,0 1 0,0-1 0,0 0 0,1 0 0,0 0 0,0 0 0,1 0 0,-1-1 0,1 1 0,0-1 0,0 1 1,1-1-1,-1 0 0,1 0 0,0-1 0,0 1 0,0-1 0,0 0 0,1 0 0,-1 0 0,1 0 0,0-1 0,0 0 0,0 0 0,0 0 1,0-1-1,7 2 0,19 0-4369,-2-3-2775</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0.848"/>
    </inkml:context>
    <inkml:brush xml:id="br0">
      <inkml:brushProperty name="width" value="0.05" units="cm"/>
      <inkml:brushProperty name="height" value="0.05" units="cm"/>
    </inkml:brush>
  </inkml:definitions>
  <inkml:trace contextRef="#ctx0" brushRef="#br0">0 266 5990,'0'0'10831,"10"-7"-9843,45-32-580,-3-3 1,-1-2-1,72-82 0,-114 119-512,-6 9 35,-9 22 13,-18 38 120,14-41-124,0-2-41,0 1 1,2 0-1,0 0 1,2 1-1,0 0 0,1 0 1,-3 39-1,8-60-3,0 1 0,0-1 0,0 0 0,0 1 0,0-1 0,0 0 0,0 1 0,1-1 0,-1 0 0,0 0 0,0 1 0,0-1 0,0 0 0,1 0 0,-1 1 0,0-1 0,0 0 0,1 0-1,-1 0 1,0 1 0,0-1 0,1 0 0,-1 0 0,0 0 0,1 0 0,-1 0 0,0 1 0,1-1 0,-1 0 0,0 0 0,0 0 0,1 0 0,-1 0 0,0 0 0,1 0 0,-1 0 0,0 0 0,1 0 0,-1-1 0,0 1 0,1 0 0,-1 0 0,15-6-4210,0-9-1499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0.573"/>
    </inkml:context>
    <inkml:brush xml:id="br0">
      <inkml:brushProperty name="width" value="0.05" units="cm"/>
      <inkml:brushProperty name="height" value="0.05" units="cm"/>
    </inkml:brush>
  </inkml:definitions>
  <inkml:trace contextRef="#ctx0" brushRef="#br0">0 45 5926,'0'0'955,"2"-8"284,4-25-278,-6 33-946,0 0 1,0 0 0,0 0 0,0 0 0,0 0 0,0-1 0,0 1 0,0 0-1,0 0 1,0 0 0,0 0 0,0 0 0,0 0 0,0 0 0,0 0-1,0-1 1,0 1 0,0 0 0,0 0 0,0 0 0,0 0 0,0 0 0,0 0-1,0 0 1,0 0 0,0 0 0,0-1 0,0 1 0,0 0 0,1 0-1,-1 0 1,0 0 0,0 0 0,0 0 0,0 0 0,0 0 0,0 0 0,0 0-1,0 0 1,0 0 0,1 0 0,-1 0 0,0 0 0,0 0 0,0 0 0,0 0-1,0 0 1,0 0 0,0 0 0,0 0 0,1 0 0,-1 0 0,0 0-1,0 0 1,0 0 0,0 0 0,0 0 0,0 0 0,0 0 0,0 0 0,0 0-1,1 0 1,-1 0 0,0 0 0,0 0 0,0 1 0,0-1 0,0 0-1,6 11 518,1 14 178,-2 17-376,-3 1 1,-1-1-1,-2 1 1,-2-1 0,-2 1-1,-16 64 1,21-106-311,0-1 1,0 1-1,1-1 1,-1 1-1,0-1 0,0 1 1,0-1-1,0 1 1,1-1-1,-1 1 1,0-1-1,0 1 1,1-1-1,-1 1 1,0-1-1,1 0 1,-1 1-1,0-1 0,1 1 1,-1-1-1,1 0 1,-1 0-1,1 1 1,-1-1-1,1 0 1,-1 0-1,1 1 1,-1-1-1,1 0 1,-1 0-1,1 0 1,-1 0-1,1 0 0,-1 0 1,1 0-1,-1 0 1,1 0-1,-1 0 1,2 0-1,33 0 153,-18 0-13,32 3-619,62 13 0,-9 0-4606,-66-13 800</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1.191"/>
    </inkml:context>
    <inkml:brush xml:id="br0">
      <inkml:brushProperty name="width" value="0.05" units="cm"/>
      <inkml:brushProperty name="height" value="0.05" units="cm"/>
    </inkml:brush>
  </inkml:definitions>
  <inkml:trace contextRef="#ctx0" brushRef="#br0">35 0 9417,'0'0'8264,"-29"68"-7912,27-41-160,-2-2-128,4 0-32,0-2-192,0-4-224,0-4-225,4-1-31,1-2 31,-5-5-320,0-2-832</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1.534"/>
    </inkml:context>
    <inkml:brush xml:id="br0">
      <inkml:brushProperty name="width" value="0.05" units="cm"/>
      <inkml:brushProperty name="height" value="0.05" units="cm"/>
    </inkml:brush>
  </inkml:definitions>
  <inkml:trace contextRef="#ctx0" brushRef="#br0">0 46 1345,'0'0'13037,"48"-13"-12237,-13 7-127,5 4-513,4-2-32,-3 1-1185,-5-1-1857,-6-1-1443,-8-3-2465</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2.876"/>
    </inkml:context>
    <inkml:brush xml:id="br0">
      <inkml:brushProperty name="width" value="0.05" units="cm"/>
      <inkml:brushProperty name="height" value="0.05" units="cm"/>
    </inkml:brush>
  </inkml:definitions>
  <inkml:trace contextRef="#ctx0" brushRef="#br0">168 85 2498,'30'-36'3212,"-29"34"-2762,0 0 0,0 0-1,0 0 1,0 0 0,0 0-1,0-1 1,0 1 0,-1 0 0,1-1-1,-1 1 1,0 0 0,1-1-1,-1 1 1,0 0 0,-1-1 0,1 1-1,-1-3 1,-1 4-210,1 0-1,-1 1 1,0-1 0,0 0-1,0 1 1,0 0 0,0-1-1,0 1 1,0 0 0,0 0-1,0 0 1,0 0 0,0 0-1,0 1 1,1-1 0,-1 0-1,0 1 1,-3 0 0,-4 4-178,0 0 0,-1 0 0,2 1 0,-1 0 0,1 0 0,-1 1 0,2 0 0,-8 9 0,2-2-70,2 0 1,0 0 0,-18 31-1,26-40-6,1-1 1,0 1-1,-1 0 0,2 0 0,-1 0 1,0 0-1,1 0 0,0 0 0,0 0 0,0 8 1,1-11 10,1-1 1,-1 0-1,0 0 1,0 0-1,1 0 1,-1 0-1,1 0 1,-1 0-1,1 0 1,-1 0-1,1 0 1,0 0-1,-1 0 1,1-1-1,0 1 1,0 0-1,0 0 1,0-1-1,1 2 1,1-1 4,-1 0 1,1 0 0,0 0 0,0 0 0,0 0-1,0-1 1,0 1 0,0-1 0,0 0 0,3 0-1,3-1 21,-1 0-1,1-1 0,-1 0 1,0 0-1,0-1 0,0 0 1,0 0-1,0-1 0,-1 0 1,0 0-1,1-1 0,-2 0 1,1 0-1,11-12 0,-12 11 10,0 0 0,-1 0 1,1 0-1,-1-1 0,-1 1 0,1-1 0,-1-1 0,0 1 0,-1 0 0,0-1 1,0 0-1,-1 0 0,0 0 0,0 0 0,1-12 0,-3 20-54,0-1 0,0 1-1,1-1 1,-1 0 0,0 1-1,0-1 1,0 1 0,0-1 0,0 1-1,0-1 1,0 1 0,0-1-1,-1 1 1,1-1 0,0 1 0,0-1-1,0 1 1,-1-1 0,1 1-1,0-1 1,0 1 0,-1-1-1,1 1 1,0 0 0,-1-1 0,1 1-1,-1-1 1,1 1 0,0 0-1,-1-1 1,1 1 0,-1 0 0,1 0-1,-1-1 1,1 1 0,-1 0-1,1 0 1,-1 0 0,1 0 0,-1 0-1,1 0 1,-1-1 0,1 1-1,-1 0 1,0 0 0,1 1 0,-1-1-1,1 0 1,-1 0 0,1 0-1,-1 0 1,1 0 0,-1 1-1,1-1 1,-1 0 0,1 0 0,-1 1-1,1-1 1,0 0 0,-1 1-1,-2 1-402,0-1 0,1 1 0,-1 0 0,1 0 0,0 0 0,0 1 0,-1-1 0,2 0 0,-4 4 0,-9 36-6136,14-23 2338</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3.220"/>
    </inkml:context>
    <inkml:brush xml:id="br0">
      <inkml:brushProperty name="width" value="0.05" units="cm"/>
      <inkml:brushProperty name="height" value="0.05" units="cm"/>
    </inkml:brush>
  </inkml:definitions>
  <inkml:trace contextRef="#ctx0" brushRef="#br0">41 1 8200,'0'0'5477,"-24"62"-3940,15-39-608,3 2-320,5-5-385,1-4-192,0-4-576,5-9-2147,8-3-1409,-2-7-2082</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3.577"/>
    </inkml:context>
    <inkml:brush xml:id="br0">
      <inkml:brushProperty name="width" value="0.05" units="cm"/>
      <inkml:brushProperty name="height" value="0.05" units="cm"/>
    </inkml:brush>
  </inkml:definitions>
  <inkml:trace contextRef="#ctx0" brushRef="#br0">26 57 10442,'0'0'5045,"8"-8"-2947,28-27-742,-35 33-1326,0 1 1,1 0 0,-1-1-1,1 1 1,0 0 0,-1 0-1,1 0 1,0 1 0,0-1-1,-1 0 1,1 1 0,0-1-1,3 0 1,-5 1-21,1 0 0,-1 1 0,1-1 0,-1 0 0,1 0 0,-1 0 0,1 0 0,-1 0 0,0 1 0,1-1 0,-1 0 0,1 1 0,-1-1 0,1 0 0,-1 0 0,0 1 0,1-1 0,-1 1 0,0-1 0,1 0 0,-1 1-1,0-1 1,0 1 0,1-1 0,-1 1 0,0-1 0,0 1 0,0-1 0,0 1 0,1 2 7,-1 0-1,0 0 1,0 0 0,0-1-1,0 1 1,0 0-1,-1 0 1,1 0 0,-1-1-1,0 1 1,0 0-1,0-1 1,-2 4 0,-4 4 15,-1 1 0,0-1 1,-17 16-1,-13 16 79,38-42-121,-1 1 0,1-1 0,0 0 1,0 0-1,-1 1 0,1-1 0,0 0 1,0 1-1,-1-1 0,1 1 0,0-1 1,0 0-1,0 1 0,0-1 0,0 1 1,-1-1-1,1 0 0,0 1 0,0-1 1,0 1-1,0-1 0,0 0 0,0 1 1,0-1-1,1 1 0,-1-1 0,0 1 1,0-1-1,0 0 0,0 1 0,0-1 1,1 0-1,-1 1 0,0-1 0,0 0 1,1 1-1,-1-1 0,0 0 0,1 1 1,-1-1-1,0 0 0,1 0 0,-1 1 1,0-1-1,1 0 0,-1 0 0,0 0 1,1 1-1,-1-1 0,1 0 0,-1 0 1,0 0-1,1 0 0,-1 0 0,1 0 1,-1 0-1,0 0 0,1 0 0,0 0 1,32 0-817,-25 0 609,8-1-444,51 3-1267,-65-2 1883,0 0 0,0 1 1,0-1-1,0 0 0,0 1 0,-1-1 0,1 1 0,0-1 1,0 1-1,0 0 0,-1 0 0,1 0 0,0 0 0,-1 0 1,1 0-1,-1 1 0,1-1 0,-1 0 0,0 1 1,1-1-1,-1 1 0,0-1 0,0 1 0,0 0 0,0 0 1,0-1-1,0 4 0,-1-3 108,0 0 0,-1 1 1,1-1-1,-1 0 0,0 1 0,1-1 0,-1 0 1,0 0-1,0 0 0,-1 0 0,1 1 1,0-2-1,-1 1 0,1 0 0,-1 0 1,0 0-1,1-1 0,-1 1 0,0-1 0,0 1 1,0-1-1,0 0 0,-4 2 0,-57 28 2416,53-27-2167,2 0-290,-1-1 0,1 1 0,-1-2 0,0 1 0,0-1 0,0 0 0,-10 0 0,19-4-759,0 1 1,0-1-1,0 0 0,0 0 1,0 0-1,0 1 0,0-1 1,0 0-1,1 0 0,-1 1 0,1-1 1,-1 0-1,1 1 0,1-2 1,12-18-7016</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3.923"/>
    </inkml:context>
    <inkml:brush xml:id="br0">
      <inkml:brushProperty name="width" value="0.05" units="cm"/>
      <inkml:brushProperty name="height" value="0.05" units="cm"/>
    </inkml:brush>
  </inkml:definitions>
  <inkml:trace contextRef="#ctx0" brushRef="#br0">35 1 9129,'0'0'9657,"-3"10"-9550,-6 9-72,-13 38 116,22-56-154,1 0-1,-1-1 1,1 1 0,-1 0-1,1 0 1,-1-1-1,1 1 1,-1-1-1,1 1 1,0 0-1,0-1 1,-1 1-1,1-1 1,0 0 0,0 1-1,-1-1 1,1 0-1,0 1 1,0-1-1,0 0 1,-1 0-1,1 0 1,0 1-1,0-1 1,0 0 0,0 0-1,0 0 1,0-1-1,-1 1 1,2 0-1,41 0-599,-33-1 224,4 1-74,-2 0-32,0 0-1,0 0 0,22 5 1,-32-5 443,0 0 1,0 1 0,0-1-1,0 1 1,-1 0-1,1-1 1,0 1 0,0 0-1,-1 0 1,1 0-1,-1 0 1,1 0-1,-1 0 1,1 1 0,-1-1-1,0 0 1,1 1-1,-1-1 1,0 1 0,0-1-1,0 1 1,0 0-1,-1-1 1,1 1-1,0 0 1,-1 0 0,1 0-1,-1-1 1,1 1-1,-1 0 1,0 2 0,-1 0 243,0-1 1,0 0-1,0-1 1,-1 1-1,1 0 1,-1 0-1,1 0 1,-1-1-1,0 1 1,0-1-1,0 0 1,-1 1-1,1-1 1,-1 0-1,1 0 1,-1-1-1,1 1 1,-1 0-1,0-1 1,0 0-1,-3 2 1,-67 25 3050,65-25-3417,0-1-1,0 0 1,0-1-1,-15 1 1,49-24-18942</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4.253"/>
    </inkml:context>
    <inkml:brush xml:id="br0">
      <inkml:brushProperty name="width" value="0.05" units="cm"/>
      <inkml:brushProperty name="height" value="0.05" units="cm"/>
    </inkml:brush>
  </inkml:definitions>
  <inkml:trace contextRef="#ctx0" brushRef="#br0">154 0 10730,'0'0'6566,"-56"52"-6149,34-25-225,1-1-96,1 1 32,6-4-96,3-3 0,5-3 0,2-7-96,4-6-833,11-17-6822,-1-8 192</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4.610"/>
    </inkml:context>
    <inkml:brush xml:id="br0">
      <inkml:brushProperty name="width" value="0.05" units="cm"/>
      <inkml:brushProperty name="height" value="0.05" units="cm"/>
    </inkml:brush>
  </inkml:definitions>
  <inkml:trace contextRef="#ctx0" brushRef="#br0">127 0 5958,'0'0'1574,"-11"2"476,2-1-1559,0 1-1,1 1 0,-1-1 1,0 1-1,1 1 0,-12 6 1,17-9-343,0 1 0,0 0 0,0 0 1,1 0-1,-1 0 0,1 0 0,-1 1 0,1-1 1,0 1-1,0-1 0,0 1 0,0 0 0,0 0 1,1 0-1,-1 0 0,1 0 0,0 0 0,0 1 1,0-1-1,0 0 0,0 0 0,1 1 0,0-1 1,0 7-1,0-9-128,0 0 0,1 0 0,-1 0 1,1 0-1,0 0 0,-1 0 0,1-1 1,0 1-1,-1 0 0,1 0 0,0 0 1,0-1-1,0 1 0,0 0 0,0-1 0,0 1 1,0-1-1,0 1 0,0-1 0,0 0 1,0 1-1,0-1 0,0 0 0,0 0 0,0 1 1,0-1-1,0 0 0,2 0 0,39 1 116,-33-1-52,5-1 0,-1 1 0,1-2 1,26-6-1,-36 8-61,-1-1-1,0 0 1,0 0 0,0 0 0,0 0-1,0 0 1,0-1 0,0 1-1,0-1 1,-1 0 0,1 0 0,0 0-1,-1 0 1,0 0 0,1-1-1,-1 1 1,0-1 0,0 1 0,0-1-1,-1 0 1,1 0 0,2-5-1,-4 7-19,0 1 1,0-1-1,0 1 0,0-1 0,0 1 0,0-1 0,0 1 0,0-1 0,-1 1 0,1-1 0,0 1 0,0-1 0,0 1 1,-1-1-1,1 1 0,0-1 0,0 1 0,-1-1 0,1 1 0,0 0 0,-1-1 0,1 1 0,-1-1 0,1 1 0,0 0 1,-1 0-1,1-1 0,-1 1 0,1 0 0,-1 0 0,0-1 0,-25-4-6,-22 7-867,46-1 691,0-1-1,0 1 1,0 0-1,0 0 0,0 0 1,0 0-1,0 0 1,0 1-1,0-1 1,1 0-1,-1 1 0,0-1 1,1 1-1,0 0 1,-1-1-1,1 1 1,0 0-1,-2 4 0,-4 23-5131,7-16 1260</inkml:trace>
</inkml:ink>
</file>

<file path=ppt/ink/ink2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4.957"/>
    </inkml:context>
    <inkml:brush xml:id="br0">
      <inkml:brushProperty name="width" value="0.05" units="cm"/>
      <inkml:brushProperty name="height" value="0.05" units="cm"/>
    </inkml:brush>
  </inkml:definitions>
  <inkml:trace contextRef="#ctx0" brushRef="#br0">53 310 8552,'0'0'2274,"-8"8"310,-1 1-1741,6-6-574,-1-1 1,1 1-1,0 0 0,0 1 0,1-1 0,-1 0 0,1 1 1,-1 0-1,1-1 0,0 1 0,-1 5 0,2-9-242,1 1 0,0-1 0,0 0 1,0 0-1,0 1 0,-1-1 0,1 0 0,0 1 0,0-1 0,0 0 0,0 0 0,0 1 0,0-1 0,0 0 1,0 1-1,0-1 0,0 0 0,0 0 0,0 1 0,0-1 0,0 0 0,0 1 0,0-1 0,0 0 0,1 1 1,-1-1-1,0 0 0,0 0 0,0 1 0,0-1 0,0 0 0,1 0 0,-1 0 0,0 1 0,0-1 0,1 0 1,-1 0-1,0 0 0,0 1 0,1-1 0,-1 0 0,16-3 275,16-13-82,-20 8-127,-1-1 0,0 0 0,11-12 0,-19 18-82,0 0 0,-1 0 0,0 0 0,1 0 1,-1 0-1,0 0 0,-1-1 0,1 1 0,0-1 0,-1 1 0,0-1 0,0 1 0,0-1 0,0 0 0,-1 0 0,0 1 1,1-5-1,-2 7-63,1 0 1,-1 0-1,0 0 1,1 0 0,-1 1-1,0-1 1,0 0 0,0 1-1,1-1 1,-1 0-1,0 1 1,0-1 0,0 1-1,0 0 1,0-1-1,0 1 1,0 0 0,0-1-1,0 1 1,0 0-1,0 0 1,0 0 0,0 0-1,0 0 1,0 0-1,0 0 1,-2 1 0,-15 3-2782,17-4 2542,1 1 1,-1-1-1,1 0 1,-1 1 0,1-1-1,-1 0 1,1 1-1,0-1 1,-1 1-1,1-1 1,-1 1-1,1-1 1,0 1-1,-1-1 1,1 1 0,0-1-1,0 1 1,-1-1-1,1 1 1,0-1-1,0 1 1,0 0-1,0 0 1</inkml:trace>
  <inkml:trace contextRef="#ctx0" brushRef="#br0" timeOffset="1">291 0 6662,'0'0'1282,"0"49"735,0-23 33,0 5-224,6-1-256,-1 1-257,4-1-448,-3-3-225,-3 4-255,-3-1-193,0-1-64,-16 2-32,-12-2 32,-1 0-192,-6-4-961,0-6-1505,-1-9-930,6-8-3394</inkml:trace>
</inkml:ink>
</file>

<file path=ppt/ink/ink2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6.899"/>
    </inkml:context>
    <inkml:brush xml:id="br0">
      <inkml:brushProperty name="width" value="0.05" units="cm"/>
      <inkml:brushProperty name="height" value="0.05" units="cm"/>
    </inkml:brush>
  </inkml:definitions>
  <inkml:trace contextRef="#ctx0" brushRef="#br0">72 43 6502,'0'0'5686,"3"-8"-4266,-2 6-1587,10-25 1846,-9 21-465,-11 22-775,-7 18 193,1 0 0,-17 63 0,27-79-594,1 0 0,1 0 0,1 0 0,0 0 0,1 1 0,1-1 0,4 31 0,-3-45-347,0-1 0,0 1 0,0-1 0,1 1 0,-1-1 0,1 0 1,0 0-1,0 0 0,0 0 0,0 0 0,1 0 0,-1 0 0,1-1 1,0 1-1,0-1 0,0 0 0,0 0 0,0 0 0,0 0 0,7 3 0,11 0-4137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5:03.558"/>
    </inkml:context>
    <inkml:brush xml:id="br0">
      <inkml:brushProperty name="width" value="0.05" units="cm"/>
      <inkml:brushProperty name="height" value="0.05" units="cm"/>
    </inkml:brush>
  </inkml:definitions>
  <inkml:trace contextRef="#ctx0" brushRef="#br0">1 334 8232,'0'0'3657,"11"-2"-4026,72-3 152,108-14 82,-49-7 354,1 7 0,180-2 0,220 36-136,-1 0 367,1333-95 1072,-863-28-916,-805 84-561,85 2-163,19-4-5711,-229 14-32</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2.657"/>
    </inkml:context>
    <inkml:brush xml:id="br0">
      <inkml:brushProperty name="width" value="0.05" units="cm"/>
      <inkml:brushProperty name="height" value="0.05" units="cm"/>
    </inkml:brush>
  </inkml:definitions>
  <inkml:trace contextRef="#ctx0" brushRef="#br0">1 1 3491,'1'75'5784,"0"-33"-5384,2 0-1,14 62 1,16 35-112,6-2 0,7-2 1,5-2-1,108 200 0,-79-188-181,-27-43-111,5-3 1,131 170-1,-104-170-85,5-4-1,4-4 0,4-4 1,173 118-1,252 119 74,-209-133 32,-239-144 44,2-4 0,1-3 1,2-4-1,2-3 0,1-4 0,150 32 1,-84-39 424,-92-16-409,-1 2 0,0 3 0,-1 3 0,66 24-1,-99-26-468,10 3-3575,-24-15-516</inkml:trace>
</inkml:ink>
</file>

<file path=ppt/ink/ink3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7.404"/>
    </inkml:context>
    <inkml:brush xml:id="br0">
      <inkml:brushProperty name="width" value="0.05" units="cm"/>
      <inkml:brushProperty name="height" value="0.05" units="cm"/>
    </inkml:brush>
  </inkml:definitions>
  <inkml:trace contextRef="#ctx0" brushRef="#br0">0 271 512,'0'0'14628,"12"-10"-14458,49-47 476,97-114 0,-136 141 1020,-20 28-1138,-2 5-255,-2 12-248,0 0-1,-2 0 1,1 0 0,-2-1 0,-6 16 0,-8 24 2,15-37-278,1 0 0,0 0 0,2 1 0,-1 19 0,2-37 91,1 1-1,-1 0 0,0 0 0,1 0 0,-1-1 1,1 1-1,-1 0 0,1-1 0,-1 1 0,1 0 1,-1-1-1,1 1 0,-1-1 0,1 1 0,0 0 1,-1-1-1,1 0 0,0 1 0,0-1 0,-1 1 1,1-1-1,0 0 0,0 0 0,0 1 0,-1-1 0,1 0 1,0 0-1,0 0 0,0 0 0,0 0 0,0 0 1,-1 0-1,1 0 0,0 0 0,0 0 0,0-1 1,0 1-1,-1 0 0,1-1 0,1 0 0,13-5-5054</inkml:trace>
</inkml:ink>
</file>

<file path=ppt/ink/ink3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7.735"/>
    </inkml:context>
    <inkml:brush xml:id="br0">
      <inkml:brushProperty name="width" value="0.05" units="cm"/>
      <inkml:brushProperty name="height" value="0.05" units="cm"/>
    </inkml:brush>
  </inkml:definitions>
  <inkml:trace contextRef="#ctx0" brushRef="#br0">95 1 8648,'0'0'6438,"-66"48"-5060,52-21-642,5 1-223,3 2-257,6-1-224,0-5-32,0-2 32,9-4 0,-1-3-96,-3-4-448,1-5-706,-5-3-671</inkml:trace>
</inkml:ink>
</file>

<file path=ppt/ink/ink3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8.110"/>
    </inkml:context>
    <inkml:brush xml:id="br0">
      <inkml:brushProperty name="width" value="0.05" units="cm"/>
      <inkml:brushProperty name="height" value="0.05" units="cm"/>
    </inkml:brush>
  </inkml:definitions>
  <inkml:trace contextRef="#ctx0" brushRef="#br0">1 12 9897,'0'0'7784,"62"-2"-6759,-27 2-417,7 0-448,0 0-63,4 0-610,-7-1-1697,-5-3-1858,-8 0-1185</inkml:trace>
</inkml:ink>
</file>

<file path=ppt/ink/ink3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9.218"/>
    </inkml:context>
    <inkml:brush xml:id="br0">
      <inkml:brushProperty name="width" value="0.05" units="cm"/>
      <inkml:brushProperty name="height" value="0.05" units="cm"/>
    </inkml:brush>
  </inkml:definitions>
  <inkml:trace contextRef="#ctx0" brushRef="#br0">220 65 3075,'0'0'5525,"0"-8"-3048,-1-26-219,1 33-2143,0 0 0,-1 0 1,1 0-1,0-1 0,-1 1 0,0 0 0,1 0 0,-1 0 0,0 0 0,1 0 0,-1 0 0,0 0 0,0 0 0,0 0 0,0 1 0,0-1 1,0 0-1,0 1 0,0-1 0,0 0 0,0 1 0,0-1 0,-1 1 0,1 0 0,0-1 0,0 1 0,-1 0 0,1 0 0,0 0 1,0 0-1,-1 0 0,1 0 0,0 0 0,0 0 0,0 0 0,-1 0 0,1 1 0,-2 0 0,-3 0-32,0 0 0,0 1 0,0 0 0,0 0 0,-10 5 0,4 1-76,0 0 0,1 1-1,0 0 1,1 1 0,0 1-1,-13 16 1,17-19-8,1-1 0,0 1-1,1 0 1,0 0 0,0 0 0,0 0-1,1 1 1,1 0 0,0-1 0,0 1 0,-1 13-1,2-20 0,1-1-1,0 1 1,1-1 0,-1 1-1,0-1 1,0 1-1,1 0 1,-1-1-1,1 1 1,-1-1-1,1 0 1,-1 1-1,1-1 1,0 1 0,0-1-1,0 0 1,0 0-1,0 1 1,0-1-1,0 0 1,0 0-1,0 0 1,2 1-1,0-1 12,0 1-1,0-1 0,1 1 0,-1-1 1,0 0-1,1 0 0,-1-1 0,1 1 1,-1-1-1,5 1 0,1-1 69,0-1 1,1 1-1,-1-2 1,0 1-1,0-1 1,0 0-1,14-7 1,-14 5 4,-1 0 0,0-1 0,0 0 0,0 0 0,-1 0 1,1-1-1,-1-1 0,-1 1 0,1-1 0,-1 0 0,-1-1 1,1 1-1,-1-1 0,-1 0 0,1-1 0,-1 1 0,-1-1 1,1 1-1,-2-1 0,1 0 0,-1-1 0,2-14 0,-4 23-95,0 1 0,0-1-1,0 0 1,1 0 0,-1 0-1,0 1 1,0-1 0,0 0-1,0 0 1,0 0 0,0 1-1,0-1 1,-1 0-1,1 0 1,0 0 0,0 1-1,-1-1 1,1 0 0,0 0-1,-1 1 1,1-1 0,-1 0-1,1 1 1,-1-1 0,1 0-1,-1 1 1,1-1-1,-1 1 1,0-1 0,1 1-1,-1-1 1,0 1 0,1-1-1,-1 1 1,0 0 0,0-1-1,1 1 1,-1 0 0,0 0-1,0 0 1,0 0 0,1-1-1,-1 1 1,0 0-1,0 0 1,0 0 0,1 1-1,-1-1 1,0 0 0,0 0-1,0 0 1,1 1 0,-1-1-1,0 0 1,0 1 0,1-1-1,-1 0 1,0 1-1,-4 2-466,1-1 0,1 1 0,-1 0 0,0 0 0,1 0 0,-1 0 0,1 1 0,-6 6 0,7-5-341,-1-1 0,1 1 0,0-1 0,0 1 1,1 0-1,-1 0 0,0 6 0,1 8-4074</inkml:trace>
</inkml:ink>
</file>

<file path=ppt/ink/ink3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9.612"/>
    </inkml:context>
    <inkml:brush xml:id="br0">
      <inkml:brushProperty name="width" value="0.05" units="cm"/>
      <inkml:brushProperty name="height" value="0.05" units="cm"/>
    </inkml:brush>
  </inkml:definitions>
  <inkml:trace contextRef="#ctx0" brushRef="#br0">48 0 3748,'0'0'10025,"-28"67"-8712,19-43-544,0-2-224,7-3-449,2 2-64,0-7-801,0-5-1249,0-4-865,8-5-1985</inkml:trace>
</inkml:ink>
</file>

<file path=ppt/ink/ink3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19.959"/>
    </inkml:context>
    <inkml:brush xml:id="br0">
      <inkml:brushProperty name="width" value="0.05" units="cm"/>
      <inkml:brushProperty name="height" value="0.05" units="cm"/>
    </inkml:brush>
  </inkml:definitions>
  <inkml:trace contextRef="#ctx0" brushRef="#br0">31 72 8840,'0'0'2504,"10"-10"197,32-32-341,-41 40-2228,0 1 1,1-1 0,-1 1-1,1-1 1,-1 1-1,1 0 1,-1 0-1,1 0 1,0 0 0,0 0-1,0 0 1,0 0-1,0 0 1,-1 1-1,1-1 1,0 1 0,1-1-1,-1 1 1,0 0-1,0 0 1,0 0-1,0 0 1,0 0 0,3 1-1,-4-1-118,0 1 0,0 0 0,-1 0 0,1 0-1,0-1 1,0 1 0,-1 0 0,1 0 0,0 0 0,-1 0-1,1 0 1,-1 0 0,1 1 0,-1-1 0,0 0 0,1 0-1,-1 0 1,0 0 0,0 0 0,0 1 0,0-1 0,0 0 0,0 0-1,0 0 1,0 0 0,0 1 0,-1-1 0,1 0 0,0 0-1,-1 0 1,1 0 0,-1 0 0,0 2 0,-6 7 41,0 0 0,0 0 1,-1-1-1,0 0 0,-1 0 1,0-1-1,0 0 0,-1 0 1,0-1-1,-16 8 0,26-15-51,-1 1 0,1-1-1,0 0 1,0 0-1,1 0 1,-1 1 0,0-1-1,0 0 1,0 0 0,0 0-1,0 1 1,0-1-1,0 0 1,0 0 0,0 0-1,0 0 1,0 1 0,0-1-1,1 0 1,-1 0-1,0 0 1,0 0 0,0 0-1,0 1 1,0-1 0,1 0-1,-1 0 1,0 0-1,0 0 1,0 0 0,1 0-1,-1 0 1,0 0 0,0 0-1,0 0 1,0 0-1,1 0 1,-1 0 0,0 0-1,0 0 1,0 0 0,1 0-1,-1 0 1,0 0-1,0 0 1,0 0 0,1 0-1,-1 0 1,0 0 0,0 0-1,0 0 1,0 0-1,1 0 1,-1 0 0,0-1-1,15 2 29,2-4-159,-1 2-1,0 0 1,0 2 0,0-1-1,21 5 1,-34-5 70,0 0-1,0 1 1,0 0-1,0 0 1,-1 0 0,1 0-1,0 0 1,0 1-1,-1-1 1,1 1 0,-1-1-1,1 1 1,-1 0-1,0 0 1,0 0 0,1 0-1,-2 1 1,1-1-1,0 1 1,0-1 0,-1 1-1,1-1 1,-1 1-1,0 0 1,0 0 0,0 0-1,0 0 1,0 0-1,-1 0 1,1 0 0,-1 0-1,0 0 1,0 0-1,0 0 1,0 0 0,-1 3-1,0-3 89,-1 0 1,1 1-1,0-2 0,-1 1 1,0 0-1,1 0 0,-1 0 1,-1-1-1,1 1 0,0-1 1,0 1-1,-1-1 0,1 0 1,-1 0-1,0 0 0,0-1 1,0 1-1,0 0 0,0-1 1,0 0-1,0 0 0,0 0 1,-4 1-1,-8 2 580,-1 0 1,0 0-1,-22 1 1,33-5-497,-43 2 617,47-2-749,0 0-1,0 1 1,-1-1 0,1 0-1,0 0 1,0 0 0,0-1-1,0 1 1,-1 0 0,1 0-1,0 0 1,0-1 0,0 1-1,0-1 1,0 1 0,0-1-1,0 1 1,0-1 0,0 0-1,0 1 1,0-1 0,0 0-1,0 0 1,1 0 0,-1 0-1,0 0 1,1 1-1,-1-1 1,0 0 0,0-2-1,2 1-348,0 0 0,0 0-1,0 0 1,0 1-1,1-1 1,-1 0 0,1 1-1,-1-1 1,1 1-1,-1 0 1,1-1-1,0 1 1,0 0 0,-1 0-1,1 0 1,0 0-1,0 0 1,0 1-1,3-2 1,5-3-3121,7-5-2994</inkml:trace>
</inkml:ink>
</file>

<file path=ppt/ink/ink3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20.387"/>
    </inkml:context>
    <inkml:brush xml:id="br0">
      <inkml:brushProperty name="width" value="0.05" units="cm"/>
      <inkml:brushProperty name="height" value="0.05" units="cm"/>
    </inkml:brush>
  </inkml:definitions>
  <inkml:trace contextRef="#ctx0" brushRef="#br0">1 14 6374,'0'0'9444,"9"-4"-8462,-2 2-856,0 0 0,0 0 0,0 1 0,0 0 0,0 0 0,0 0 0,0 1 0,0 0 0,12 2 1,-16-1-113,0-1 0,0 0 0,0 1 0,-1 0 0,1 0 0,0 0 1,0 0-1,-1 0 0,1 0 0,-1 1 0,1-1 0,-1 1 1,0 0-1,1-1 0,-1 1 0,0 0 0,0 0 0,0 1 1,0-1-1,-1 0 0,1 1 0,-1-1 0,1 1 0,-1-1 0,0 1 1,0 0-1,0 0 0,0-1 0,-1 1 0,1 0 0,0 5 1,-2-5 1,1 0 0,-1 0 1,1 0-1,-1 0 0,0 0 1,0-1-1,0 1 0,0 0 1,-1-1-1,1 1 0,-1-1 1,1 1-1,-1-1 0,0 0 1,0 1-1,0-1 0,0 0 1,-1 0-1,1-1 0,0 1 1,-1 0-1,0-1 0,1 0 1,-1 1-1,0-1 0,1 0 1,-1 0-1,0-1 0,0 1 1,0-1-1,0 1 0,-5-1 1,8 0-18,0 0 0,0 0 1,1 0-1,-1 0 0,0 0 1,0-1-1,0 1 0,0 0 1,1 0-1,-1 0 0,0 0 1,0-1-1,0 1 0,0 0 1,0 0-1,0 0 0,0-1 0,0 1 1,1 0-1,-1 0 0,0 0 1,0-1-1,0 1 0,0 0 1,0 0-1,0 0 0,0-1 1,0 1-1,0 0 0,0 0 1,-1-1-1,1 1 0,0 0 1,0 0-1,0 0 0,0-1 1,0 1-1,0 0 0,0 0 1,0 0-1,0 0 0,-1-1 1,1 1-1,0 0 0,0 0 1,0 0-1,0 0 0,-1 0 0,1-1 1,0 1-1,0 0 0,0 0 1,-1 0-1,1 0 0,0 0 1,0 0-1,0 0 0,-1 0 1,1 0-1,0 0 0,0 0 1,0 0-1,-1 0 0,1 0 1,0 0-1,-1 0 0,18-10-653,-12 10 528,0 0 0,1 1 0,-1-1 1,0 1-1,0 0 0,0 0 0,0 1 0,0-1 0,0 1 0,0 0 0,0 1 0,-1-1 0,1 1 0,-1 0 0,7 5 0,-8-5 110,0-1 0,-1 1 0,1-1 0,-1 1 1,0 0-1,0 0 0,0 0 0,0 0 0,0 0 0,0 0 0,-1 1 0,0-1 0,0 1 1,0-1-1,0 1 0,0-1 0,-1 1 0,1-1 0,-1 1 0,0 0 0,0-1 0,-1 8 0,-1-9 217,1 0 0,-1 1 0,1-1 0,-1 0 0,0 0 0,0 0 0,0 0 0,0 0 0,0 0 0,0 0 0,0-1 0,0 1 0,-1-1 0,1 0 0,-1 1 0,1-1 0,-1 0 0,0-1 0,-5 2 0,-54 11 1374,-23-9-1826</inkml:trace>
</inkml:ink>
</file>

<file path=ppt/ink/ink3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20.777"/>
    </inkml:context>
    <inkml:brush xml:id="br0">
      <inkml:brushProperty name="width" value="0.05" units="cm"/>
      <inkml:brushProperty name="height" value="0.05" units="cm"/>
    </inkml:brush>
  </inkml:definitions>
  <inkml:trace contextRef="#ctx0" brushRef="#br0">175 0 10634,'0'0'8424,"-48"22"-7719,23 4-385,1 1-224,4 4 0,-2-2-32,9-1-32,2-6-64,5-3 32,1-5-256,5-8-705,0-2-801,0-25-11626</inkml:trace>
</inkml:ink>
</file>

<file path=ppt/ink/ink3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21.125"/>
    </inkml:context>
    <inkml:brush xml:id="br0">
      <inkml:brushProperty name="width" value="0.05" units="cm"/>
      <inkml:brushProperty name="height" value="0.05" units="cm"/>
    </inkml:brush>
  </inkml:definitions>
  <inkml:trace contextRef="#ctx0" brushRef="#br0">116 0 9769,'-8'0'1399,"2"0"-1002,0 1 1,-1-1 0,1 1-1,0 0 1,0 0-1,0 1 1,0 0-1,0 0 1,-8 5-1,11-6-275,0 1-1,1 0 0,-1 0 1,1 0-1,-1 0 0,1 0 0,0 1 1,0-1-1,0 1 0,0 0 1,0-1-1,1 1 0,-1 0 0,1 0 1,0 0-1,-1 0 0,1 0 1,1 0-1,-1 1 0,0-1 1,1 0-1,0 0 0,0 6 0,0-8-115,0 1-1,1 0 0,-1 0 0,1-1 0,-1 1 1,1 0-1,0-1 0,0 1 0,-1-1 0,1 1 0,0-1 1,0 1-1,1-1 0,-1 0 0,0 1 0,0-1 1,1 0-1,-1 0 0,1 0 0,-1 0 0,1 0 0,-1 0 1,1-1-1,-1 1 0,1 0 0,0-1 0,-1 1 1,1-1-1,0 0 0,0 1 0,2-1 0,10 2 129,0-1-1,29-1 1,-28 0-1,-1 0-54,1-1 0,0 0 0,16-5 1,-27 6-55,0-1 0,1 0 0,-1-1 1,0 1-1,0-1 0,0 0 0,0 0 1,-1 0-1,1 0 0,0-1 0,-1 1 1,0-1-1,1 0 0,-1 0 0,5-6 0,-8 8-18,1 0 0,0 0 0,-1 0 0,1 0 0,-1 0-1,0 0 1,1 0 0,-1 0 0,0 0 0,1 0 0,-1 0 0,0 0-1,0 0 1,0 0 0,0 0 0,0 0 0,0 0 0,0 0-1,0 0 1,0 0 0,0 0 0,-1 0 0,1 0 0,0 0 0,-1 0-1,1 0 1,-1 0 0,1 0 0,-2-1 0,0 0-32,0 1 0,0-1 0,-1 1 0,1-1 0,0 1 0,-1 0 0,1 0 0,-1 0 0,1 0 0,-1 0 0,-3 0 0,-7-1-786,0 1 1,0 0-1,-22 1 1,34 0 556,-1 1 0,0-1 0,0 0 0,1 1-1,-1-1 1,1 1 0,-1-1 0,1 1 0,-1 0 0,1 0 0,-1 0 0,1 0 0,-1 0-1,1 0 1,0 0 0,0 0 0,0 1 0,-1-1 0,1 0 0,0 1 0,1-1 0,-1 1-1,0-1 1,0 1 0,1-1 0,-1 1 0,1 0 0,-1-1 0,1 1 0,0 0 0,-1-1 0,1 1-1,0 0 1,0 2 0,0 12-4524</inkml:trace>
</inkml:ink>
</file>

<file path=ppt/ink/ink3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21.457"/>
    </inkml:context>
    <inkml:brush xml:id="br0">
      <inkml:brushProperty name="width" value="0.05" units="cm"/>
      <inkml:brushProperty name="height" value="0.05" units="cm"/>
    </inkml:brush>
  </inkml:definitions>
  <inkml:trace contextRef="#ctx0" brushRef="#br0">97 43 9097,'0'0'1617,"-8"5"380,7-4-1889,-45 35 2675,44-34-2714,1 0 1,-1-1 0,0 1 0,1 0 0,-1 0 0,1 0 0,-1 0 0,1 1 0,0-1 0,0 0 0,0 1 0,0-1 0,0 0 0,1 1-1,-1-1 1,1 1 0,0-1 0,-1 1 0,1-1 0,0 1 0,0-1 0,1 1 0,-1-1 0,2 5 0,-1-6-66,0 0 1,0 0 0,0 0 0,1 0-1,-1 0 1,0-1 0,1 1-1,-1 0 1,0-1 0,1 1-1,-1-1 1,1 1 0,-1-1 0,1 0-1,0 1 1,-1-1 0,1 0-1,-1 0 1,1 0 0,1-1 0,33-1 173,-33 1-143,1 0-1,-1 0 0,0 0 1,0-1-1,1 1 0,-1-1 1,0 0-1,0 0 1,-1 0-1,1 0 0,0 0 1,-1-1-1,1 1 0,-1-1 1,0 0-1,0 0 0,0 1 1,0-1-1,-1-1 0,1 1 1,-1 0-1,1 0 1,-1 0-1,1-5 0,-2 5-8,1 1 1,0-1-1,-1 0 0,0 1 0,1-1 0,-1 0 1,0 0-1,-1 0 0,1 1 0,0-1 0,-1 0 1,0 0-1,1 1 0,-1-1 0,0 0 0,0 1 1,-1-1-1,1 1 0,0 0 0,-1-1 0,1 1 1,-1 0-1,0 0 0,0 0 0,0 0 0,0 0 0,0 0 1,0 0-1,-1 1 0,-2-2 0,-1 0-261,-1 0-1,-1 1 0,1 0 1,0 0-1,0 1 0,-1 0 1,1 0-1,-1 0 0,1 1 1,-1 0-1,1 1 0,-1 0 1,-7 1-1,6 13-2668,10-10-1004,5-1-571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3.295"/>
    </inkml:context>
    <inkml:brush xml:id="br0">
      <inkml:brushProperty name="width" value="0.05" units="cm"/>
      <inkml:brushProperty name="height" value="0.05" units="cm"/>
    </inkml:brush>
  </inkml:definitions>
  <inkml:trace contextRef="#ctx0" brushRef="#br0">46 28 10250,'0'-17'1057,"0"6"2274,0 17-2242,-6 22-769,-3 12 385,0 7-193,-2 6-352,6 1-95,-1-2-33,6-7-257,0-6-511,9-9-642,4-7-640,0-12-320,2-10-448,-4-1-1378</inkml:trace>
</inkml:ink>
</file>

<file path=ppt/ink/ink3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17:21.790"/>
    </inkml:context>
    <inkml:brush xml:id="br0">
      <inkml:brushProperty name="width" value="0.05" units="cm"/>
      <inkml:brushProperty name="height" value="0.05" units="cm"/>
    </inkml:brush>
  </inkml:definitions>
  <inkml:trace contextRef="#ctx0" brushRef="#br0">146 0 8616,'0'0'4196,"-26"65"-1441,26-35-257,0 1-1089,0 1-544,7-1-416,2 4-353,1 0 32,-10 5-96,0 3 0,-2 2-545,-20 3-608,-9 4-1313,-10-6-833,-8-6-1890</inkml:trace>
</inkml:ink>
</file>

<file path=ppt/ink/ink3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0:07.490"/>
    </inkml:context>
    <inkml:brush xml:id="br0">
      <inkml:brushProperty name="width" value="0.05" units="cm"/>
      <inkml:brushProperty name="height" value="0.05" units="cm"/>
    </inkml:brush>
  </inkml:definitions>
  <inkml:trace contextRef="#ctx0" brushRef="#br0">1266 139 1281,'0'-46'6497,"-1"43"-6435,0 1 0,1-1 0,-1 1 0,0-1 0,0 1 0,-1 0 0,1 0 0,0-1-1,-1 1 1,0 0 0,1 0 0,-1 0 0,0 0 0,0 0 0,0 1 0,0-1 0,0 1 0,0-1 0,-1 1 0,1 0 0,0 0 0,-1 0 0,-3-1 0,-67-22 322,64 22-194,-36-6-95,-1 2 0,0 1 0,0 3 0,-68 5 0,17 0 310,54-3-382,0 2-1,1 2 1,-1 2-1,-52 14 1,70-13-15,0 2 1,1 0 0,0 2 0,1 0 0,0 2 0,0 1 0,2 0 0,-25 21 0,4 1 12,0 2 0,3 2 1,-55 71-1,90-107-30,1 0 1,0 1-1,0 0 1,1 0-1,0 0 1,-1 0-1,2 0 0,-1 0 1,1 0-1,-1 1 1,1-1-1,1 0 0,-1 1 1,1-1-1,0 1 1,0-1-1,1 1 0,-1-1 1,1 1-1,0-1 1,1 0-1,-1 0 1,1 1-1,0-1 0,1 0 1,-1-1-1,1 1 1,0 0-1,0-1 0,0 1 1,1-1-1,0 0 1,-1 0-1,2 0 1,-1-1-1,0 0 0,1 1 1,-1-2-1,1 1 1,0 0-1,0-1 0,0 0 1,0 0-1,0 0 1,11 1-1,0 0 27,0 0-1,0 0 0,0 2 1,-1 0-1,1 1 1,-2 0-1,1 1 1,-1 1-1,0 1 1,23 17-1,-26-16-111,0-1-1,1 0 1,0 0 0,0-2-1,1 1 1,0-1-1,0-1 1,0-1-1,1 1 1,0-2 0,0 0-1,0-1 1,1 0-1,-1-1 1,16 0-1,209-18 192,-178 14-92,0-2 0,0-3 0,118-30 0,-87 9 25,161-71 0,-238 92 29,0 0 1,0-1 0,-1 0 0,0-2 0,0 1 0,-1-2 0,0 0 0,-1 0-1,-1-1 1,1-1 0,-2 0 0,0 0 0,12-22 0,-21 33-23,0 0 0,0 0 1,0 0-1,-1 0 0,1 0 0,-1 0 1,0-1-1,1 1 0,-1 0 1,0 0-1,0 0 0,0-1 0,-1 1 1,1 0-1,0 0 0,-1 0 0,1 0 1,-1 0-1,0-1 0,0 1 1,0 0-1,0 1 0,0-1 0,0 0 1,-1 0-1,1 0 0,0 1 1,-1-1-1,0 1 0,1-1 0,-1 1 1,0-1-1,1 1 0,-1 0 0,0 0 1,-3-1-1,-9-5-27,0 0 0,0 2 0,-1 0 0,-18-4 0,11 2 23,-209-55-1052,207 50-1020,0-5-1346</inkml:trace>
</inkml:ink>
</file>

<file path=ppt/ink/ink3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0:23.699"/>
    </inkml:context>
    <inkml:brush xml:id="br0">
      <inkml:brushProperty name="width" value="0.05" units="cm"/>
      <inkml:brushProperty name="height" value="0.05" units="cm"/>
    </inkml:brush>
  </inkml:definitions>
  <inkml:trace contextRef="#ctx0" brushRef="#br0">113 2367 4100,'0'0'769,"6"-10"-545,12-17-9,0 0 1,2 2-1,0 0 0,2 2 1,1 0-1,40-30 0,177-107-382,262-160-33,38-21 549,107-72-103,-562 357-220,37-19 161,3 6 0,3 6 0,158-56 0,418-105 836,-493 161-936,-22-3-168,-161 54 66,-1-1 0,0-1 1,-1-2-1,36-28 0,-41 16 238,-20 26-203,0 0 1,0-1-1,1 1 1,-1 0-1,1 0 1,-1 0-1,1 0 1,0 0-1,0 0 1,0 0-1,0 1 0,0-1 1,0 0-1,0 1 1,4-2-1,7-3-24,21-10-34,-34 16 37,0 0 1,-1 0 0,1 0 0,0 0 0,0 0-1,0 0 1,0 0 0,0 0 0,0 0 0,0 0-1,0 0 1,-1 0 0,1 0 0,0 0 0,0 0-1,0 0 1,0 0 0,0 0 0,0 0 0,0 0-1,0 0 1,0 0 0,0 0 0,-1 0 0,1 0-1,0 0 1,0 0 0,0-1 0,0 1 0,0 0-1,0 0 1,0 0 0,0 0 0,0 0 0,0 0-1,0 0 1,0 0 0,0 0 0,0 0 0,0-1-1,0 1 1,0 0 0,0 0 0,0 0-1,0 0 1,0 0 0,0 0 0,0 0 0,0 0-1,0 0 1,0-1 0,0 1 0,0 0 0,0 0-1,0 0 1,0 0 0,0 0 0,0 0 0,0 0-1,0 0 1,-26 2 7,-21 9 46,1 1-1,-68 28 0,43-14-17,-734 282-17,581-208-91,-317 194 0,-339 270-1117,169-43-740,448-314 1543,151-120 345,-132 98 18,174-137 100,-119 61-1,185-107 730,8-6-333,21-17-219,40-26-336,807-459-265,-618 367 296,1055-517-48,-471 247 50,176-63 40,-973 456-45,-24 10-111,-1 0 0,1-1-1,-1-1 1,-1 0 0,0-1 0,28-21 0,-27 8-1713</inkml:trace>
</inkml:ink>
</file>

<file path=ppt/ink/ink3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0:29.946"/>
    </inkml:context>
    <inkml:brush xml:id="br0">
      <inkml:brushProperty name="width" value="0.05" units="cm"/>
      <inkml:brushProperty name="height" value="0.05" units="cm"/>
    </inkml:brush>
  </inkml:definitions>
  <inkml:trace contextRef="#ctx0" brushRef="#br0">981 57 2210,'0'0'3134,"-9"-5"-2280,-5-2-311,0 1 1,0 1 0,-1 0-1,0 1 1,-27-5 0,-43 0-61,-116 3 0,150 7-394,1 3 1,-1 2-1,-81 21 1,117-22-106,0 1-1,0 1 1,1 0 0,0 1 0,1 1 0,-1 0 0,2 1 0,-1 0 0,1 0 0,1 2 0,0-1 0,1 2 0,-10 14 0,7-10-15,1 2 0,1-1 0,1 2 0,1-1 0,1 1 0,0 1 1,2-1-1,0 1 0,-3 26 0,6-23-13,0 1 0,2-1 0,1 1 0,1-1-1,6 38 1,-6-56 35,1 0-1,-1 1 1,1-1-1,0 0 1,0 0-1,1 0 1,0 0-1,0-1 1,0 1-1,1-1 0,0 0 1,0 1-1,0-2 1,0 1-1,1 0 1,0-1-1,0 0 1,0 0-1,0-1 0,1 1 1,0-1-1,-1 0 1,1-1-1,0 1 1,12 2-1,4-1 49,0-2 1,1 0-1,-1-1 0,0-2 1,1 0-1,-1-1 0,0-1 0,28-8 1,23-10 219,75-32 0,-112 39-213,128-53 474,-84 32-1212,1 3-1,148-36 0,-205 65-167,-1 1 0,32 1 1,-28 1 234,54-6 1,-75 5 632,1 0 1,0-1-1,0 0 0,-1 0 0,1 0 0,-1-1 1,0 0-1,0-1 0,0 1 0,0-1 0,-1 0 1,8-7-1,-10 8 100,-1 0 0,1 0 0,-1 0 0,0 0 1,0 0-1,0 0 0,-1 0 0,1-1 0,-1 1 0,0-1 1,0 1-1,0-1 0,0 1 0,0-1 0,-1 0 1,0 1-1,0-1 0,0 0 0,0 1 0,0-1 0,-1 0 1,1 1-1,-1-1 0,0 0 0,-1 1 0,1 0 0,0-1 1,-1 1-1,0 0 0,0-1 0,0 1 0,-2-3 0,-4-4 21,0-1 0,-1 1 0,0 1 0,-1 0 0,0 0 0,0 1 0,-21-12 0,9 7-130,-1 2-1,-1 0 0,0 2 0,0 1 0,-1 1 0,-30-5 0,-1 4-290,-96-2 0,135 8-1064,12-4-1607</inkml:trace>
</inkml:ink>
</file>

<file path=ppt/ink/ink3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0:49.370"/>
    </inkml:context>
    <inkml:brush xml:id="br0">
      <inkml:brushProperty name="width" value="0.05" units="cm"/>
      <inkml:brushProperty name="height" value="0.05" units="cm"/>
    </inkml:brush>
  </inkml:definitions>
  <inkml:trace contextRef="#ctx0" brushRef="#br0">1745 111 2723,'0'0'4217,"-8"-3"-3913,-16-3 286,-1 2 0,0 0 0,0 2 1,0 1-1,0 0 0,-25 4 0,5-1-496,-46-5 0,71 0-95,-1-1 0,-33-12 1,-34-6 157,-112 3-50,33 4-75,114 9-54,-1 1 1,-1 4-1,1 1 1,0 3 0,0 2-1,0 3 1,-71 19 0,109-22 12,-35 9-7,-70 30 0,108-39 22,1 1-1,0 0 1,0 1 0,1 0-1,-1 1 1,2 0-1,-1 1 1,1 0 0,1 1-1,0 0 1,-10 13-1,16-18-43,0 0 0,1 0 0,0 0-1,0 1 1,0-1 0,0 0 0,1 1-1,0-1 1,0 1 0,0 0-1,1-1 1,0 1 0,0 0 0,0-1-1,1 1 1,0-1 0,0 1 0,0-1-1,1 1 1,0-1 0,0 1 0,0-1-1,1 0 1,-1 0 0,1 0-1,0-1 1,4 6 0,11 11-134,1 0 1,0-1-1,2-1 0,28 22 1,-15-14 339,-8-4-110,14 11-104,56 39-1,-79-63 39,0 0 0,1-1 0,0-1 0,0 0 0,1-1 0,37 7 0,26-1 41,0-4 0,1-4 0,0-3 0,88-10 0,-111 1-13,-1-3-1,107-31 0,109-57 46,-246 87-61,140-60 35,-140 58-22,-1-2 0,-1-1 1,44-34-1,-68 48 24,-1 0-1,1-1 0,0 1 1,-1-1-1,0 1 0,1-1 1,-1 0-1,0 1 0,0-1 1,-1 0-1,1 0 0,-1-1 1,1 1-1,-1 0 1,0 0-1,0-1 0,0 1 1,-1-1-1,1 1 0,-1-1 1,0 1-1,0-4 0,-1 1 22,-1 1-1,1 0 1,-1 0 0,0 0-1,-1 0 1,1 1-1,-1-1 1,0 0 0,0 1-1,0 0 1,-1 0-1,-7-7 1,-9-7 77,-1 2 0,-1 1 0,-1 0 0,-36-17 0,40 22-83,0 2 0,-1-1 0,0 2 0,-1 1 0,0 1 0,0 0 0,0 2 0,-22-2 0,18 5-1375,1 1 0,-1 0 0,-47 11-1,16-1-3997</inkml:trace>
</inkml:ink>
</file>

<file path=ppt/ink/ink3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20.329"/>
    </inkml:context>
    <inkml:brush xml:id="br0">
      <inkml:brushProperty name="width" value="0.05" units="cm"/>
      <inkml:brushProperty name="height" value="0.05" units="cm"/>
    </inkml:brush>
  </inkml:definitions>
  <inkml:trace contextRef="#ctx0" brushRef="#br0">912 445 1537,'0'0'2248,"-8"-5"-1965,-71-46 1535,69 46-1625,1 0 0,-1 1 0,0 0 0,1 1 0,-2 0 0,1 1 0,0 0 0,-17-1 0,4 3-186,1-1 41,0 2 0,0 0 0,-29 6 0,43-5-37,-1 0 1,1 1-1,0 0 1,1 1-1,-1 0 0,0 0 1,1 0-1,0 1 1,0 0-1,1 1 0,-1-1 1,-6 8-1,-19 26-9,1 0 1,2 2-1,1 2 0,3 0 0,-33 76 0,-73 245 22,119-329-23,-13 54 8,3 0 0,-15 143 1,6 187 24,28-346-32,-8 628 4,11-541-39,0-116 28,2 0 0,2 0 0,1-1 0,3 0 0,1 0 0,3 0 0,1-2 0,2 1 0,1-2 0,3 0 0,1-1 0,2-1 0,1-1 0,38 45 0,-34-49-107,2 0-1,2-2 1,0-1-1,38 27 0,-52-45 120,0-1 0,0-1 0,1-1 0,0 0 0,1-1 0,0-1 0,0-1 0,1-1 0,0 0 0,38 3 0,-42-7 1,0 0 0,0-2 0,0 0 0,0 0 0,0-1 0,-1-1-1,1-1 1,-1 0 0,1-1 0,-2-1 0,1 0 0,0-1 0,-1-1 0,-1 0-1,1-1 1,-1 0 0,-1-1 0,21-21 0,-3 0 19,-1-1 1,-2-2-1,-1 0 1,30-56-1,73-162 322,-101 192-146,61-143 174,-9-3 1,-9-4 0,45-229-1,-97 344-377,-4-1 0,-5-1 0,-4 1 0,-4-1 0,-4 0 0,-4 0 0,-5 0 0,-3 2 0,-5-1 0,-4 2 0,-59-151 0,58 190-51,-3 2 0,-1 0-1,-3 3 1,-66-83-1,-173-166 219,253 282-123,-87-85 250,91 91-293,0 0 1,-1 1-1,0 1 0,-1 0 0,0 1 0,-19-7 1,29 13-135,1 1 1,0-1 0,-1 1 0,1 1 0,-1-1 0,1 0 0,-1 1 0,1 0-1,-1 0 1,1 1 0,-8 1 0,-22 11-2478</inkml:trace>
</inkml:ink>
</file>

<file path=ppt/ink/ink3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4.569"/>
    </inkml:context>
    <inkml:brush xml:id="br0">
      <inkml:brushProperty name="width" value="0.05" units="cm"/>
      <inkml:brushProperty name="height" value="0.05" units="cm"/>
    </inkml:brush>
  </inkml:definitions>
  <inkml:trace contextRef="#ctx0" brushRef="#br0">1 178 4228,'0'0'843,"7"-11"364,78-119 720,-88 137-1630,1 0-1,0 0 1,0 0-1,1 1 1,0-1-1,0 1 1,0-1-1,1 1 1,0-1-1,1 1 1,0-1-1,2 10 1,-3-14-275,1 0 0,0 1 0,0-1 0,0 0 1,0 0-1,0 0 0,1 0 0,-1 0 1,1 0-1,0-1 0,0 1 0,0 0 0,0-1 1,0 1-1,1-1 0,-1 0 0,1 0 0,-1 0 1,1 0-1,0 0 0,0-1 0,0 1 1,0-1-1,0 0 0,0 0 0,0 0 0,0 0 1,1 0-1,-1-1 0,0 1 0,1-1 0,-1 0 1,0 0-1,0 0 0,1-1 0,3 0 1,-3 0 68,-1 0 0,1 0 0,0 0 0,0-1 1,-1 1-1,1-1 0,-1 0 0,0 0 1,1 0-1,-1-1 0,0 1 0,0-1 0,-1 1 1,1-1-1,0 0 0,-1 0 0,0 0 1,1-1-1,-1 1 0,-1 0 0,1-1 1,0 0-1,-1 1 0,2-8 0,0-2 279,0 0 0,0 0 0,-2 0 0,0-1 0,-1-25 0,0 38-358,0-1 1,0 1-1,0-1 1,0 1-1,0 0 1,0-1-1,-1 1 0,1 0 1,0-1-1,-1 1 1,1 0-1,-1 0 1,0-1-1,1 1 1,-1 0-1,0 0 1,0 0-1,1 0 0,-1 0 1,0 0-1,0 0 1,0 0-1,-1 0 1,1 0-1,0 1 1,-1-2-1,7 17-3391,-4-13 2831,1-1-1,0 1 1,0-1 0,0 0 0,0 0 0,0 0-1,0 0 1,0 0 0,0 0 0,1-1 0,-1 1-1,3 0 1,11-1-5927</inkml:trace>
</inkml:ink>
</file>

<file path=ppt/ink/ink3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5.214"/>
    </inkml:context>
    <inkml:brush xml:id="br0">
      <inkml:brushProperty name="width" value="0.05" units="cm"/>
      <inkml:brushProperty name="height" value="0.05" units="cm"/>
    </inkml:brush>
  </inkml:definitions>
  <inkml:trace contextRef="#ctx0" brushRef="#br0">1 483 5958,'0'0'2818,"9"-8"-1440,38-38-930,-2-2 0,-3-2 1,-1-2-1,-3-1 1,41-78-1,-72 120-425,-1-1 0,-1 0 1,0 0-1,-1-1 0,5-19 0,-13 30-33,-5 10 4,-9 12 150,4 0 111,1 0 0,1 1 0,1 1 0,0 0 0,2 1 0,1 0-1,0 0 1,2 0 0,1 1 0,0 0 0,-1 45 0,6-66-256,0 0 0,1-1 1,-1 1-1,1 0 0,-1 0 1,1-1-1,0 1 0,0-1 0,0 1 1,0-1-1,1 1 0,-1-1 0,1 0 1,-1 1-1,1-1 0,0 0 0,0 0 1,0 0-1,0-1 0,0 1 0,0 0 1,1-1-1,-1 1 0,0-1 0,1 0 1,4 2-1,-4-2-249,1 0 0,0 0 0,0 0 0,0 0 0,0-1 0,0 1 0,8-1 0,-8-1-412,0 1 0,0-1 1,-1 0-1,1 0 0,0 0 1,-1 0-1,1 0 0,5-5 0,14-12-7052</inkml:trace>
</inkml:ink>
</file>

<file path=ppt/ink/ink3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5.575"/>
    </inkml:context>
    <inkml:brush xml:id="br0">
      <inkml:brushProperty name="width" value="0.05" units="cm"/>
      <inkml:brushProperty name="height" value="0.05" units="cm"/>
    </inkml:brush>
  </inkml:definitions>
  <inkml:trace contextRef="#ctx0" brushRef="#br0">28 0 9673,'0'0'4324,"-28"60"-3523,28-45-321,0 2-287,7 4-161,8 3 32,3 4-833,1 3-833,-1-3-512,-3-1-608,-6-10-1346</inkml:trace>
</inkml:ink>
</file>

<file path=ppt/ink/ink3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6.817"/>
    </inkml:context>
    <inkml:brush xml:id="br0">
      <inkml:brushProperty name="width" value="0.05" units="cm"/>
      <inkml:brushProperty name="height" value="0.05" units="cm"/>
    </inkml:brush>
  </inkml:definitions>
  <inkml:trace contextRef="#ctx0" brushRef="#br0">0 139 5317,'2'-22'4228,"1"16"-3925,1-1 1,0 1-1,1 0 1,-1 0-1,1 0 0,0 1 1,0-1-1,8-5 1,50-35 1380,-62 45-1649,0 0 1,1 0-1,-1 0 1,0 0-1,1 0 1,-1 0-1,1 0 1,-1 0-1,1 1 1,-1-1-1,1 1 1,0-1-1,-1 1 1,1 0-1,0-1 1,-1 1-1,1 0 1,0 0-1,-1 0 1,1 0-1,2 1 1,-4 0-14,1 0 1,0 0 0,-1 0-1,1-1 1,-1 1-1,1 0 1,-1 0-1,0 0 1,1 0-1,-1 1 1,0-1 0,0 0-1,0 0 1,1 0-1,-1 0 1,0 0-1,-1 0 1,1 0 0,0 0-1,0 0 1,0 0-1,-1 0 1,1 1-1,-3 10 92,-1-1-1,0 0 1,0 0-1,-9 14 1,-9 11-28,6-12-2,1 2-1,-13 31 0,28-56-144,-1 0 0,1 0 0,-1-1 1,1 1-1,0 0 0,-1 0 0,1 0 0,0-1 0,0 1 1,0 0-1,-1 0 0,1 0 0,0 0 0,0-1 0,0 1 1,0 0-1,0 0 0,1 0 0,-1 0 0,0-1 0,0 1 1,1 1-1,15-1-2292,0-3 1621,-15 5 819,0 1 1,0-1 0,0 1-1,0-1 1,0 1-1,-1-1 1,1 1 0,-1 6-1,3 16 1031,-3-25-1077,0 0 0,1 0 1,-1 0-1,0 0 0,1 0 1,-1-1-1,1 1 0,-1 0 1,1 0-1,-1-1 0,1 1 1,-1 0-1,1-1 0,0 1 1,0 0-1,-1-1 0,1 1 1,0-1-1,0 1 1,-1-1-1,1 1 0,0-1 1,0 0-1,0 0 0,0 1 1,0-1-1,0 0 0,0 0 1,1 0-1,1 0 80,-1-1-1,1 1 1,-1-1-1,1 0 1,-1 0 0,1 0-1,-1 0 1,0 0-1,1 0 1,2-3-1,3-2 86,-1 0 0,0 0-1,0-1 1,0 0 0,6-9-1,7-19 89,-19 34-319,0-1 0,-1 1 0,1 0 0,0-1 1,-1 1-1,1-1 0,-1 0 0,1 1 0,-1-1 1,0 1-1,0-1 0,1 1 0,-1-1 0,0 0 0,-1 1 1,1-1-1,0 1 0,0-1 0,-1 0 0,1 1 1,-1-1-1,-1-2 0,-7 2-3858</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3.753"/>
    </inkml:context>
    <inkml:brush xml:id="br0">
      <inkml:brushProperty name="width" value="0.05" units="cm"/>
      <inkml:brushProperty name="height" value="0.05" units="cm"/>
    </inkml:brush>
  </inkml:definitions>
  <inkml:trace contextRef="#ctx0" brushRef="#br0">153 0 7655,'0'0'1121,"-1"9"-341,-1 4-446,-1 0 1,0 0 0,-1 0 0,-9 19-1,11-26-92,-1 0 0,0 0-1,0 0 1,-1 0 0,0-1-1,0 1 1,0-1 0,-1 0-1,1 0 1,-1 0 0,0-1-1,-11 7 1,20-11-244,-1-1-1,1 1 1,0 0 0,0 0 0,0 1-1,0-1 1,0 1 0,0-1 0,0 1-1,-1 1 1,1-1 0,0 0 0,-1 1-1,1 0 1,-1 0 0,0 0 0,1 0-1,3 4 1,-3-4-51,0 1 0,0 0 1,-1-1-1,1 1 0,-1 0 0,0 1 0,0-1 1,0 0-1,-1 1 0,1 0 0,-1 0 0,0 0 0,0 0 1,0 0-1,0 0 0,-1 0 0,1 0 0,0 5 1,-3-7 141,1-1 0,-1 0 0,0 0 0,1 0 0,-1 0 1,0 0-1,0 0 0,0 0 0,0 0 0,0 0 0,0-1 1,0 1-1,0 0 0,0 0 0,0-1 0,0 1 0,0-1 1,0 1-1,-1-1 0,1 1 0,0-1 0,0 0 0,-1 0 1,1 0-1,0 1 0,-1-1 0,1 0 0,-2-1 0,-45 3 1389,42-2-1143,-77-10 1066,62 7-1376,94 15-11172,-44-12 7021</inkml:trace>
</inkml:ink>
</file>

<file path=ppt/ink/ink3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8.121"/>
    </inkml:context>
    <inkml:brush xml:id="br0">
      <inkml:brushProperty name="width" value="0.05" units="cm"/>
      <inkml:brushProperty name="height" value="0.05" units="cm"/>
    </inkml:brush>
  </inkml:definitions>
  <inkml:trace contextRef="#ctx0" brushRef="#br0">141 0 7239,'-13'48'6926,"-29"59"-4782,-19 54-2315,57-149 46,-1 2-239,1 0 1,0 0-1,1 0 1,1 0-1,-1 17 1,7-41-4111,1-10 721</inkml:trace>
</inkml:ink>
</file>

<file path=ppt/ink/ink3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8.499"/>
    </inkml:context>
    <inkml:brush xml:id="br0">
      <inkml:brushProperty name="width" value="0.05" units="cm"/>
      <inkml:brushProperty name="height" value="0.05" units="cm"/>
    </inkml:brush>
  </inkml:definitions>
  <inkml:trace contextRef="#ctx0" brushRef="#br0">127 18 6758,'0'0'668,"-8"-1"378,1 0-847,2 0-38,-1 0 0,1 1 0,-1-1 0,0 1 0,1 1 0,-11 0 0,13 0-147,1 0-1,-1 0 0,1 0 1,0 0-1,-1 0 1,1 1-1,0-1 0,0 1 1,-1 0-1,1-1 0,1 1 1,-1 0-1,0 0 0,0 0 1,1 0-1,-1 1 0,1-1 1,0 0-1,-1 1 1,0 2-1,-1 4 76,0-1 0,0 0-1,1 1 1,0 0 0,1-1 0,0 1 0,0 0 0,1 0 0,1 16-1,-1-23-57,0 1-1,1-1 1,-1 0-1,0 0 0,1 0 1,0 1-1,0-1 1,-1 0-1,1 0 0,1 0 1,-1 0-1,0-1 1,0 1-1,1 0 0,-1 0 1,1-1-1,-1 1 1,1-1-1,0 1 0,-1-1 1,1 0-1,0 0 1,0 0-1,0 0 0,0 0 1,0 0-1,0 0 1,1-1-1,-1 1 0,0-1 1,0 1-1,0-1 1,1 0-1,-1 0 0,0 0 1,0 0-1,0 0 1,1-1-1,-1 1 0,0-1 1,0 1-1,0-1 1,3-1-1,1 0 41,-1-1 0,0 0 0,0 0 0,0-1 0,0 1 0,-1-1 0,1 0-1,-1-1 1,0 1 0,0-1 0,0 1 0,-1-1 0,0 0 0,0-1 0,0 1 0,0 0 0,-1-1 0,0 1 0,2-8 0,-3 9-18,0-1-1,0 0 1,0 1 0,0-1 0,-1 0-1,0 1 1,0-1 0,0 0 0,-1 1 0,1-1-1,-2-5 1,1 7-33,0 1 0,0-1 0,0 1 0,0 0 0,-1 0 0,1 0 0,-1 0 0,1 0 1,-1 0-1,0 0 0,1 0 0,-1 0 0,0 1 0,0-1 0,0 1 0,-1-1 0,1 1 0,0 0 0,0 0 0,-1 0 0,-2-1 0,1 1-46,1 0-1,-1 0 1,1 0 0,-1 0-1,0 1 1,1 0 0,-1-1-1,0 1 1,0 0 0,1 1 0,-1-1-1,0 1 1,1 0 0,-1 0-1,1 0 1,-1 0 0,1 0-1,-1 1 1,1 0 0,0-1-1,0 1 1,0 0 0,0 1-1,0-1 1,0 1 0,0-1-1,1 1 1,0 0 0,-1 0 0,1 0-1,0 0 1,0 0 0,-1 4-1,1-2-124,0 0-1,1-1 1,-1 1-1,1 0 1,0 0-1,1 0 1,-1 0-1,1 0 1,0 0-1,1 0 1,-1 0-1,1 0 1,0 0 0,0 0-1,0-1 1,1 1-1,-1 0 1,1-1-1,0 1 1,1-1-1,-1 1 1,1-1-1,0 0 1,6 7-1,23 15-2389,4-5-774</inkml:trace>
</inkml:ink>
</file>

<file path=ppt/ink/ink3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8.844"/>
    </inkml:context>
    <inkml:brush xml:id="br0">
      <inkml:brushProperty name="width" value="0.05" units="cm"/>
      <inkml:brushProperty name="height" value="0.05" units="cm"/>
    </inkml:brush>
  </inkml:definitions>
  <inkml:trace contextRef="#ctx0" brushRef="#br0">83 9 6470,'-6'9'1425,"1"-3"-1078,-44 63 2809,46-64-3025,0-1 0,0 1-1,1 0 1,0 0-1,0 0 1,0 0-1,1 0 1,0 0-1,0 0 1,0 1-1,0-1 1,1 0 0,0 0-1,1 11 1,0-15-138,-1 0 0,1-1 0,0 1 0,0 0 0,-1 0 0,1-1 0,0 1 0,0-1 1,0 1-1,0-1 0,0 1 0,0-1 0,0 1 0,0-1 0,0 0 0,0 0 0,0 1 0,1-1 1,-1 0-1,0 0 0,0 0 0,0 0 0,0 0 0,0-1 0,0 1 0,0 0 0,0 0 0,0-1 1,1 0-1,33-10 123,-25 5 29,0-1 0,0 0 0,-1 0 0,-1-1 0,1 0 0,9-13 1,-14 17-8,-1 0 1,0 0 0,0-1-1,0 1 1,0-1 0,-1 0 0,1 0-1,-1 1 1,-1-1 0,1-1-1,-1 1 1,0 0 0,0 0 0,0 0-1,-1-1 1,1-7 0,-2 12-165,0-1-1,0 1 1,0-1 0,0 1 0,0 0 0,-1 0-1,1-1 1,0 1 0,-1 0 0,1 0 0,0 0 0,-1 0-1,1 1 1,-1-1 0,0 0 0,1 1 0,-1-1 0,1 1-1,-1-1 1,0 1 0,1 0 0,-1 0 0,0 0-1,0 0 1,-3 0 0,-55 1-4685,48-1 2581,-18 2-3401</inkml:trace>
</inkml:ink>
</file>

<file path=ppt/ink/ink3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39.202"/>
    </inkml:context>
    <inkml:brush xml:id="br0">
      <inkml:brushProperty name="width" value="0.05" units="cm"/>
      <inkml:brushProperty name="height" value="0.05" units="cm"/>
    </inkml:brush>
  </inkml:definitions>
  <inkml:trace contextRef="#ctx0" brushRef="#br0">0 559 4837,'8'1'597,"6"-2"-114,-1 1 0,1-2 0,-1 0 0,1 0-1,-1-2 1,0 1 0,15-7 0,99-47 1910,-64 26-1570,80-32-343,3 7-1,1 6 0,3 6 1,200-31-1,-244 61-528,-54 10 101,0-4-1,-1-1 1,0-3-1,72-26 0,-119 37-104,0-1-1,0 0 0,-1 0 1,1 0-1,0 0 0,-1-1 1,1 0-1,-1 1 0,4-5 1,-6 5-335,0 1 1,0-1 0,0 0 0,0 1-1,0-1 1,-1 0 0,1 0 0,0 0 0,-1 0-1,1 1 1,-1-1 0,0 0 0,0-4 0,0-13-5763</inkml:trace>
</inkml:ink>
</file>

<file path=ppt/ink/ink3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54.899"/>
    </inkml:context>
    <inkml:brush xml:id="br0">
      <inkml:brushProperty name="width" value="0.05" units="cm"/>
      <inkml:brushProperty name="height" value="0.05" units="cm"/>
    </inkml:brush>
  </inkml:definitions>
  <inkml:trace contextRef="#ctx0" brushRef="#br0">402 73 5125,'0'0'6860,"-10"10"-6070,-32 38-71,3 1 1,-46 74 0,-60 129-183,139-239-537,-25 53 44,29-60-59,0-1 0,1 0 0,-1 0-1,1 1 1,0-1 0,1 1 0,-1-1 0,1 1-1,0-1 1,2 10 0,-2-14-2,1 0-1,-1-1 1,1 1 0,-1 0-1,1 0 1,0-1 0,-1 1-1,1-1 1,0 1 0,-1 0 0,1-1-1,0 1 1,0-1 0,-1 0-1,1 1 1,0-1 0,0 0-1,0 1 1,0-1 0,0 0-1,-1 0 1,1 0 0,0 0 0,0 0-1,0 0 1,0 0 0,0 0-1,0 0 1,0 0 0,0-1-1,30-5-251,-18-1 246,0 0 0,0 0 0,-1-1 0,0-1-1,17-16 1,55-60 57,-50 49-31,-7 8 33,95-98 259,163-215-1,-271 318 1,-15 23-290,1 0-1,0 0 0,0 0 0,0 0 0,0 0 1,0 0-1,0 0 0,0 0 0,0 0 1,-1 0-1,1 0 0,0 0 0,0 0 1,0 0-1,0 0 0,0 0 0,0 0 1,0 0-1,0 0 0,-1-1 0,1 1 0,0 0 1,0 0-1,0 0 0,0 0 0,0 0 1,0 0-1,0 0 0,0 0 0,0 0 1,0 0-1,0 0 0,0 0 0,0-1 1,-1 1-1,1 0 0,0 0 0,0 0 1,0 0-1,0 0 0,0 0 0,0 0 0,0 0 1,0-1-1,0 1 0,0 0 0,0 0 1,0 0-1,0 0 0,0 0 0,0 0 1,0 0-1,0 0 0,0-1 0,1 1 1,-1 0-1,0 0 0,0 0 0,0 0 0,0 0 1,0 0-1,0 0 0,0 0 0,-34 29-4,-93 100-157,-309 317-636,399-408 817,19-22 16,2 0-1,0 2 1,1 0-1,1 0 1,-14 25-1,28-42-39,-1-1-1,1 1 1,-1-1-1,1 0 1,0 1 0,-1-1-1,1 1 1,0-1-1,0 1 1,-1-1-1,1 1 1,0-1 0,0 1-1,0-1 1,-1 1-1,1-1 1,0 1-1,0 0 1,0-1-1,0 1 1,0-1 0,0 1-1,0-1 1,0 1-1,0-1 1,1 1-1,-1-1 1,0 1 0,0 0-1,0-1 1,1 1-1,-1-1 1,0 1-1,1-1 1,-1 0 0,0 1-1,1-1 1,-1 1-1,0-1 1,1 0-1,-1 1 1,1-1 0,-1 0-1,1 1 1,-1-1-1,1 0 1,-1 0-1,1 1 1,-1-1 0,1 0-1,-1 0 1,1 0-1,-1 0 1,1 0-1,0 0 1,-1 0-1,1 0 1,-1 0 0,1 0-1,-1 0 1,1 0-1,-1 0 1,1 0-1,0-1 1,39-10-47,-12-3 33,-1-1 0,0-1 0,44-34-1,70-72-96,-128 111 93,71-66 92,119-137 1,-196 202-85,-11 11-23,-7 7-15,-39 26 191,3 3 0,1 1 0,1 3-1,3 1 1,1 2 0,2 2 0,-39 57 0,67-84-440,2 0 1,-13 32 0,3 8-4757,15-38-211</inkml:trace>
</inkml:ink>
</file>

<file path=ppt/ink/ink3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56.057"/>
    </inkml:context>
    <inkml:brush xml:id="br0">
      <inkml:brushProperty name="width" value="0.05" units="cm"/>
      <inkml:brushProperty name="height" value="0.05" units="cm"/>
    </inkml:brush>
  </inkml:definitions>
  <inkml:trace contextRef="#ctx0" brushRef="#br0">571 50 4612,'23'-45'2173,"-23"45"-2149,0 0 0,0 0 1,0 0-1,0 0 0,0 0 0,0 0 0,0-1 1,0 1-1,0 0 0,0 0 0,1 0 0,-1 0 1,0 0-1,0 0 0,0 0 0,0 0 0,0-1 1,0 1-1,0 0 0,0 0 0,0 0 0,0 0 0,0 0 1,0 0-1,0 0 0,0-1 0,0 1 0,0 0 1,-1 0-1,1 0 0,0 0 0,0 0 0,0 0 1,0 0-1,0 0 0,0-1 0,0 1 0,0 0 1,0 0-1,0 0 0,0 0 0,0 0 0,-1 0 0,1 0 1,0 0-1,0 0 0,0 0 0,0 0 0,0 0 1,0 0-1,0 0 0,0 0 0,-1 0 0,1 0 1,0 0-1,0 0 0,0 0 0,0 0 0,0 0 0,0 0 1,0 0-1,-1 0 0,1 0 0,0 0 0,0 0 1,0 0-1,0 0 0,0 0 0,0 0 0,-10 7 397,-24 26-176,3 1 0,-31 42 0,17-20-174,-64 72 274,-174 227 1488,283-354-1819,-16 27 161,16-29-176,0 1 0,0 0 0,1 0 0,-1 0 1,0 0-1,1-1 0,-1 1 0,1 0 1,-1 0-1,0 0 0,1 0 0,-1 0 0,0 0 1,1 0-1,-1 0 0,0 0 0,1 0 0,-1 0 1,0 0-1,1 0 0,-1 1 0,1-1 1,-1 0-1,0 0 0,1 0 0,-1 0 0,0 1 1,0-1-1,1 0 0,-1 0 0,0 0 0,1 1 1,-1-1-1,0 0 0,0 1 0,0-1 1,1 0-1,-1 0 0,0 1 0,0-1 0,0 0 1,0 1-1,0-1 0,1 1 0,-1-1 0,0 0 1,0 1-1,0-1 0,0 0 0,0 1 1,0-1-1,0 0 0,0 1 0,0-1 0,0 1 1,-1-1-1,1 0 0,0 1 0,0-1 1,0 0-1,0 1 0,-1-1 0,1 0 0,0 0 1,0 1-1,0-1 0,-1 0 0,1 1 0,-1-1 1,14-5 12,0 0-1,0-1 1,-1-1 0,0 0 0,0 0 0,-1-1 0,18-17 0,73-78-68,-75 74 49,62-69 316,85-125 1,-169 216-153,0 0 1,-1 0-1,0 0 1,0-1-1,5-14 1,-9 21-131,-1 1-1,1 0 1,0-1 0,-1 1-1,1 0 1,-1 0 0,1 0-1,-1-1 1,1 1 0,-1 0-1,1 0 1,-1 0 0,1 0 0,-1 0-1,1 0 1,-1 0 0,1 0-1,-1 0 1,1 0 0,-1 0-1,1 0 1,-1 1 0,1-1-1,-1 0 1,1 0 0,0 0 0,-1 1-1,1-1 1,-1 0 0,1 0-1,-1 1 1,-19 13-7,1 1 1,0 0-1,2 1 0,-1 1 0,2 1 0,-24 33 1,5-9 8,-32 35 12,-173 221 137,235-292-150,1 1 1,-1-1-1,1 1 1,0 0-1,1 1 1,0-1-1,0 1 0,-2 11 1,5-18-31,0-1 0,-1 1 1,1-1-1,0 1 0,0-1 0,0 1 0,0-1 0,0 1 1,1-1-1,-1 1 0,0-1 0,0 1 0,0-1 1,0 1-1,0-1 0,1 1 0,-1-1 0,0 1 0,0-1 1,1 0-1,-1 1 0,0-1 0,1 1 0,-1-1 1,1 0-1,-1 1 0,0-1 0,1 0 0,-1 0 1,1 1-1,-1-1 0,1 0 0,-1 0 0,0 0 0,1 1 1,-1-1-1,1 0 0,-1 0 0,1 0 0,-1 0 1,1 0-1,0 0 0,-1 0 0,1 0 0,25-5-49,-7-2-71,1-1 0,-1 0 1,0-2-1,0 0 0,20-16 1,88-73-1317,-83 63 856,53-43 253,-3-4 0,154-179 0,-243 256 440,-1 0 0,1 0 1,-1-1-1,0 1 0,4-9 1,-8 14-94,0 1 0,0-1 0,0 1 0,1-1 0,-1 1 0,0-1 0,0 1 0,0-1 0,0 1 0,0-1 1,0 1-1,0-1 0,0 1 0,0-1 0,0 1 0,0-1 0,0 1 0,-1-1 0,1 1 0,0-1 0,0 1 0,0-1 0,-1 1 0,1 0 0,0-1 0,-1 1 1,1-1-1,0 1 0,-1-1 0,-1 0 11,0 1 0,1-1 0,-1 1-1,0 0 1,1 0 0,-1 0 0,0-1 0,1 1 0,-1 1 0,0-1 0,0 0 0,1 0 0,-1 1 0,-1 0 0,-13 3 91,1 2-1,0-1 1,0 2 0,0 0 0,1 1-1,0 1 1,-18 14 0,-86 79 401,91-76-469,1 1 0,2 1 0,-25 36 0,40-52-106,2 0 1,0 1 0,0 0-1,1 0 1,1 0 0,0 1-1,0 0 1,2 0-1,0 0 1,0 0 0,0 20-1,3-31-44,1 0 0,-1-1 0,1 1-1,0 0 1,0 0 0,0 0 0,0 0 0,0-1-1,0 1 1,1 0 0,0-1 0,-1 1 0,1-1-1,0 0 1,2 3 0,9 12-2607</inkml:trace>
</inkml:ink>
</file>

<file path=ppt/ink/ink3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0:59.674"/>
    </inkml:context>
    <inkml:brush xml:id="br0">
      <inkml:brushProperty name="width" value="0.05" units="cm"/>
      <inkml:brushProperty name="height" value="0.05" units="cm"/>
    </inkml:brush>
  </inkml:definitions>
  <inkml:trace contextRef="#ctx0" brushRef="#br0">1228 79 3171,'0'0'2925,"-9"-8"-2546,1 1-174,0 0 0,-1 0 0,0 0 0,0 1-1,-1 1 1,0-1 0,0 2 0,0-1-1,0 2 1,-1-1 0,1 1 0,-1 1-1,-13-2 1,-523 8 340,519-1-538,0 1 1,1 2 0,0 0-1,0 2 1,1 0 0,-33 17 0,20-6-15,2 1 0,1 2 0,-49 38 0,76-53-2,0 1-1,1 0 1,-1 1-1,1 0 1,1 0-1,0 0 1,0 1-1,1 0 1,0 1-1,1-1 1,0 1-1,1 0 1,-5 16-1,8-20 7,0 1 0,0-1 0,0 0 0,1 1 0,0-1 0,0 1 0,1-1 0,0 1 0,0-1 0,1 0 0,0 1 0,0-1 0,1 0 0,-1 0 0,2-1 0,-1 1 0,1-1 0,0 1 0,0-1 0,1 0 0,0-1 0,6 7 0,3 0 14,0-1 0,1 0 0,0-1 0,1-1 0,0 0 0,1-1 1,0-1-1,0 0 0,0-1 0,1-1 0,0-1 0,21 2 1,21 1 44,1-2 1,79-5-1,-83-4-22,0-2 0,-1-3 0,0-2 0,-1-3 0,68-26 0,-44 9 3,-2-3 0,137-84 0,-194 106-24,-1-2 0,-1 1 0,33-32 0,-46 39 10,0 1 0,-1-1 0,1 0-1,-1-1 1,0 1 0,0-1 0,-1 1 0,0-1-1,0 0 1,-1 0 0,0-1 0,0 1-1,-1 0 1,1-1 0,-1-11 0,-2 16 22,1 0 0,-1 0 0,0 0 0,0 0 0,-1 0 0,1 0 0,0 0 0,-1 0 0,0 0 0,0 0 0,0 1 0,0-1 0,0 1 0,0 0 0,-1-1 0,1 1 0,-1 0 0,0 0 0,1 1 0,-1-1 0,0 1 0,0-1 0,0 1 0,0 0 0,-5-1 0,-13-5-62,0 0 0,-35-4 0,42 9 51,-39-5 5,37 5-102,0 0 0,0 0-1,-21-8 1,34 5-4330</inkml:trace>
</inkml:ink>
</file>

<file path=ppt/ink/ink3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0.408"/>
    </inkml:context>
    <inkml:brush xml:id="br0">
      <inkml:brushProperty name="width" value="0.05" units="cm"/>
      <inkml:brushProperty name="height" value="0.05" units="cm"/>
    </inkml:brush>
  </inkml:definitions>
  <inkml:trace contextRef="#ctx0" brushRef="#br0">76 22 5029,'3'-19'2887,"-3"19"-2848,0 0-1,0 0 1,0-1-1,0 1 1,0 0 0,0 0-1,0 0 1,0 0 0,0 0-1,0 0 1,-1 0-1,1 0 1,0-1 0,0 1-1,0 0 1,0 0 0,0 0-1,0 0 1,0 0-1,0 0 1,0 0 0,0 0-1,-1 0 1,1 0 0,0 0-1,0 0 1,0 0 0,0 0-1,0 0 1,0 0-1,0 0 1,0 0 0,-1 0-1,1 0 1,0 0 0,0 0-1,0 0 1,0 0-1,0 0 1,0 0 0,0 0-1,-1 0 1,1 0 0,0 0-1,0 0 1,0 0-1,0 0 1,0 0 0,0 0-1,0 0 1,0 0 0,0 0-1,0 0 1,-1 1-1,1-1 1,0 0 0,0 0-1,0 0 1,0 0 0,0 0-1,0 0 1,0 0 0,0 1-1,-17 33 1105,5 19-926,3 1 1,1 0 0,4 0-1,1 0 1,3 1-1,2-1 1,12 66-1,-8-28-1,-6-84-368,0-1 1,-1 1-1,0-1 0,0 1 1,-1-1-1,0 0 1,0 0-1,-1 1 0,1-1 1,-5 6-1,6-12-110,1 0-1,-1 0 1,1-1 0,-1 1-1,1 0 1,-1-1 0,1 1-1,-1-1 1,0 1 0,0-1-1,1 1 1,-1-1 0,0 1-1,0-1 1,1 0 0,-1 1-1,0-1 1,0 0 0,0 0-1,-1 1 1,-4-1-4607</inkml:trace>
</inkml:ink>
</file>

<file path=ppt/ink/ink3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0.727"/>
    </inkml:context>
    <inkml:brush xml:id="br0">
      <inkml:brushProperty name="width" value="0.05" units="cm"/>
      <inkml:brushProperty name="height" value="0.05" units="cm"/>
    </inkml:brush>
  </inkml:definitions>
  <inkml:trace contextRef="#ctx0" brushRef="#br0">54 102 7623,'-5'7'454,"-2"5"-193,0-1-1,2 1 1,-1 0 0,1 0-1,1 0 1,1 1 0,-1-1 0,2 1-1,0 0 1,0 0 0,1 16-1,2-8-182,0 1 0,2-1-1,0 1 1,2-1 0,0 0-1,1 0 1,1-1-1,1 0 1,1 0 0,18 29-1,-26-47-71,0-1-1,1 0 0,-1 1 0,0-1 0,0 0 1,1 0-1,-1 0 0,0 0 0,1 0 0,-1 0 1,1 0-1,-1-1 0,1 1 0,0 0 0,-1-1 1,1 1-1,0-1 0,-1 0 0,1 0 1,0 1-1,-1-1 0,1 0 0,0-1 0,0 1 1,-1 0-1,1 0 0,0-1 0,-1 1 0,1-1 1,-1 1-1,1-1 0,0 0 0,-1 1 0,1-1 1,1-2-1,6-3 283,0 0 0,0-1 0,-1 0-1,10-10 1,-17 16-276,74-82 817,125-179 0,-148 189-1264,-11 11-4888,-36 47-47</inkml:trace>
</inkml:ink>
</file>

<file path=ppt/ink/ink3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3.392"/>
    </inkml:context>
    <inkml:brush xml:id="br0">
      <inkml:brushProperty name="width" value="0.05" units="cm"/>
      <inkml:brushProperty name="height" value="0.05" units="cm"/>
    </inkml:brush>
  </inkml:definitions>
  <inkml:trace contextRef="#ctx0" brushRef="#br0">108 82 3972,'2'-5'643,"0"0"1,-1 0 0,1 0 0,-1-1-1,0 1 1,-1 0 0,1 0 0,-1-1-1,0 1 1,0 0 0,-2-8-1,2 13-607,0-1 0,0 0 0,-1 1 0,1-1 0,0 1 0,-1-1 0,1 0 0,-1 1 0,1-1 0,-1 1 0,1-1 0,-1 1 0,1-1-1,-1 1 1,1-1 0,-1 1 0,0 0 0,1-1 0,-1 1 0,0 0 0,1 0 0,-1-1 0,0 1 0,1 0 0,-1 0 0,0 0 0,0 0 0,1 0-1,-1 0 1,0 0 0,1 0 0,-1 0 0,0 0 0,0 0 0,1 0 0,-1 1 0,0-1 0,1 0 0,-1 1 0,0-1 0,1 0 0,-1 1 0,1-1-1,-1 1 1,1-1 0,-2 2 0,-28 22-123,21-9 80,2 0 0,-1 0 1,2 1-1,0 1 0,1-1 0,0 1 0,2 0 1,0 0-1,1 0 0,-1 32 0,3-46 9,0-1 0,0 1 0,0 0-1,0 0 1,0-1 0,1 1 0,-1 0 0,1-1-1,0 1 1,0 0 0,0-1 0,0 1 0,0-1-1,0 1 1,1-1 0,-1 0 0,1 0 0,0 1-1,-1-1 1,1 0 0,0-1 0,0 1-1,0 0 1,1 0 0,-1-1 0,0 1 0,1-1-1,-1 0 1,1 0 0,-1 0 0,1 0 0,-1 0-1,1-1 1,0 1 0,-1-1 0,1 1 0,0-1-1,0 0 1,-1 0 0,1 0 0,4-1 0,0 0 155,1 0 0,-1-1 0,1 0 1,-1 0-1,0 0 0,0-1 0,0 0 1,0-1-1,0 0 0,-1 0 0,1 0 1,-1 0-1,0-1 0,6-7 0,-8 8-97,-1 0-1,1 0 0,-1-1 1,0 1-1,0-1 0,0 0 1,0 0-1,-1 0 0,0 0 0,0 0 1,0 0-1,-1-1 0,0 1 1,0-1-1,0 1 0,-1-1 1,0 1-1,0-1 0,0 1 0,0-1 1,-1 1-1,0-1 0,-1 1 1,1 0-1,-1-1 0,0 1 1,0 0-1,0 0 0,-1 0 0,0 0 1,0 1-1,0-1 0,0 1 1,-1 0-1,0-1 0,-5-3 1,-52-32-4504,17 21-1613,24 14 1749</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4.141"/>
    </inkml:context>
    <inkml:brush xml:id="br0">
      <inkml:brushProperty name="width" value="0.05" units="cm"/>
      <inkml:brushProperty name="height" value="0.05" units="cm"/>
    </inkml:brush>
  </inkml:definitions>
  <inkml:trace contextRef="#ctx0" brushRef="#br0">69 15 7655,'0'0'5616,"-8"3"-5370,4-2-231,1 1 0,-1-1 1,1 0-1,0 1 0,0 0 1,0 0-1,0 0 0,0 0 1,0 0-1,0 0 0,1 1 0,-1-1 1,1 1-1,0 0 0,0 0 1,0 0-1,0 0 0,0 0 1,1 0-1,-1 1 0,1-1 0,0 0 1,0 1-1,0-1 0,0 1 1,1-1-1,-1 1 0,1-1 1,0 5-1,0-5 13,1 38 43,-1-40-61,0 0 1,0-1 0,0 1 0,0 0-1,0-1 1,1 1 0,-1 0 0,0 0-1,1-1 1,-1 1 0,0-1-1,1 1 1,-1 0 0,1-1 0,-1 1-1,1-1 1,-1 1 0,1-1 0,-1 1-1,1-1 1,-1 1 0,1-1-1,0 0 1,-1 1 0,1-1 0,0 0-1,-1 0 1,1 1 0,0-1 0,0 0-1,-1 0 1,1 0 0,0 0-1,-1 0 1,1 0 0,0 0 0,0 0-1,-1 0 1,1 0 0,0 0 0,-1-1-1,1 1 1,0 0 0,0 0-1,-1-1 1,1 1 0,-1 0 0,1-1-1,0 1 1,0-1 0,3-3 162,0 0 0,0 0 0,0 0 0,0-1 0,-1 0 1,0 1-1,0-1 0,0 0 0,-1 0 0,1 0 0,-1-1 0,0 1 0,-1-1 0,1 1 1,-1-1-1,-1 1 0,1-1 0,-1 0 0,1 1 0,-2-11 0,-5 24-319,6-7 146,0-1 0,0 1 1,0-1-1,0 1 0,1-1 1,-1 0-1,0 1 0,0-1 1,0 0-1,0 1 0,1-1 1,-1 1-1,0-1 0,0 0 1,1 0-1,-1 1 0,0-1 1,0 0-1,1 1 0,-1-1 1,0 0-1,1 0 0,-1 0 1,1 1-1,-1-1 0,0 0 1,1 0-1,-1 0 0,1 0 1,-1 0-1,0 0 0,1 1 1,-1-1-1,1 0 0,-1 0 1,0 0-1,1 0 0,-1-1 1,1 1-1,-1 0 1,0 0-1,1 0 0,-1 0 1,1 0-1,-1 0 0,0-1 1,1 1-1,-1 0 0,0 0 1,1-1-1,-1 1 0,0 0 1,1 0-1,-1-1 0,4-1 22,-1 0 0,1 0 0,-1-1-1,0 1 1,0-1 0,0 1 0,0-1-1,3-4 1,24-19-1027,-29 25 631,1 1-1,-1-1 0,0 1 1,1-1-1,-1 1 0,1 0 1,-1-1-1,1 1 0,-1 0 1,1 0-1,0 0 1,-1 1-1,1-1 0,-1 0 1,1 0-1,-1 1 0,0-1 1,1 1-1,-1-1 0,1 1 1,-1 0-1,0 0 0,1-1 1,1 3-1,7 3-5945</inkml:trace>
</inkml:ink>
</file>

<file path=ppt/ink/ink3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3.723"/>
    </inkml:context>
    <inkml:brush xml:id="br0">
      <inkml:brushProperty name="width" value="0.05" units="cm"/>
      <inkml:brushProperty name="height" value="0.05" units="cm"/>
    </inkml:brush>
  </inkml:definitions>
  <inkml:trace contextRef="#ctx0" brushRef="#br0">1 1 2691,'0'0'8936,"66"26"-7142,-33-17-129,7 3-480,1 1-832,-3 1-193,-3 3-96,0 2-1153,-4-2-833,-11 0 0,-2-3 0,3 0-864,-10-4-449</inkml:trace>
</inkml:ink>
</file>

<file path=ppt/ink/ink3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4.067"/>
    </inkml:context>
    <inkml:brush xml:id="br0">
      <inkml:brushProperty name="width" value="0.05" units="cm"/>
      <inkml:brushProperty name="height" value="0.05" units="cm"/>
    </inkml:brush>
  </inkml:definitions>
  <inkml:trace contextRef="#ctx0" brushRef="#br0">1 4 10282,'0'0'8968,"69"-3"-8744,-43 3-160,5 6-31,-1 0-482,-5-1-1441,-5-1-1601,-1-4-1410</inkml:trace>
</inkml:ink>
</file>

<file path=ppt/ink/ink3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4.962"/>
    </inkml:context>
    <inkml:brush xml:id="br0">
      <inkml:brushProperty name="width" value="0.05" units="cm"/>
      <inkml:brushProperty name="height" value="0.05" units="cm"/>
    </inkml:brush>
  </inkml:definitions>
  <inkml:trace contextRef="#ctx0" brushRef="#br0">160 56 5349,'0'0'6433,"-4"-9"-5403,-12-26-507,15 35-521,1-1 0,-1 0 0,1 0 0,-1 0 0,1 1 0,-1-1 0,0 0 0,1 1 0,-1-1 0,0 1 0,1-1 0,-1 1-1,0-1 1,0 1 0,0-1 0,1 1 0,-1 0 0,0-1 0,0 1 0,0 0 0,0 0 0,0 0 0,0 0 0,0 0 0,0 0 0,1 0 0,-1 0-1,0 0 1,0 0 0,0 0 0,0 0 0,0 1 0,0-1 0,1 0 0,-1 1 0,-1 0 0,-24 17-103,25-17 125,-82 78 141,87-78-114,0 1 0,0 0 0,0 1 0,-1-1 0,1 1 0,-1-1 0,0 1 0,1 0 0,-1 0 0,-1 0 0,1 1-1,3 5 1,-2 4 64,-1 1-1,-1-1 1,0 1-1,-1 0 1,0 0-1,-1 0 0,-3 17 1,2 11 48,1-39-155,0 0 1,0-1-1,-1 1 1,1-1-1,-1 1 1,0-1 0,1 1-1,-1-1 1,0 1-1,0-1 1,-1 0-1,1 1 1,0-1-1,-1 0 1,1 0-1,-1 0 1,0 0-1,0 0 1,0-1 0,0 1-1,0 0 1,0-1-1,0 1 1,0-1-1,-1 0 1,1 0-1,0 0 1,-1 0-1,-4 1 1,7-3-29,-1 1 1,0-1-1,1 1 1,-1-1-1,1 1 0,-1-1 1,1 0-1,0 1 0,-1-1 1,1 0-1,-1 1 1,1-1-1,0 0 0,0 1 1,-1-1-1,1 0 1,0 0-1,0 0 0,0 1 1,0-1-1,0 0 1,0 0-1,0 1 0,0-1 1,0 0-1,0 0 0,1 0 1,-1 1-1,1-2 1,6-29-562,5 13 499,0 1 0,0 0 0,2 1 0,0 1 0,1 0 0,0 0 0,2 2 0,24-17 0,49-45 1471,-106 108-1309,5-18-35,5-9 8,0 1 1,1 0-1,0 1 0,1-1 0,-1 1 0,2 0 0,-1 0 0,1 1 1,-4 13-1,27-27 913,-12-2-871,-1 0 0,0-1 0,0 0 0,-1 0 0,0 0 0,0-1 0,-1 0 0,0 0 0,-1-1 0,0 1 0,0-1 0,-1 0 0,0 0 0,-1 0 0,0-1 0,-1 1 0,0 0 0,-1-1 0,0-15 1,-1 26-101,1 0 0,0-1 1,0 1-1,0 0 1,0-1-1,0 1 1,0 0-1,0 0 0,0-1 1,-1 1-1,1 0 1,0-1-1,0 1 1,0 0-1,-1 0 0,1-1 1,0 1-1,0 0 1,-1 0-1,1 0 1,0 0-1,0-1 0,-1 1 1,1 0-1,0 0 1,-1 0-1,1 0 1,0 0-1,-1 0 1,1 0-1,0 0 0,0-1 1,-1 1-1,1 0 1,0 0-1,-1 1 1,1-1-1,0 0 0,-1 0 1,1 0-1,0 0 1,-1 0-1,1 0 1,0 0-1,-1 0 0,1 1 1,0-1-1,0 0 1,-1 0-1,1 0 1,0 1-1,0-1 0,-1 0 1,1 0-1,0 1 1,0-1-1,0 0 1,0 0-1,-1 1 1,1-1-1,0 0 0,0 1 1,0-1-1,0 0 1,0 1-1,0-1 1,0 0-1,0 1 0,-1 0-17,1 0-1,-1-1 0,1 1 0,-1 0 1,1 0-1,0 0 0,-1-1 1,1 1-1,0 0 0,0 0 0,-1 0 1,1 0-1,0 0 0,0 0 1,0 0-1,0 0 0,0 0 0,1-1 1,-1 1-1,0 0 0,0 0 0,0 0 1,1 0-1,-1 0 0,1 0 1,-1-1-1,0 1 0,1 0 0,-1 0 1,1-1-1,0 1 0,-1 0 1,1-1-1,1 2 0,1 0-259,0 0 0,1-1 0,-1 1 0,1-1 0,-1 0 0,1 0 0,-1 0 0,1 0 0,0-1 0,4 1 0,41-3-7277,-27-2 3235</inkml:trace>
</inkml:ink>
</file>

<file path=ppt/ink/ink3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5.549"/>
    </inkml:context>
    <inkml:brush xml:id="br0">
      <inkml:brushProperty name="width" value="0.05" units="cm"/>
      <inkml:brushProperty name="height" value="0.05" units="cm"/>
    </inkml:brush>
  </inkml:definitions>
  <inkml:trace contextRef="#ctx0" brushRef="#br0">111 84 5317,'0'0'6048,"-9"3"-5161,0 0-712,1 0 1,-1 1 0,1 0 0,0 0 0,-13 10 0,18-11-148,-1-1 1,2 1 0,-1-1-1,0 1 1,0 0 0,1 0-1,0 0 1,-1 1 0,1-1-1,1 1 1,-1-1 0,0 1-1,1-1 1,0 1 0,-1 0-1,2 0 1,-1-1-1,0 1 1,1 5 0,-1-8-39,1-1 0,0 1-1,0 0 1,1-1 0,-1 1 0,0 0 0,0-1 0,0 1 0,0 0 0,1-1-1,-1 1 1,0 0 0,0-1 0,1 1 0,-1-1 0,1 1 0,-1-1 0,0 1-1,1-1 1,-1 1 0,1-1 0,-1 1 0,1-1 0,-1 1 0,1-1 0,0 0-1,-1 1 1,1-1 0,-1 0 0,1 0 0,0 1 0,1-1 0,27-3-33,25-20 51,-12-16 166,-39 36-106,-1 0 0,1 0 0,-1 0 0,0 0 0,0 0 0,0 0 0,0-1 0,-1 1 0,0-1 0,1 1 0,-1-1 0,1-7-1,-20 58 30,17-47-85,1 1 1,0-1-1,0 1 1,0 0-1,0-1 0,0 1 1,0-1-1,0 1 1,0 0-1,0-1 1,0 1-1,0 0 1,0-1-1,1 1 1,-1-1-1,0 1 1,0-1-1,0 1 1,1 0-1,-1-1 1,0 1-1,1-1 1,-1 1-1,1-1 1,-1 1-1,1-1 1,-1 0-1,0 1 1,1-1-1,-1 0 1,1 1-1,0-1 1,-1 0-1,1 1 1,-1-1-1,2 0 1,24-7 725,22-25-139,-39 23-559,-7 7-104,0 0 0,0 0 0,0 0 0,0 1 0,0-1 1,0 0-1,0 1 0,1-1 0,-1 1 0,0 0 0,1 0 0,3-2 0,-5 29-1302,-5 4 1406,3-25-37,0 0-1,0 0 0,1 0 1,0 0-1,-1 0 0,2 0 1,-1 0-1,0 0 1,3 7-1,-3-11 6,1 0 0,0-1 0,0 1 0,0 0 1,-1 0-1,1-1 0,0 1 0,0-1 0,0 1 0,0-1 0,0 1 0,0-1 0,0 0 1,0 1-1,0-1 0,1 0 0,-1 0 0,0 0 0,0 0 0,0 0 0,0 0 0,0 0 1,0 0-1,0 0 0,2-1 0,27-7 608,-25 4-593,1 0 0,-1-1-1,0 0 1,0 0 0,0 0 0,0 0-1,-1-1 1,0 0 0,-1 0-1,1 0 1,-1 0 0,0-1-1,0 1 1,-1-1 0,0 1-1,0-1 1,-1 0 0,0 0-1,1-8 1,-3 15-50,1 0 0,0-1 0,0 1-1,-1 0 1,1 0 0,0 0 0,-1 0 0,1 0-1,0 0 1,-1 0 0,1 0 0,0 0 0,-1 0-1,1 0 1,0 0 0,-1 0 0,1 0 0,0 1-1,-1-1 1,1 0 0,0 0 0,0 0 0,-1 0-1,1 1 1,0-1 0,-1 0 0,1 0 0,0 0-1,0 1 1,0-1 0,-1 0 0,1 0 0,0 1-1,0-1 1,0 0 0,0 1 0,-1-1 0,1 0-1,0 0 1,0 1 0,0 0 19,0-1-1,-1 0 1,1 0-1,0 1 1,0-1-1,0 0 1,-1 0 0,1 1-1,0-1 1,0 0-1,0 1 1,0-1 0,0 0-1,0 0 1,0 1-1,0-1 1,0 0-1,0 1 1,0-1 0,0 0-1,0 1 1,0-1-1,0 0 1,0 1-1,0-1 1,0 0 0,0 1-1,0-1 1,0 0-1,1 0 1,-1 1 0,0-1-1,0 0 1,0 0-1,1 1 1,-1-1-1,0 0 1,0 0 0,1 1-1,-1-1 1,0 0-1,0 0 1,1 0-1,-1 0 1,0 0 0,0 1-1,1-1 1,-1 0-1,0 0 1,1 0 0,-1 0-1,0 0 1,1 0-1,-1 0 1,0 0-1,1 0 1,-1 0 0,0 0-1,0 0 1,1 0-1,-1 0 1,0 0 0,1-1-1,-1 1 1,1 0-1,6-1-463,0 0 0,0-1 0,0 0 0,0 0 0,0-1 0,-1 0 0,1 0 0,-1 0 0,0-1 0,0 0 0,0 0 1,0-1-1,-1 1 0,1-1 0,-1 0 0,5-7 0,15-17-3917</inkml:trace>
</inkml:ink>
</file>

<file path=ppt/ink/ink3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6.489"/>
    </inkml:context>
    <inkml:brush xml:id="br0">
      <inkml:brushProperty name="width" value="0.05" units="cm"/>
      <inkml:brushProperty name="height" value="0.05" units="cm"/>
    </inkml:brush>
  </inkml:definitions>
  <inkml:trace contextRef="#ctx0" brushRef="#br0">134 28 4004,'0'0'3027,"-5"10"-2435,-2 0-411,4-7-108,0 1 0,1 0 0,0-1 0,0 1-1,0 0 1,0 0 0,0 0 0,1 1 0,0-1 0,-1 5-1,-1 10-110,3-16 84,0 1 0,0-1 0,0 0 0,0 0 0,-1 0 0,0 0 0,1 0 0,-1 0 0,0 0 0,0 0 0,-1 0 0,1 0 0,-1-1 0,1 1 0,-1 0 0,0-1 0,0 1 0,0-1 0,0 0 0,-1 0 0,1 0 0,-4 3 0,5-5 18,16-13-240,41-98 993,-45 88-368,-20 32 204,-23 38-84,7 11 275,3 0 1,2 2 0,-17 86 0,87-243-1859,-42 73 1005,-5 15-64,0 0 1,1 0 0,0 0-1,6-11 1,-9 18 72,1 0-1,-1 1 1,1-1 0,-1 0 0,1 0 0,0 1 0,-1-1 0,1 1 0,0-1-1,0 1 1,0 0 0,1-1 0,-1 1 0,0 0 0,0 1 0,0-1 0,1 0-1,-1 1 1,0-1 0,1 1 0,4 0 0,4-2 110,0 1 1,0-1-1,0-1 1,0 0-1,-1 0 1,1-1-1,-1-1 1,0 0-1,0 0 1,0-1-1,-1 0 0,0 0 1,0-1-1,-1-1 1,0 1-1,0-1 1,0-1-1,-1 1 1,-1-1-1,1 0 1,-1-1-1,-1 0 1,0 0-1,0 0 0,4-16 1,-8 25-112,-1 1 0,0-1 1,1 0-1,-1 1 0,0-1 0,0 0 1,0 0-1,1 1 0,-1-1 0,0 0 1,0 0-1,0 1 0,0-1 0,0 0 0,0 0 1,0 1-1,0-1 0,-1 0 0,1 1 1,0-1-1,0 0 0,-1 0 0,1 1 1,0-1-1,-1 0 0,1 1 0,-1-1 0,1 1 1,0-1-1,-1 0 0,0 1 0,1-1 1,-1 1-1,1-1 0,-1 1 0,0 0 1,1-1-1,-1 1 0,0 0 0,1-1 0,-1 1 1,0 0-1,1 0 0,-1 0 0,0-1 1,0 1-1,1 0 0,-1 0 0,0 0 1,0 0-1,1 0 0,-1 0 0,0 1 1,-1-1-1,-2 1-55,0 0 1,0 0 0,0 0 0,0 1 0,0 0-1,0 0 1,1 0 0,-7 4 0,1 2 64,0 0 0,1 1-1,0-1 1,0 2 0,1-1 0,0 1 0,1 0 0,0 0 0,0 1 0,2 0 0,-1 0 0,1 0-1,1 0 1,0 1 0,0 0 0,1-1 0,-1 20 0,3-30-16,0 0 0,0-1 0,1 1 0,-1 0-1,0 0 1,0 0 0,0 0 0,1 0 0,-1-1 0,0 1 0,1 0 0,-1 0 0,0 0 0,1-1-1,-1 1 1,1 0 0,0-1 0,-1 1 0,1 0 0,-1-1 0,1 1 0,0-1 0,-1 1 0,1-1-1,0 1 1,0-1 0,0 1 0,1-1 0,30 2-513,-22-3 240,-1-1 0,0-1 1,0 0-1,18-7 0,-15 2-483,-9 5 713,0 1-1,-1 0 1,2 0-1,-1 0 1,0 1-1,0-1 1,1 1 0,6-2-1,-17 33 2848,-1 20-1037,7-16-4924</inkml:trace>
</inkml:ink>
</file>

<file path=ppt/ink/ink3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7.183"/>
    </inkml:context>
    <inkml:brush xml:id="br0">
      <inkml:brushProperty name="width" value="0.05" units="cm"/>
      <inkml:brushProperty name="height" value="0.05" units="cm"/>
    </inkml:brush>
  </inkml:definitions>
  <inkml:trace contextRef="#ctx0" brushRef="#br0">39 49 865,'2'-6'2245,"-1"-1"-1,1 1 1,-2-1 0,1 1 0,-1-11 0,1 99 370,1-18-2608,-3 0 0,-3 0-1,-17 96 1,17-151-2675,4-9 2521,0 0-1,0 1 0,0-1 0,-1 0 1,1 0-1,0 0 0,0 0 0,-1 0 1,1 0-1,0 0 0,0 0 1,0 0-1,-1 0 0,1 0 0,0 0 1,0 0-1,-1 0 0,1 0 0,0 0 1,0 0-1,-1 0 0,1 0 1,0 0-1,0 0 0,-1 0 0,1 0 1,0 0-1,0 0 0,0 0 0,-1-1 1,1 1-1,0 0 0,0 0 1,0 0-1,-1 0 0,1-1 0,0 1 1,0 0-1,0 0 0,0-1 0,-1 1 1,-7-13-4786</inkml:trace>
</inkml:ink>
</file>

<file path=ppt/ink/ink3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7.541"/>
    </inkml:context>
    <inkml:brush xml:id="br0">
      <inkml:brushProperty name="width" value="0.05" units="cm"/>
      <inkml:brushProperty name="height" value="0.05" units="cm"/>
    </inkml:brush>
  </inkml:definitions>
  <inkml:trace contextRef="#ctx0" brushRef="#br0">22 0 5990,'0'0'1569,"-2"12"-15,-2 12-874,-2 13 607,1 1 1,1 39-1,4-69-1169,0 1-1,0-1 1,1 1 0,0-1 0,0 0 0,1 1 0,0-1-1,1 0 1,-1 0 0,2 0 0,-1 0 0,1-1 0,0 0-1,1 1 1,10 11 0,-13-16-51,1-1 1,-1 0-1,1 0 0,0-1 1,0 1-1,0 0 0,0-1 1,0 0-1,0 0 0,0 0 1,1 0-1,-1 0 0,0-1 1,1 1-1,-1-1 0,0 0 0,1 0 1,-1 0-1,0 0 0,1-1 1,-1 1-1,0-1 0,0 0 1,0 0-1,1 0 0,-1-1 1,0 1-1,0-1 0,0 1 1,-1-1-1,1 0 0,4-4 1,8-6 182,0-1 1,-1-1 0,-1 0 0,15-20-1,-22 27-239,12-14-307,0-2-1,-2 0 1,0 0 0,-2-2 0,22-50-1,-33 58-2676,-4 6-2248</inkml:trace>
</inkml:ink>
</file>

<file path=ppt/ink/ink3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8.244"/>
    </inkml:context>
    <inkml:brush xml:id="br0">
      <inkml:brushProperty name="width" value="0.05" units="cm"/>
      <inkml:brushProperty name="height" value="0.05" units="cm"/>
    </inkml:brush>
  </inkml:definitions>
  <inkml:trace contextRef="#ctx0" brushRef="#br0">62 0 6406,'0'0'7212,"-2"10"-6443,-2 12-505,-2-1 77,2 1 0,0-1 1,2 1-1,0 0 0,3 38 0,-1-59-346,0 0 0,0-1-1,1 1 1,-1 0-1,0 0 1,1 0 0,-1-1-1,0 1 1,1 0-1,-1 0 1,1-1-1,-1 1 1,1 0 0,-1-1-1,1 1 1,-1-1-1,1 1 1,0-1-1,-1 1 1,1-1 0,0 1-1,-1-1 1,1 1-1,0-1 1,0 0 0,0 1-1,-1-1 1,3 0-1,27-5 161,24-23 365,-45 22-468,-7 4-50,0 1 0,0-1 0,0 0 0,0 1-1,0 0 1,1 0 0,-1-1 0,0 2 0,1-1 0,-1 0 0,4-1 0,-9 29-333,-1-18 504,-1-1 1,0-1-1,-1 1 0,0-1 0,0 0 1,0 0-1,-1 0 0,0-1 0,0 0 1,-1-1-1,0 1 0,0-1 0,0-1 1,0 0-1,-1 0 0,1 0 0,-1-1 1,0-1-1,0 1 0,0-1 0,-14 0 1,23-2-229,0 0 1,0 0 0,0 0 0,0 0-1,1 0 1,-1 0 0,0 0-1,0 0 1,0 0 0,0-1 0,0 1-1,0 0 1,1 0 0,-1 0-1,0 0 1,0 0 0,0-1 0,0 1-1,0 0 1,0 0 0,0 0-1,0 0 1,0-1 0,0 1 0,0 0-1,0 0 1,0 0 0,0 0-1,0-1 1,0 1 0,0 0 0,0 0-1,0 0 1,0 0 0,0-1-1,0 1 1,0 0 0,0 0 0,0 0-1,0 0 1,0-1 0,0 1-1,0 0 1,0 0 0,-1 0 0,1 0-1,0 0 1,0-1 0,0 1-1,0 0 1,0 0 0,-1 0 0,1 0-1,0 0 1,0 0 0,0 0-1,-1 0 1,18-9-3123,20 2-3064,-20 2 1623</inkml:trace>
</inkml:ink>
</file>

<file path=ppt/ink/ink3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8.774"/>
    </inkml:context>
    <inkml:brush xml:id="br0">
      <inkml:brushProperty name="width" value="0.05" units="cm"/>
      <inkml:brushProperty name="height" value="0.05" units="cm"/>
    </inkml:brush>
  </inkml:definitions>
  <inkml:trace contextRef="#ctx0" brushRef="#br0">27 46 6374,'0'0'9054,"-6"8"-8301,0 0-639,-9 15 107,21-14-144,17-6-4,-16-3-35,0-1 0,-1 0-1,1-1 1,0 0 0,0 0-1,-1 0 1,1-1-1,-1 1 1,7-6 0,-10 7-13,0-1 0,0 1 0,0-1 0,-1 0 0,1 0 0,0-1 1,-1 1-1,0 0 0,1-1 0,-1 1 0,0-1 0,-1 0 0,1 0 0,0 0 0,-1 0 1,1 0-1,-1 0 0,0 0 0,0 0 0,0-1 0,0-4 0,-1 7-37,0 0-1,0 1 1,0-1 0,0 1-1,-1-1 1,1 1-1,0-1 1,0 1-1,-1-1 1,1 1-1,0-1 1,-1 1-1,1-1 1,-1 1 0,1-1-1,0 1 1,-1 0-1,1-1 1,-1 1-1,1 0 1,-1-1-1,1 1 1,-1 0-1,0-1 1,1 1 0,-1 0-1,1 0 1,-1 0-1,1 0 1,-1 0-1,0 0 1,1 0-1,-1 0 1,1 0-1,-1 0 1,0 0 0,1 0-1,-1 0 1,1 0-1,-1 0 1,1 1-1,-1-1 1,0 0-1,1 0 1,-1 1-1,1-1 1,-1 0 0,1 1-1,-1 0 1,-29 17-588,24-11 527,0 1 0,1 0 0,0 1 0,0 0 0,-6 16 0,9-20 67,0-1-1,1 1 1,-1-1 0,1 1-1,0 0 1,1-1-1,-1 1 1,1 0-1,0 0 1,0-1 0,0 1-1,1 0 1,0 0-1,1 5 1,-1-9-3,0 0 1,0 1-1,1-1 0,-1 0 0,0 0 1,1 0-1,-1 0 0,0 0 0,1-1 1,-1 1-1,1 0 0,-1-1 1,1 1-1,0-1 0,-1 1 0,1-1 1,0 0-1,-1 0 0,1 0 1,-1 0-1,1 0 0,0 0 0,-1 0 1,1 0-1,0-1 0,-1 1 1,1 0-1,-1-1 0,3 0 0,46-19 207,-32 10-163,-1 0-1,-1-2 1,0 0 0,0-1-1,-1 0 1,-1-1 0,23-30 0,-47 96-1299,13-17 2275,-2-34-974,-1 0 0,0 0 0,1 0 1,-1 0-1,0 0 0,1 0 0,-1 0 1,1-1-1,0 1 0,-1 0 0,1 0 1,0-1-1,-1 1 0,1 0 0,0-1 0,0 1 1,0 0-1,0-1 0,-1 1 0,1-1 1,0 0-1,0 1 0,0-1 0,0 0 1,2 1-1,32 1 424,-17-5-1814,-8-6-3414,-9-2-1025</inkml:trace>
</inkml:ink>
</file>

<file path=ppt/ink/ink3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9.132"/>
    </inkml:context>
    <inkml:brush xml:id="br0">
      <inkml:brushProperty name="width" value="0.05" units="cm"/>
      <inkml:brushProperty name="height" value="0.05" units="cm"/>
    </inkml:brush>
  </inkml:definitions>
  <inkml:trace contextRef="#ctx0" brushRef="#br0">1 1 9641,'0'0'4741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4.841"/>
    </inkml:context>
    <inkml:brush xml:id="br0">
      <inkml:brushProperty name="width" value="0.05" units="cm"/>
      <inkml:brushProperty name="height" value="0.05" units="cm"/>
    </inkml:brush>
  </inkml:definitions>
  <inkml:trace contextRef="#ctx0" brushRef="#br0">131 0 8456,'0'0'1415,"-10"1"-561,6 0-801,0-1-14,0 0 1,0 1-1,0-1 1,0 1-1,0 0 1,0 0-1,0 1 1,0-1-1,1 1 1,-1-1-1,0 1 1,1 0-1,0 1 0,-1-1 1,1 1-1,0-1 1,0 1-1,0 0 1,1 0-1,-1 0 1,1 1-1,-4 5 1,2-2 47,1 1 0,-1-1 1,1 1-1,1-1 0,0 1 1,0 0-1,0 0 0,1 0 1,0 0-1,1 0 0,0 0 1,0 0-1,2 12 0,-1-19-88,-1-1 1,1 1-1,0-1 0,-1 1 0,1-1 0,0 1 0,-1-1 1,1 0-1,0 1 0,-1-1 0,1 0 0,0 0 1,0 0-1,-1 1 0,1-1 0,0 0 0,0 0 0,0 0 1,-1 0-1,1 0 0,0 0 0,0-1 0,-1 1 1,1 0-1,0 0 0,0 0 0,-1-1 0,1 1 0,0 0 1,0-1-1,0 0 0,24-11 17,-12 1 62,-1 0 0,0-1 0,0 0 0,17-24 1,1-2 26,-51 91-105,-16 23 116,4 2-1,-42 143 1,72-196-248,13-37-163,16-39-164,45-89 722,38-89 355,-133 350-1766,23-120 1158,1 0 1,-1 0-1,1 0 1,0 0-1,0 0 1,-1 0-1,1 0 1,0 0-1,0 0 1,0 1-1,0-1 1,0 0-1,0 0 1,1 0-1,-1 0 1,0 0-1,1 0 1,-1 0-1,0 0 1,1 0-1,-1 0 1,1 0-1,0 0 1,-1 0 0,1 0-1,0 0 1,-1 0-1,1 0 1,0-1-1,0 1 1,0 0-1,1 0 1,0-1 19,0 0 0,0 0 0,0 0 0,0-1 0,-1 1 1,1-1-1,0 1 0,0-1 0,0 0 0,-1 0 1,1 0-1,0 1 0,-1-2 0,1 1 0,-1 0 0,1 0 1,-1 0-1,1-1 0,0-1 0,20-18-55,-2 0 0,0-2 0,-2 0 0,0-1 1,13-26-1,-42 100-121,7-25 233,2-19-93,1 0 1,0 0-1,0-1 1,1 1-1,0 0 1,0 6-1,0-11-39,0-1-1,0 1 1,1 0-1,-1 0 1,0-1-1,0 1 1,1 0-1,-1-1 1,0 1 0,0 0-1,1-1 1,-1 1-1,1-1 1,-1 1-1,1-1 1,-1 1-1,1-1 1,-1 1-1,1-1 1,-1 1-1,1-1 1,1 1-1,-1-1-97,1 1 1,-1-1-1,0 0 0,1 0 0,-1 0 0,1-1 1,-1 1-1,0 0 0,1 0 0,-1-1 0,0 1 0,1-1 1,-1 1-1,0-1 0,0 0 0,3-1 0,19-17-2787,4-7-1202</inkml:trace>
</inkml:ink>
</file>

<file path=ppt/ink/ink3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9.493"/>
    </inkml:context>
    <inkml:brush xml:id="br0">
      <inkml:brushProperty name="width" value="0.05" units="cm"/>
      <inkml:brushProperty name="height" value="0.05" units="cm"/>
    </inkml:brush>
  </inkml:definitions>
  <inkml:trace contextRef="#ctx0" brushRef="#br0">241 77 6854,'-1'-9'2494,"1"6"-2343,-1 0 0,1 0 0,-1 0 0,0 0 0,1 0 0,-1 0 0,-1 0 0,1 0 0,0 0 0,-1 1 0,1-1 0,-1 0 0,0 1 0,0 0 0,0-1 0,0 1 0,0 0 0,-1 0 0,1 0 0,0 0 0,-1 0 0,0 1 0,1-1 0,-1 1 0,0 0 0,0-1 0,0 1 0,0 1 0,0-1 0,0 0 0,0 1 0,0-1 0,0 1 0,0 0 0,0 0 0,0 0 0,-1 1 0,1-1 0,0 1 0,0-1 0,-3 2 0,-1 1-150,-1 0 1,1 1 0,0-1 0,1 1 0,-1 0 0,0 1 0,1 0 0,0 0-1,0 0 1,1 1 0,0 0 0,-1 0 0,2 0 0,-1 1 0,1-1 0,-5 12 0,2-6-21,2 0 1,0 1-1,0 0 1,1 0 0,1 0-1,0 0 1,0 1-1,0 23 1,3-35 16,0-1 0,-1 1 0,1 0 0,0-1 0,1 1 0,-1 0 0,0 0 0,0-1-1,1 1 1,-1 0 0,1-1 0,-1 1 0,1-1 0,0 1 0,-1-1 0,1 1 0,0-1 0,0 1 0,0-1 0,0 0 0,0 0 0,1 1 0,-1-1 0,0 0-1,0 0 1,1 0 0,-1 0 0,1 0 0,-1-1 0,1 1 0,-1 0 0,1-1 0,0 1 0,-1-1 0,1 1 0,0-1 0,-1 0 0,1 0 0,0 0 0,-1 0-1,1 0 1,0 0 0,-1 0 0,1 0 0,0-1 0,2 0 0,4-1 28,0-1 0,0 0 1,0 0-1,0 0 0,0-1 0,-1 0 0,1-1 1,8-6-1,0-3 90,-1 0 0,0-1-1,20-26 1,-30 33 65,1 1 0,-1-2-1,0 1 1,0 0-1,-1-1 1,-1 0 0,1 0-1,-1 0 1,-1-1 0,2-9-1,-4 18-182,0 0 0,0 0 0,0 0 0,0 0 0,-1 0 0,1 0 0,0 0 0,0 1 0,-1-1 0,1 0 0,-1 0 0,1 0 0,-1 0 1,1 0-1,-1 1 0,1-1 0,-1 0 0,0 1 0,1-1 0,-1 0 0,0 1 0,0-1 0,0 1 0,1-1 0,-1 1 0,0-1 0,0 1 0,0 0 0,0-1 0,0 1 0,0 0 0,0 0 0,0 0 0,0-1 0,0 1 0,0 0 0,0 0 0,0 1 0,0-1 0,1 0 0,-1 0 0,0 0 0,0 1 0,-2 0 0,-2-1-245,1 1-1,-1 0 1,0 0-1,1 1 1,-1-1-1,1 1 0,0 0 1,-6 4-1,7-4-212,0 1 0,0-1 0,1 1 0,-1 0-1,1 0 1,-1 0 0,1 0 0,0 1 0,0-1 0,0 1-1,0-1 1,1 1 0,0 0 0,-2 6 0,2 4-4174</inkml:trace>
</inkml:ink>
</file>

<file path=ppt/ink/ink3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09.838"/>
    </inkml:context>
    <inkml:brush xml:id="br0">
      <inkml:brushProperty name="width" value="0.05" units="cm"/>
      <inkml:brushProperty name="height" value="0.05" units="cm"/>
    </inkml:brush>
  </inkml:definitions>
  <inkml:trace contextRef="#ctx0" brushRef="#br0">52 213 8104,'0'0'1665,"-22"57"193,9-26-353,2-4-864,6-2-96,5-6-289,0-7-352,3-10-609,10-2-1281,4-11 32,-4-14-1697,-1-9-2083</inkml:trace>
  <inkml:trace contextRef="#ctx0" brushRef="#br0" timeOffset="1">213 1 4004,'0'0'11210,"-2"4"-10734,-6 9-374,1-1 1,0 1-1,1 1 1,1-1 0,0 1-1,1 0 1,0 0-1,-3 29 1,7-42-120,0 0 1,0 0-1,1-1 0,-1 1 1,0 0-1,0 0 0,0 0 1,1-1-1,-1 1 0,0 0 1,1 0-1,-1-1 1,0 1-1,1 0 0,-1-1 1,1 1-1,-1 0 0,1-1 1,0 1-1,-1-1 0,1 1 1,0-1-1,-1 1 0,1-1 1,0 1-1,1 0 0,27 2-1105,-22-4 707,0 0 1,0 0-1,0-1 1,0 1-1,-1-2 1,11-4-1,31-23-6604,-31 13 2123</inkml:trace>
</inkml:ink>
</file>

<file path=ppt/ink/ink3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10.211"/>
    </inkml:context>
    <inkml:brush xml:id="br0">
      <inkml:brushProperty name="width" value="0.05" units="cm"/>
      <inkml:brushProperty name="height" value="0.05" units="cm"/>
    </inkml:brush>
  </inkml:definitions>
  <inkml:trace contextRef="#ctx0" brushRef="#br0">87 0 2626,'0'0'7752,"-55"63"-6055,40-38-319,4 1-33,6-4-96,5-5-512,0-8-801,16-5-64,4-4-1442,2-2-1313,0-13-2017</inkml:trace>
</inkml:ink>
</file>

<file path=ppt/ink/ink3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10.556"/>
    </inkml:context>
    <inkml:brush xml:id="br0">
      <inkml:brushProperty name="width" value="0.05" units="cm"/>
      <inkml:brushProperty name="height" value="0.05" units="cm"/>
    </inkml:brush>
  </inkml:definitions>
  <inkml:trace contextRef="#ctx0" brushRef="#br0">41 1 3812,'0'0'9182,"-6"3"-9140,0 0-33,4-3-6,0 1-1,0 0 0,0 0 0,1 0 0,-1 0 0,0 0 0,0 0 0,1 0 0,-1 1 0,1-1 1,-1 0-1,1 1 0,0-1 0,-1 1 0,-1 3 0,3-4 401</inkml:trace>
</inkml:ink>
</file>

<file path=ppt/ink/ink3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10.898"/>
    </inkml:context>
    <inkml:brush xml:id="br0">
      <inkml:brushProperty name="width" value="0.05" units="cm"/>
      <inkml:brushProperty name="height" value="0.05" units="cm"/>
    </inkml:brush>
  </inkml:definitions>
  <inkml:trace contextRef="#ctx0" brushRef="#br0">173 1 5093,'0'0'7805,"-3"9"-7074,-15 32 114,-1-1 0,-38 56 1,-14 27 1401,67-118-5302,4-12-1652,0 5 4702,0-16-5131</inkml:trace>
</inkml:ink>
</file>

<file path=ppt/ink/ink3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11.277"/>
    </inkml:context>
    <inkml:brush xml:id="br0">
      <inkml:brushProperty name="width" value="0.05" units="cm"/>
      <inkml:brushProperty name="height" value="0.05" units="cm"/>
    </inkml:brush>
  </inkml:definitions>
  <inkml:trace contextRef="#ctx0" brushRef="#br0">127 134 4516,'0'0'2008,"-12"1"-626,9-1-1218,-60 9 1962,60-9-2019,1 0 1,0 1-1,-1-1 1,1 1 0,0 0-1,0 0 1,0 0-1,-1 0 1,1 0-1,0 0 1,0 1-1,1-1 1,-1 1-1,0-1 1,0 1-1,1 0 1,-1 0-1,1 0 1,-1 0-1,1 0 1,0 0-1,0 0 1,0 0-1,0 0 1,0 0-1,0 1 1,1-1-1,-1 4 1,1-5-95,1-1 0,-1 1 1,1 0-1,-1 0 0,1-1 0,-1 1 0,1 0 1,0-1-1,-1 1 0,1-1 0,0 1 0,-1-1 1,1 1-1,0-1 0,0 0 0,0 1 0,-1-1 1,1 0-1,0 1 0,0-1 0,0 0 0,0 0 1,0 0-1,0 0 0,-1 0 0,1 0 0,0 0 1,0 0-1,0 0 0,0-1 0,0 1 0,1-1 1,33-6 714,-25 3-655,-1-1 0,1 0 0,-1-1 0,0 0 0,-1 0 0,1 0 0,-1-2 0,12-12 0,-16 15-24,1-1 0,-1 1-1,0-1 1,0 0 0,-1 0-1,0-1 1,0 1 0,0-1 0,-1 1-1,0-1 1,0 0 0,-1 0-1,1 0 1,-1-8 0,-1 14-31,0 0-1,0 0 1,0 0 0,0 0 0,-1 0 0,1 0 0,0 0 0,0 0 0,-1 0 0,1 0 0,-1 0 0,1 0-1,-1 1 1,1-1 0,-1 0 0,1 0 0,-1 1 0,0-1 0,1 0 0,-1 1 0,0-1 0,0 0-1,0 1 1,1-1 0,-1 1 0,0-1 0,0 1 0,0 0 0,0-1 0,0 1 0,0 0 0,0 0 0,0 0-1,0-1 1,0 1 0,0 0 0,0 0 0,0 1 0,0-1 0,0 0 0,1 0 0,-1 0 0,-2 1-1,-1 0 0,0 0 0,0 0 0,0 0 0,0 1-1,0-1 1,0 1 0,0 0 0,0 0-1,-4 4 1,0 2 6,0 0 0,1 0 0,0 1-1,0 0 1,1 1 0,-8 14 0,12-20-92,0 1 1,-1-1-1,2 1 1,-1 0-1,1-1 1,-1 1 0,1 0-1,0 0 1,1 0-1,-1 0 1,1 0-1,0-1 1,1 1-1,-1 0 1,1 0-1,0 0 1,2 6-1,-1-7-623,1 0 0,1-1 0,-1 1 0,0-1 1,1 0-1,0 0 0,-1 0 0,1 0 0,1-1 0,-1 0 0,0 0 0,6 2 0,13 5-5677</inkml:trace>
</inkml:ink>
</file>

<file path=ppt/ink/ink3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1:11.620"/>
    </inkml:context>
    <inkml:brush xml:id="br0">
      <inkml:brushProperty name="width" value="0.05" units="cm"/>
      <inkml:brushProperty name="height" value="0.05" units="cm"/>
    </inkml:brush>
  </inkml:definitions>
  <inkml:trace contextRef="#ctx0" brushRef="#br0">1 75 4260,'0'0'1970,"0"10"-198,0 0-1383,-1-4-111,1 0 0,0 0 0,1 0 0,-1 0 0,1 0 0,0 0 0,3 8 0,-3-12-219,0-1 1,0 1-1,0-1 1,0 1-1,0-1 1,0 1-1,0-1 1,1 0-1,-1 0 0,0 1 1,1-1-1,-1 0 1,1 0-1,0-1 1,-1 1-1,1 0 0,-1 0 1,1-1-1,0 1 1,0-1-1,-1 0 1,1 1-1,0-1 1,0 0-1,0 0 0,-1 0 1,1 0-1,0 0 1,0-1-1,0 1 1,-1 0-1,1-1 1,3-1-1,0 0 185,0 0 0,0 0 0,1-1 0,-2 0 0,1 0 0,0 0 0,0-1 0,-1 1 0,0-1 1,0 0-1,0-1 0,0 1 0,4-8 0,-3 5-33,0-1-1,0 1 1,-1-1 0,0 0 0,0-1 0,-1 1 0,4-17-1,-7 24-198,0 0-1,1-1 0,-1 1 0,0 0 0,0 0 0,0 0 0,0 0 0,-1 0 0,1 0 0,0 0 0,0 0 0,-1 0 0,1-1 0,0 1 0,-1 0 0,1 0 0,-1 0 0,0 1 0,1-1 0,-1 0 0,0 0 1,1 0-1,-1 0 0,0 1 0,0-1 0,-1-1 0,0 1-5,-1 0-1,0 0 1,1 0 0,-1 0-1,0 0 1,0 0 0,1 1 0,-1-1-1,0 1 1,-4 0 0,1 0-59,0 0 0,0 0 1,1 1-1,-1 0 0,0 0 0,0 0 1,1 1-1,-1 0 0,0 0 0,-5 4 1,8-4 5,0 0 0,0 0 0,1 0 1,-1 1-1,1-1 0,-1 1 0,1 0 0,0-1 1,0 1-1,0 0 0,0 1 0,1-1 1,-3 6-1,1 16-3425</inkml:trace>
</inkml:ink>
</file>

<file path=ppt/ink/ink3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33.989"/>
    </inkml:context>
    <inkml:brush xml:id="br0">
      <inkml:brushProperty name="width" value="0.05" units="cm"/>
      <inkml:brushProperty name="height" value="0.05" units="cm"/>
    </inkml:brush>
  </inkml:definitions>
  <inkml:trace contextRef="#ctx0" brushRef="#br0">189 158 2691,'-13'0'597,"-96"-9"2027,54 4 552,43 4-1066,18 2 369,129 7-1731,240-15 1,133-52-650,-472 54-118,46-8-110,109-1 0,-228 27-1564,-82 8 1435,-1-5-1,-172 0 1,195-12 67,-495 10 1499,804-10-1457,-62 0 290,246-23 0,-126-23 68,-206 28 13,0-2 0,69-27 1,-133 43-224,0 0 1,0 0 0,0 0-1,0 0 1,0 0-1,0 0 1,-1 0 0,1 0-1,0-1 1,0 1 0,0 0-1,0 0 1,0 0-1,0 0 1,0 0 0,0 0-1,0 0 1,0 0-1,0-1 1,0 1 0,0 0-1,0 0 1,0 0-1,0 0 1,0 0 0,0 0-1,0 0 1,0 0-1,0 0 1,0-1 0,0 1-1,0 0 1,1 0-1,-1 0 1,0 0 0,0 0-1,0 0 1,0 0-1,0 0 1,0 0 0,0 0-1,0 0 1,0-1-1,0 1 1,0 0 0,0 0-1,1 0 1,-1 0-1,0 0 1,0 0 0,0 0-1,0 0 1,0 0 0,0 0-1,0 0 1,0 0-1,1 0 1,-17-2-95,-23 3 58,-238 49-215,162-25 130,-2 0-190,-32 7 132,-171 13 0,456-83-4032,261-42-2258,-162 36 5263,-204 34 1342,-19 5 401,-13 5-504,1 0 0,0 0 0,0 0 0,0 0 1,0 0-1,0 0 0,0 0 0,0 0 0,0 0 0,0 0 1,0 0-1,0-1 0,-1 1 0,1 0 0,0 0 0,0 0 0,0 0 1,0 0-1,0 0 0,0 0 0,0 0 0,0 0 0,0 0 1,0 0-1,0 0 0,0 0 0,0 0 0,0 0 0,0 0 0,0-1 1,0 1-1,0 0 0,-1 0 0,1 0 0,0 0 0,0 0 1,0 0-1,0 0 0,0 0 0,0 0 0,0 0 0,0 0 0,0-1 1,0 1-1,1 0 0,-1 0 0,0 0 0,0 0 0,0 0 1,0 0-1,0 0 0,0 0 0,0 0 0,0 0 0,0 0 0,0 0 1,0 0-1,0-1 0,-28-1 642,0 2 0,1 0 0,-1 2 0,-42 8 0,-115 32-491,133-28-133,-122 32-2441,102-27 122</inkml:trace>
</inkml:ink>
</file>

<file path=ppt/ink/ink3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06.474"/>
    </inkml:context>
    <inkml:brush xml:id="br0">
      <inkml:brushProperty name="width" value="0.05" units="cm"/>
      <inkml:brushProperty name="height" value="0.05" units="cm"/>
    </inkml:brush>
  </inkml:definitions>
  <inkml:trace contextRef="#ctx0" brushRef="#br0">87 811 3683,'0'0'267,"6"-10"475,3-4-347,1 1 1,1-1-1,0 2 0,0-1 0,1 1 0,1 1 0,0 1 0,17-12 0,105-49 992,167-63 0,-75 37-1204,-121 46-134,-42 19-41,1 2 1,85-25 0,-148 54-11,0 1 1,0-1-1,0 0 1,0 1-1,0 0 0,0-1 1,0 1-1,0 0 0,0 0 1,0 0-1,0 0 1,0 0-1,3 1 0,-5 0 0,0-1-1,0 1 1,0-1-1,0 1 1,0-1-1,0 1 1,0-1-1,0 1 0,0-1 1,0 1-1,0 0 1,0-1-1,0 1 1,-1-1-1,1 1 1,0-1-1,0 1 1,-1-1-1,1 0 0,0 1 1,-1-1-1,1 1 1,0-1-1,-1 0 1,1 1-1,0-1 1,-1 1-1,1-1 1,-2 1-1,-48 38 177,-22 6-21,-142 65 1,-91 14-164,241-99 49,-516 175 1141,737-251-757,-2-6 0,175-91 0,-152 53-460,253-178 1,-286 173-504,-264 163-901,-199 121 924,-90 53-257,22 23 1339,368-246-513,0 1-1,-25 27 1,43-42-55,0 0-1,0 0 1,0 0-1,0 0 1,-1 0 0,1 0-1,0 0 1,0 0-1,0 0 1,0 0 0,-1 1-1,1-1 1,0 0-1,0 0 1,0 0 0,0 0-1,0 0 1,-1 0-1,1 1 1,0-1 0,0 0-1,0 0 1,0 0 0,0 0-1,0 1 1,0-1-1,0 0 1,0 0 0,0 0-1,0 0 1,0 1-1,0-1 1,0 0 0,0 0-1,0 0 1,0 1-1,0-1 1,0 0 0,0 0-1,0 0 1,0 0-1,0 1 1,0-1 0,0 0-1,0 0 1,0 0 0,0 0-1,0 1 1,1-1-1,-1 0 1,0 0 0,0 0-1,0 0 1,0 0-1,0 0 1,1 1 0,-1-1-1,0 0 1,0 0-1,0 0 1,17-4-152,25-13-22,594-327-1916,-447 228 2510,220-176-1,-395 280-329,-3 5-12,-1-1 1,-1-1-1,1 0 1,12-16-1,-22 25-70,1-1 0,-1 1 0,0 0-1,1-1 1,-1 1 0,0 0 0,0-1-1,1 1 1,-1-1 0,0 1 0,0-1-1,0 1 1,1 0 0,-1-1-1,0 1 1,0-1 0,0 1 0,0-1-1,0 1 1,0-1 0,0 1 0,0-1-1,0 1 1,0 0 0,0-1 0,-1 1-1,1-1 1,0 1 0,0-1 0,0 1-1,-1-1 1,1 1 0,0 0 0,-1-1-1,-17-4 62,-25 9-15,10 4 22,1 2-1,1 1 1,-45 23-1,-93 56 22,125-64-88,-81 44-27,4 6-1,-154 126 1,208-137-574,32-17-3759,32-41-173</inkml:trace>
</inkml:ink>
</file>

<file path=ppt/ink/ink3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02.033"/>
    </inkml:context>
    <inkml:brush xml:id="br0">
      <inkml:brushProperty name="width" value="0.05" units="cm"/>
      <inkml:brushProperty name="height" value="0.05" units="cm"/>
    </inkml:brush>
  </inkml:definitions>
  <inkml:trace contextRef="#ctx0" brushRef="#br0">133 104 2146,'0'-72'4640,"0"40"73,-16 151-3282,11 511-1463,-11-403-89,6-117-436,-1 42-157,-41 426 216,31-263 626,20-180-3102</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5.453"/>
    </inkml:context>
    <inkml:brush xml:id="br0">
      <inkml:brushProperty name="width" value="0.05" units="cm"/>
      <inkml:brushProperty name="height" value="0.05" units="cm"/>
    </inkml:brush>
  </inkml:definitions>
  <inkml:trace contextRef="#ctx0" brushRef="#br0">93 214 5541,'-5'8'2274,"-16"24"-151,12-20-1464,0 0 1,1 1-1,1 0 1,0 0 0,0 1-1,1 0 1,-7 27-1,13-41-661,0 0-1,0 1 0,0-1 0,0 0 0,0 0 0,0 1 1,0-1-1,0 0 0,0 0 0,0 0 0,0 1 0,0-1 1,0 0-1,0 0 0,0 1 0,0-1 0,0 0 1,0 0-1,0 0 0,1 1 0,-1-1 0,0 0 0,0 0 1,0 0-1,0 0 0,0 1 0,1-1 0,-1 0 0,0 0 1,0 0-1,0 0 0,0 0 0,1 0 0,-1 1 0,0-1 1,0 0-1,0 0 0,1 0 0,-1 0 0,0 0 0,0 0 1,1 0-1,-1 0 0,0 0 0,14-5-47,10-13-34,5-12-475,20-17-2000,-13 27-1936,-36 20 4478,1 0 1,-1 0-1,1 0 0,0 0 0,-1 0 0,1 1 0,-1-1 0,1 0 1,-1 0-1,1 1 0,-1-1 0,1 0 0,-1 0 0,1 1 1,-1-1-1,1 1 0,-1-1 0,0 0 0,1 1 0,-1-1 0,0 1 1,1-1-1,-1 1 0,0-1 0,0 1 0,1-1 0,-1 1 0,0-1 1,0 1-1,0 0 0,0-1 0,1 1 0,-1-1 0,0 1 0,0-1 1,0 1-1,0 0 0,-1-1 0,1 1 0,0-1 0,0 1 1,-1 31 995,1-29-856,-7 56 2189,7-59-2307,1 1 0,-1-1 0,0 0 0,0 1 1,0-1-1,0 0 0,1 1 0,-1-1 0,0 0 0,0 1 0,1-1 1,-1 0-1,0 0 0,1 1 0,-1-1 0,0 0 0,1 0 0,-1 0 1,0 0-1,1 1 0,-1-1 0,0 0 0,1 0 0,-1 0 0,1 0 0,-1 0 1,0 0-1,1 0 0,-1 0 0,0 0 0,1 0 0,-1 0 0,1 0 1,-1 0-1,0 0 0,1-1 0,-1 1 0,0 0 0,1 0 0,-1 0 1,0-1-1,1 1 0,-1 0 0,0 0 0,1 0 0,-1-1 0,0 1 1,0 0-1,1-1 0,19-12 571,-3-5-223,0-1 0,-1 0 0,-1-1 0,-1-1-1,15-28 1,52-121-883,-66 135-59,-2 13 395,-12 33 1105,-11 40 1217,2-21-1190,2 1-1,1 0 0,-2 49 1,6 36-2741,1-83 230,0-32 1570,0-1 1,0 1-1,0-1 0,0 1 1,0-1-1,0 1 1,0 0-1,0-1 0,0 1 1,0-1-1,-1 1 1,1-1-1,0 1 0,0-1 1,0 1-1,-1-1 1,1 1-1,0-1 0,-1 1 1,1-1-1,0 1 0,-1-1 1,1 0-1,-1 1 1,1-1-1,0 0 0,-1 1 1,1-1-1,-1 0 1,1 1-1,-1-1 0,1 0 1,-1 0-1,0 0 0,1 1 1,-1-1-1,1 0 1,-1 0-1,1 0 0,-1 0 1,1 0-1,-1 0 1,-1 0-1,1-1 37,0 1-1,-1 0 1,1-1 0,0 1-1,-1-1 1,1 0 0,0 1-1,0-1 1,-1 0 0,1 0-1,0 0 1,0 0 0,0 0-1,0 0 1,0 0 0,0 0-1,0-2 1,-7-12 339,1-1-1,1 0 0,1-1 1,-4-21-1,4 20 142,0 0 0,0-1 0,-10-18 0,17 41-501,1-1-1,0 0 1,0-1-1,0 1 0,0 0 1,0-1-1,1 0 0,-1 1 1,1-1-1,0-1 0,-1 1 1,1 0-1,8 1 0,1 1-1105,0-1-1,1 0 1,16 1-1,-8-2-2349,1-1 0,30-3-1,-27-3-378</inkml:trace>
</inkml:ink>
</file>

<file path=ppt/ink/ink3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02.439"/>
    </inkml:context>
    <inkml:brush xml:id="br0">
      <inkml:brushProperty name="width" value="0.05" units="cm"/>
      <inkml:brushProperty name="height" value="0.05" units="cm"/>
    </inkml:brush>
  </inkml:definitions>
  <inkml:trace contextRef="#ctx0" brushRef="#br0">1 0 5701,'0'0'2200,"1"14"-2147,6 43 141,26 97-1,-16-88-325,11 98 0,-2 108 853,-17-235-581,-2-29-166,1-25 2,11-105 846,-14 80-95,2 0 1,2 1-1,19-57 1,-24 89-854,1 0 1,-1 1-1,2 0 1,-1 0-1,1 0 1,0 1-1,12-11 1,13-16-2955,-16 12-107</inkml:trace>
</inkml:ink>
</file>

<file path=ppt/ink/ink3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17.529"/>
    </inkml:context>
    <inkml:brush xml:id="br0">
      <inkml:brushProperty name="width" value="0.05" units="cm"/>
      <inkml:brushProperty name="height" value="0.05" units="cm"/>
    </inkml:brush>
  </inkml:definitions>
  <inkml:trace contextRef="#ctx0" brushRef="#br0">189 1 4388,'0'0'5563,"-7"2"-5510,4-1-47,1 0-1,0-1 1,0 1-1,0 0 1,0 0-1,0 0 1,0 0-1,0 0 1,0 1-1,0-1 1,0 1-1,0-1 1,1 1-1,-1 0 1,1-1-1,-1 1 1,1 0-1,0 0 1,0 0-1,0 0 1,0 0-1,0 0 1,0 1-1,0-1 1,1 0-1,-1 0 1,1 1-1,0-1 1,-1 0-1,1 0 1,0 4-1,-4 576 138,2-68-115,2-497-29,-28 428-3,4-272 11,-26 280 12,45-194-526,5-258 32,-12-24-4356,-2 3 2002</inkml:trace>
</inkml:ink>
</file>

<file path=ppt/ink/ink3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17.938"/>
    </inkml:context>
    <inkml:brush xml:id="br0">
      <inkml:brushProperty name="width" value="0.05" units="cm"/>
      <inkml:brushProperty name="height" value="0.05" units="cm"/>
    </inkml:brush>
  </inkml:definitions>
  <inkml:trace contextRef="#ctx0" brushRef="#br0">1 1 1505,'0'0'5729,"0"12"-5575,37 302 1886,-30-278-1864,1 0 0,2-1 0,1 0 0,1-1 0,3 0 1,35 61-1,-49-93-185,0 0 1,0 0-1,0 0 1,1 0-1,-1-1 1,1 1-1,-1-1 1,1 1-1,0-1 1,-1 1-1,1-1 1,0 0-1,0 0 1,0 0-1,0 0 1,0 0-1,0 0 1,3 0-1,-4-1 26,1 0 0,-1 0-1,1 0 1,-1-1 0,1 1-1,-1 0 1,0-1 0,1 1-1,-1-1 1,0 0 0,1 1-1,-1-1 1,0 0 0,1 0-1,-1 0 1,0 0 0,0 0-1,0 0 1,0 0 0,1-1-1,4-8 198,0 1-1,-1-1 0,0 0 0,0 0 1,5-16-1,69-247 973,-20 56-936,-57 213-1773,-3 12-2848,1 1-1</inkml:trace>
</inkml:ink>
</file>

<file path=ppt/ink/ink3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0.192"/>
    </inkml:context>
    <inkml:brush xml:id="br0">
      <inkml:brushProperty name="width" value="0.05" units="cm"/>
      <inkml:brushProperty name="height" value="0.05" units="cm"/>
    </inkml:brush>
  </inkml:definitions>
  <inkml:trace contextRef="#ctx0" brushRef="#br0">159 0 5926,'0'0'4484,"-10"2"-4041,5-1-387,0 0 1,-1 0-1,1 1 1,0 0-1,0 0 1,-1 0-1,2 0 0,-1 1 1,0 0-1,0 0 1,1 0-1,0 0 1,-1 1-1,1 0 0,1 0 1,-1 0-1,1 0 1,-1 1-1,1-1 1,0 1-1,1 0 1,-1-1-1,1 2 0,0-1 1,0 0-1,0 0 1,0 8-1,1-11-56,1-1 0,0 1 0,0-1 0,0 1 0,0 0 0,0-1 0,0 1-1,0-1 1,1 1 0,-1-1 0,0 1 0,1-1 0,-1 0 0,1 1 0,0-1 0,-1 0 0,1 1 0,0-1 0,0 0-1,0 0 1,0 1 0,0-1 0,0 0 0,0 0 0,0 0 0,0 0 0,1 0 0,1 0 0,3 2-37,0-1 1,1 0-1,-1 0 1,1-1 0,10 2-1,33 8-139,-48-10 178,-1-1 1,1 1-1,0 0 0,0 0 1,0 0-1,-1 1 1,1-1-1,-1 0 0,1 1 1,-1-1-1,1 1 1,-1-1-1,0 1 0,1 0 1,-1 0-1,0-1 1,0 1-1,-1 0 0,1 0 1,1 3-1,-1 3 208,0 1-1,-1-1 1,0 1 0,0 0 0,-1-1-1,0 1 1,0-1 0,-1 1-1,0-1 1,-1 1 0,0-1-1,0 0 1,-1 0 0,0-1 0,-7 11-1,8-13-84,0-1-1,0 1 1,-1-1 0,0 0-1,0 0 1,0 0-1,0-1 1,-1 1-1,1-1 1,-1 0 0,-6 3-1,7-5-106,1 0 0,-1 0 0,1 0 0,-1 0-1,1-1 1,-1 1 0,0-1 0,1 0 0,-1 0 0,1 0-1,-1-1 1,0 1 0,1-1 0,-1 0 0,1 0 0,-1 0-1,1 0 1,-5-3 0,6 3-168,0-1 0,0 1 0,0 0 0,0-1 0,0 1 0,1-1 0,-1 1 0,1-1 0,-1 0 0,1 0 0,0 0 0,-1 0 0,1 0 0,0 0 0,0 0 0,0 0 0,1 0 0,-1 0 0,1-1 0,-1 1 0,1 0 0,-1 0 0,1-1 1,0 1-1,0 0 0,0-1 0,1 1 0,0-4 0,0 0-411,0 1 0,1-1 1,0 0-1,0 1 0,0 0 1,1-1-1,0 1 0,0 0 1,0 0-1,5-6 0,15-11-2321</inkml:trace>
</inkml:ink>
</file>

<file path=ppt/ink/ink3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0.595"/>
    </inkml:context>
    <inkml:brush xml:id="br0">
      <inkml:brushProperty name="width" value="0.05" units="cm"/>
      <inkml:brushProperty name="height" value="0.05" units="cm"/>
    </inkml:brush>
  </inkml:definitions>
  <inkml:trace contextRef="#ctx0" brushRef="#br0">78 1 6694,'0'0'7645,"-1"13"-6892,-2 13-319,-5 90 799,8-104-1194,0 1-1,1 0 0,0 0 1,1-1-1,1 1 1,0-1-1,7 18 1,-4-17-135,1 1 0,0-1 0,1 0-1,1-1 1,0 0 0,14 15 0,-28-29-2730,-27-21 1712,-10-13 761,30 28 402,1-1 0,1 0 0,0-1 1,0 0-1,-12-17 0,22 26-15,0 0 0,0 1 1,0-1-1,0 0 0,0 0 0,0 1 1,0-1-1,0 0 0,0 1 1,0-1-1,0 0 0,0 0 1,1 1-1,-1-1 0,0 0 0,0 1 1,1-1-1,-1 0 0,1 1 1,-1-1-1,0 1 0,1-1 0,-1 0 1,1 1-1,-1-1 0,1 1 1,0 0-1,-1-1 0,1 1 1,-1-1-1,1 1 0,0 0 0,-1-1 1,1 1-1,0 0 0,0 0 1,-1 0-1,1 0 0,0-1 0,0 1 1,0 0-1,44-12-150,-31 9 233,33-10-325,41-12-5835,-70 19 2493</inkml:trace>
</inkml:ink>
</file>

<file path=ppt/ink/ink3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0.943"/>
    </inkml:context>
    <inkml:brush xml:id="br0">
      <inkml:brushProperty name="width" value="0.05" units="cm"/>
      <inkml:brushProperty name="height" value="0.05" units="cm"/>
    </inkml:brush>
  </inkml:definitions>
  <inkml:trace contextRef="#ctx0" brushRef="#br0">0 1 6598,'0'0'8232,"0"51"-7047,0-21-352,0 0-545,0-1-160,6-4-64,5-4-64,0-6-544,2-7-705,-2-5-257,0-3-608,-10-5-1185,3-11-1634</inkml:trace>
</inkml:ink>
</file>

<file path=ppt/ink/ink3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1.290"/>
    </inkml:context>
    <inkml:brush xml:id="br0">
      <inkml:brushProperty name="width" value="0.05" units="cm"/>
      <inkml:brushProperty name="height" value="0.05" units="cm"/>
    </inkml:brush>
  </inkml:definitions>
  <inkml:trace contextRef="#ctx0" brushRef="#br0">4 58 7591,'0'0'4693,"0"12"-3957,-1 5-457,0 5-43,0-1-1,3 28 1,-2-45-232,0-1 1,0 1-1,1-1 1,-1 1-1,1-1 1,0 0 0,0 0-1,0 1 1,0-1-1,1 0 1,-1 0-1,1 0 1,0 0-1,-1 0 1,1 0-1,1-1 1,-1 1-1,0-1 1,1 1 0,-1-1-1,1 0 1,0 0-1,3 2 1,-4-4 6,1 0 1,-1 0 0,1 0-1,0 0 1,-1 0-1,1 0 1,-1-1 0,1 1-1,-1-1 1,0 0-1,1 0 1,-1 0 0,0 0-1,1 0 1,-1 0 0,0-1-1,0 1 1,0-1-1,0 0 1,0 1 0,-1-1-1,1 0 1,0 0-1,-1 0 1,1 0 0,-1 0-1,0 0 1,2-4 0,6-10 3,-1 1 0,11-28 0,-19 42-18,5-14-41,0-1 1,-1 1-1,0-2 1,-1 1-1,-1 0 1,-1-27-1,-1 43 46,0 0-1,0-1 0,-1 1 0,1 0 0,0 0 0,0 0 1,-1 0-1,1 0 0,0 0 0,-1-1 0,1 1 0,0 0 0,0 0 1,-1 0-1,1 0 0,0 0 0,-1 0 0,1 0 0,0 0 1,-1 0-1,1 0 0,0 1 0,0-1 0,-1 0 0,1 0 0,0 0 1,-1 0-1,1 0 0,0 0 0,0 1 0,-1-1 0,1 0 1,0 0-1,0 0 0,0 1 0,-1-1 0,-2 5 26,1-1 0,0 1 0,0 0 0,0 0 0,0 0 0,1 0 0,0 0 0,0 0 0,0 0 1,0 0-1,1 9 0,1 61 405,0-73-420,-2 1 16,1 0 0,1-1 1,-1 1-1,0 0 0,1 0 0,0 0 0,-1-1 1,1 1-1,0 0 0,0-1 0,0 1 1,1-1-1,-1 1 0,1-1 0,-1 0 0,1 1 1,0-1-1,0 0 0,0 0 0,0 0 0,0-1 1,1 1-1,-1 0 0,0-1 0,1 1 1,-1-1-1,1 0 0,0 0 0,-1 0 0,1 0 1,0 0-1,-1-1 0,1 1 0,0-1 1,0 0-1,3 0 0,3 0-83,-1-1 0,1 0 0,0 0 0,0-1-1,-1 0 1,1-1 0,-1 1 0,0-2 0,0 1 0,10-7 0,-30 10-5102,-2 5 897</inkml:trace>
</inkml:ink>
</file>

<file path=ppt/ink/ink3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1.633"/>
    </inkml:context>
    <inkml:brush xml:id="br0">
      <inkml:brushProperty name="width" value="0.05" units="cm"/>
      <inkml:brushProperty name="height" value="0.05" units="cm"/>
    </inkml:brush>
  </inkml:definitions>
  <inkml:trace contextRef="#ctx0" brushRef="#br0">0 0 6278,'0'0'9577</inkml:trace>
</inkml:ink>
</file>

<file path=ppt/ink/ink3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2.730"/>
    </inkml:context>
    <inkml:brush xml:id="br0">
      <inkml:brushProperty name="width" value="0.05" units="cm"/>
      <inkml:brushProperty name="height" value="0.05" units="cm"/>
    </inkml:brush>
  </inkml:definitions>
  <inkml:trace contextRef="#ctx0" brushRef="#br0">94 185 7431,'0'0'1505,"-2"-8"364,-10-28-113,12 35-1689,0 0 0,0 0-1,-1 0 1,1 0 0,0 0-1,-1 0 1,1 0 0,-1 0 0,1 0-1,-1 0 1,1 1 0,-1-1-1,0 0 1,1 0 0,-1 1 0,0-1-1,0 0 1,1 1 0,-1-1-1,0 0 1,0 1 0,0 0-1,0-1 1,0 1 0,0-1 0,0 1-1,0 0 1,0 0 0,0-1-1,0 1 1,0 0 0,0 0 0,0 0-1,0 0 1,0 0 0,0 1-1,0-1 1,0 0 0,0 0 0,0 1-1,0-1 1,0 0 0,0 1-1,0-1 1,0 1 0,0 0 0,-2 1-36,0 0 1,1 0 0,-1 1 0,1-1 0,0 1 0,0-1 0,0 1 0,0 0-1,0 0 1,-2 6 0,0 5 16,1 0 0,0 0 0,1 0 0,0 1 0,1 19 0,1-34-40,0 1 0,0-1 0,0 1-1,0-1 1,0 1 0,0-1 0,0 1 0,0-1-1,0 1 1,1-1 0,-1 0 0,0 1-1,0-1 1,0 1 0,1-1 0,-1 1-1,0-1 1,1 0 0,-1 1 0,0-1-1,1 0 1,-1 1 0,0-1 0,1 0-1,-1 0 1,1 1 0,-1-1 0,1 0-1,-1 0 1,0 0 0,1 1 0,-1-1-1,1 0 1,-1 0 0,1 0 0,-1 0-1,1 0 1,-1 0 0,1 0 0,-1 0 0,1 0-1,-1 0 1,1 0 0,-1-1 0,1 1-1,-1 0 1,0 0 0,1 0 0,-1-1-1,1 1 1,-1 0 0,1 0 0,-1-1-1,1 1 1,25-18 671,19-34-77,-30 33-533,1 1 1,20-18 0,-35 35-72,0 1 0,-1-1 0,1 0 0,0 0 1,0 0-1,0 0 0,-1 1 0,1-1 0,0 1 0,0-1 0,0 0 0,0 1 0,0 0 1,0-1-1,0 1 0,1-1 0,-1 1 0,0 0 0,0 0 0,0 0 0,0 0 0,0 0 1,0 0-1,0 0 0,1 0 0,-1 0 0,0 0 0,0 1 0,0-1 0,0 0 1,0 1-1,0-1 0,0 1 0,1 0 0,1 2 21,-1 1 0,1-1 1,-1 1-1,0-1 0,-1 1 0,1 0 1,0 0-1,0 4 0,-2-5 7,1 0-1,0-1 1,-1 1 0,1 0-1,0-1 1,0 1 0,1 0-1,-1-1 1,1 0 0,-1 1-1,1-1 1,0 0 0,-1 0-1,1 0 1,0 0 0,1 0-1,-1 0 1,0 0 0,0-1-1,5 3 1,-3-4 31,0 0 1,0 0 0,0 0-1,0-1 1,0 1-1,0-1 1,0 0-1,0 0 1,0-1-1,0 1 1,0-1 0,-1 0-1,1 0 1,-1 0-1,1 0 1,4-5-1,53-52 369,-43 40-421,-8 7 13,19-16 7,-29 47-1384,0-19 1228,0 1 0,0-1 1,0 1-1,0-1 1,0 1-1,0-1 0,0 0 1,0 1-1,0-1 1,0 1-1,0-1 1,0 1-1,0-1 0,0 1 1,1-1-1,-1 1 1,0-1-1,0 0 0,1 1 1,-1-1-1,0 1 1,0-1-1,1 0 1,-1 1-1,0-1 0,1 0 1,-1 1-1,1-1 1,-1 0-1,0 0 0,1 1 1,-1-1-1,1 0 1,-1 0-1,1 0 1,-1 1-1,0-1 0,1 0 1,-1 0-1,1 0 1,0 0-1,4-3-573,-1 0 1,0 0-1,1-1 0,-1 0 0,0 1 0,-1-2 1,1 1-1,-1 0 0,1 0 0,-1-1 1,-1 0-1,3-5 0,0 2 9,15-28-2455</inkml:trace>
</inkml:ink>
</file>

<file path=ppt/ink/ink3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3.280"/>
    </inkml:context>
    <inkml:brush xml:id="br0">
      <inkml:brushProperty name="width" value="0.05" units="cm"/>
      <inkml:brushProperty name="height" value="0.05" units="cm"/>
    </inkml:brush>
  </inkml:definitions>
  <inkml:trace contextRef="#ctx0" brushRef="#br0">40 89 192,'0'-10'1869,"1"2"-1108,3-32 969,-8 13 2868,4 27-4536,0 0 1,0 0-1,-1 0 1,1-1-1,0 1 1,0 0-1,0 0 1,0-1-1,-1 1 1,1 0-1,0 0 1,0 0-1,0 0 0,-1-1 1,1 1-1,0 0 1,0 0-1,0 0 1,-1 0-1,1 0 1,0 0-1,0 0 1,-1 0-1,1 0 1,0-1-1,0 1 0,-1 0 1,1 0-1,0 0 1,-1 0-1,1 1 1,0-1-1,0 0 1,-1 0-1,1 0 1,0 0-1,0 0 1,-1 0-1,1 0 0,0 0 1,0 0-1,0 1 1,-1-1-1,1 0 1,0 0-1,0 0 1,0 1-1,-1-1 1,1 0-1,0 0 1,0 0-1,0 1 0,0-1 1,0 0-1,0 0 1,-1 1-1,1-1 1,-8 15 670,4-2-568,0 0 0,0 1 0,1-1 0,1 1 0,0-1-1,1 1 1,1 0 0,1 22 0,-1-34-158,1-1-1,-1 1 1,0 0 0,1-1-1,-1 1 1,0 0-1,1-1 1,0 1 0,-1-1-1,1 1 1,0-1-1,0 0 1,0 1 0,0-1-1,0 0 1,0 1 0,0-1-1,1 0 1,-1 0-1,0 0 1,1 0 0,-1 0-1,0-1 1,1 1-1,-1 0 1,1 0 0,0-1-1,-1 1 1,1-1-1,-1 0 1,1 1 0,0-1-1,-1 0 1,1 0-1,0 0 1,-1 0 0,1 0-1,0-1 1,-1 1-1,1 0 1,2-1 0,3-1 29,-1 0 0,1 0 0,0-1 0,-1 1 1,1-2-1,-1 1 0,0-1 0,8-5 0,61-65-9,-74 115-112,-2-39 121,1 0 1,0 0-1,0 0 0,0 0 1,0 0-1,1 0 1,-1 0-1,0 0 0,1 0 1,-1 0-1,1 0 1,0 0-1,0 0 0,-1 0 1,1 0-1,0-1 1,1 1-1,-1 0 0,0-1 1,0 1-1,1-1 1,1 2-1,0-2-9,-1 0 0,0-1 0,1 0 0,-1 1 0,1-1 0,-1 0 0,1 0 0,-1 0 0,0-1 0,1 1 0,-1 0 0,1-1 0,-1 0 0,0 1 0,1-1 0,-1 0 0,0 0 0,0-1 0,3-1 0,50-38 230,-49 35-350,0 1-1,1-1 0,-1 1 0,1 0 0,0 1 0,0-1 0,0 2 0,1-1 0,0 1 0,-1 0 0,15-3 0,-21 6 68,-1 0 1,1 0-1,0 0 0,0 1 1,0-1-1,0 0 0,0 1 1,-1-1-1,1 1 0,0-1 1,0 1-1,-1-1 0,1 1 1,0 0-1,-1-1 0,1 1 1,-1 0-1,1-1 0,0 1 1,-1 0-1,0 0 0,1-1 1,-1 1-1,1 0 0,-1 0 1,0 0-1,0 0 0,1 0 1,-1 0-1,0-1 0,0 1 1,0 0-1,0 1 0,1 38 42,-1-33-8,2 92 772,-4 109 2065,2-206-2846,-1 1 0,1 0 1,0 0-1,-1 0 0,0 0 1,1 0-1,-1 0 1,0-1-1,0 1 0,-1 0 1,1-1-1,-1 1 0,1-1 1,-1 1-1,0-1 0,-2 3 1,2-4-11,1 0 0,-1 0 0,0 0 0,1 0 0,-1 0 0,0 0 0,0-1 0,1 1 0,-1-1 0,0 1 0,0-1 0,0 0 0,0 0 0,0 0 0,0 0 0,0 0 1,1 0-1,-1 0 0,-3-1 0,1 0 2,0-1 0,0 1 1,0-1-1,0 0 1,0 0-1,1-1 0,-1 1 1,0-1-1,1 0 1,0 1-1,0-1 0,0-1 1,0 1-1,0 0 0,0-1 1,1 0-1,0 1 1,0-1-1,0 0 0,-2-6 1,2 3 3,0-1 0,0 0 0,1-1 0,0 1 0,1 0 1,-1 0-1,2 0 0,-1-1 0,1 1 0,0 0 0,1 0 1,0 0-1,0 0 0,1 1 0,0-1 0,0 0 0,1 1 0,0 0 1,0 0-1,1 0 0,0 0 0,0 1 0,7-7 0,13-12-184,1 1-1,1 1 1,2 2-1,30-19 1,-32 22-712,4-5-2670,-7-1-1260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5.845"/>
    </inkml:context>
    <inkml:brush xml:id="br0">
      <inkml:brushProperty name="width" value="0.05" units="cm"/>
      <inkml:brushProperty name="height" value="0.05" units="cm"/>
    </inkml:brush>
  </inkml:definitions>
  <inkml:trace contextRef="#ctx0" brushRef="#br0">65 0 2114,'0'0'12668,"-2"6"-12519,1-5-157,1-1 0,0 1 0,-1 0 0,1 0 0,0 0 0,-1 0 0,1 0 0,0 0 0,0 0 0,0 0 0,0 0 0,0-1 0,0 1 0,0 0 0,0 0 0,0 0 0,0 0 0,1 0-1,-1 0 1,0 0 0,1 0 0,-1 0 0,1-1 0,-1 1 0,1 0 0,-1 0 0,1 0 0,-1-1 0,2 2 0,28 8-937,-3-3 509,-15-3 326,1 0 1,-1 1 0,0 1-1,20 11 1,-29-15 135,-1-1 1,1 1-1,-1 0 1,0 0-1,0 0 0,1 0 1,-1 0-1,0 0 1,-1 0-1,1 1 0,0-1 1,-1 1-1,1-1 0,-1 1 1,0 0-1,0-1 1,0 1-1,0 0 0,0 0 1,-1 0-1,1 0 0,-1 0 1,0 0-1,0 0 1,0-1-1,0 1 0,-1 6 1,0-7 123,0 0 1,0 0-1,-1 0 0,1 0 1,0 0-1,-1-1 1,1 1-1,-1 0 1,1-1-1,-1 1 0,0-1 1,0 0-1,0 1 1,-4 1-1,-35 16 1216,26-13-814,-69 25 1185,26-19-3794,44-12-2027</inkml:trace>
</inkml:ink>
</file>

<file path=ppt/ink/ink3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3.823"/>
    </inkml:context>
    <inkml:brush xml:id="br0">
      <inkml:brushProperty name="width" value="0.05" units="cm"/>
      <inkml:brushProperty name="height" value="0.05" units="cm"/>
    </inkml:brush>
  </inkml:definitions>
  <inkml:trace contextRef="#ctx0" brushRef="#br0">0 424 865,'0'0'10447,"9"-10"-9016,12-20-508,-1 0 0,-1-1 1,26-56-1,39-118 1580,-77 186-2304,-7 19-197,0-1-1,0 1 1,0-1 0,0 1 0,0-1-1,0 1 1,0 0 0,0-1-1,0 1 1,0-1 0,1 1-1,-1 0 1,0-1 0,0 1 0,0-1-1,0 1 1,1 0 0,-1-1-1,0 1 1,0 0 0,1-1-1,-1 1 1,0 0 0,0-1-1,1 1 1,-1 0 0,0 0 0,1-1-1,-1 1 1,0 0 0,1 0-1,-1 0 1,1 0 0,-1-1-1,0 1 1,1 0 0,-1 0 0,1 0-1,-1 0 1,1 0 0,4 22 8,-5 54-13,0-60 38,-2 41-39,1-38-28,-1 1 1,2-1-1,1 1 1,0-1-1,1 0 0,2 1 1,0-1-1,9 27 1,-12-43-157,0-1-1,1 0 1,-1 0 0,1 1-1,-1-1 1,1 0 0,0 0-1,0 0 1,0-1 0,2 3-1,-2-3-249,0 0 0,0 0 0,0 0 0,0 0 0,0 0 0,0 0-1,0-1 1,1 1 0,-1-1 0,0 0 0,0 1 0,3-1 0,13 0-4863</inkml:trace>
</inkml:ink>
</file>

<file path=ppt/ink/ink3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4.168"/>
    </inkml:context>
    <inkml:brush xml:id="br0">
      <inkml:brushProperty name="width" value="0.05" units="cm"/>
      <inkml:brushProperty name="height" value="0.05" units="cm"/>
    </inkml:brush>
  </inkml:definitions>
  <inkml:trace contextRef="#ctx0" brushRef="#br0">11 1 5573,'0'0'4837,"0"62"-3620,-5-36-929,-1 0-31,6-5 63,0-4-96,0-7-256,11-7-577,0-3-1024,4-9-1314,-1-11-2402</inkml:trace>
</inkml:ink>
</file>

<file path=ppt/ink/ink3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4.526"/>
    </inkml:context>
    <inkml:brush xml:id="br0">
      <inkml:brushProperty name="width" value="0.05" units="cm"/>
      <inkml:brushProperty name="height" value="0.05" units="cm"/>
    </inkml:brush>
  </inkml:definitions>
  <inkml:trace contextRef="#ctx0" brushRef="#br0">1 100 6502,'5'-9'1714,"-2"5"-1572,2-6 548,2-1 1,0 1-1,12-14 1,-17 21-556,1 1 0,0-1 1,0 0-1,0 1 0,0-1 1,1 1-1,-1 0 0,1 0 1,-1 0-1,1 1 1,0-1-1,0 1 0,-1 0 1,1 0-1,0 0 0,8 0 1,-10 2-131,-1-1 1,0 1 0,1-1-1,-1 1 1,0 0 0,0 0-1,1 0 1,-1 0 0,0 0-1,0 0 1,0 0 0,0 0 0,0 0-1,0 0 1,0 0 0,0 1-1,-1-1 1,1 0 0,0 1-1,-1-1 1,1 1 0,-1-1-1,0 1 1,1-1 0,-1 0-1,0 1 1,0-1 0,0 1-1,0-1 1,0 1 0,-1 2-1,-2 52 860,-1-43-412,0-1 1,-1 1-1,0-1 1,-1 0-1,-13 19 0,12-20-92,0 1 0,1 0 0,0 0-1,1 0 1,-7 23 0,12-34-351,1 0 1,-1-1-1,0 1 1,0 0-1,0-1 1,0 1-1,1-1 1,-1 1-1,0-1 1,0 1 0,1-1-1,-1 1 1,0 0-1,1-1 1,-1 0-1,1 1 1,-1-1-1,1 1 1,-1-1-1,1 1 1,-1-1-1,1 0 1,-1 0-1,1 1 1,-1-1 0,1 0-1,-1 0 1,1 1-1,0-1 1,-1 0-1,1 0 1,0 0-1,-1 0 1,1 0-1,-1 0 1,1 0-1,0 0 1,0 0-1,32-1 89,-27 1-75,10-2-212,1 0-1,-1-2 0,0 0 0,0 0 0,-1-2 0,0 0 0,0 0 1,18-12-1,-11 6-2606,-1-1 0,28-24 0,-25 15-2522</inkml:trace>
</inkml:ink>
</file>

<file path=ppt/ink/ink3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4.872"/>
    </inkml:context>
    <inkml:brush xml:id="br0">
      <inkml:brushProperty name="width" value="0.05" units="cm"/>
      <inkml:brushProperty name="height" value="0.05" units="cm"/>
    </inkml:brush>
  </inkml:definitions>
  <inkml:trace contextRef="#ctx0" brushRef="#br0">108 1 4837,'0'0'8648,"-29"62"-8104,9-24-127,7 4 95,0 2 33,0-5-65,4-5-160,2-4-191,3-7-97,4-6-96,0-7-1122,0-8-1120</inkml:trace>
</inkml:ink>
</file>

<file path=ppt/ink/ink3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2:25.232"/>
    </inkml:context>
    <inkml:brush xml:id="br0">
      <inkml:brushProperty name="width" value="0.05" units="cm"/>
      <inkml:brushProperty name="height" value="0.05" units="cm"/>
    </inkml:brush>
  </inkml:definitions>
  <inkml:trace contextRef="#ctx0" brushRef="#br0">123 34 8072,'0'0'971,"-11"7"556,1 1-1267,-1 1 1,1 0-1,0 0 0,1 0 1,-13 19-1,17-21-190,0 0 0,1 0 0,0 0 0,0 1 0,1 0 0,0-1 0,0 1 0,1 1 0,0-1 0,0 0 0,1 0 0,0 11 0,0-18-66,1-1 1,0 1-1,0-1 1,0 1 0,0-1-1,0 1 1,0-1-1,0 1 1,0-1-1,0 1 1,1-1-1,-1 1 1,0-1 0,0 1-1,0-1 1,0 1-1,1-1 1,-1 1-1,0-1 1,1 1 0,-1-1-1,0 0 1,1 1-1,-1-1 1,0 1-1,1-1 1,-1 0 0,1 1-1,-1-1 1,1 0-1,-1 0 1,1 1-1,0-1 1,19-6 295,16-23 179,-22 15-418,-1 0 0,-1 0-1,15-25 1,-22 32-49,-1 0 0,0 0 0,-1-1 0,1 1-1,-1-1 1,-1 0 0,0 0 0,0 0 0,0 0 0,0-13 0,-2 20-3,0 0 1,-1 0 0,1 0 0,0-1-1,0 1 1,-1 0 0,1 0 0,0 0 0,-1 0-1,1 0 1,-1 0 0,0 0 0,1 0 0,-1 0-1,0 0 1,1 1 0,-1-1 0,0 0-1,0 0 1,0 1 0,0-1 0,0 0 0,1 1-1,-1-1 1,-1 1 0,1-1 0,0 1-1,0 0 1,0-1 0,0 1 0,0 0 0,0 0-1,0-1 1,0 1 0,-1 0 0,1 0 0,0 1-1,0-1 1,0 0 0,0 0 0,0 0-1,-2 1 1,-2 0 0,0 0 1,0 0-1,1 1 0,-1-1 0,0 1 0,1 0 1,-1 0-1,-6 5 0,6-3-61,1-1 0,0 1-1,1-1 1,-1 1 0,1 0 0,-1 1 0,1-1-1,0 1 1,1-1 0,-1 1 0,1 0 0,0 0-1,0 0 1,0 0 0,1 0 0,0 0 0,0 1-1,0-1 1,1 0 0,-1 1 0,2 7 0,0-11-171,-1 0 1,1 0-1,0-1 1,0 1-1,0 0 1,1-1 0,-1 1-1,0-1 1,0 1-1,1-1 1,-1 0-1,1 0 1,-1 0-1,1 1 1,0-1-1,-1-1 1,1 1 0,0 0-1,0 0 1,0-1-1,0 1 1,-1-1-1,1 1 1,0-1-1,0 0 1,0 0-1,0 0 1,2 0 0,26 3-3057</inkml:trace>
  <inkml:trace contextRef="#ctx0" brushRef="#br0" timeOffset="1">468 294 6790,'0'0'1308,"0"11"262,0 3-1072,-1-8-256,1 1 0,0-1-1,1 1 1,0 0 0,2 11-1,-3-17-209,0 0-1,0-1 1,1 1-1,-1 0 1,0 0-1,0 0 1,1-1-1,-1 1 1,0 0-1,1-1 1,-1 1-1,1 0 1,-1-1-1,1 1 1,-1 0-1,1-1 1,0 1-1,-1-1 0,1 1 1,-1-1-1,1 1 1,0-1-1,0 1 1,-1-1-1,1 0 1,0 0-1,0 1 1,-1-1-1,1 0 1,0 0-1,0 0 1,0 0-1,0 0 1,-1 0-1,1 0 1,0 0-1,0 0 1,0 0-1,-1 0 1,1 0-1,0-1 1,0 1-1,0 0 1,-1-1-1,1 1 1,0 0-1,-1-1 0,1 1 1,0-1-1,-1 1 1,1-1-1,0 1 1,0-2-1,33-30 277,-27 22-268,1 0 1,-2-1 0,1 0-1,5-16 1,-10 23 73,0 0-1,-1 0 1,1 0 0,-1 0-1,0 0 1,0-1-1,-1 1 1,1-1 0,-1 1-1,0 0 1,0-1 0,-1 1-1,1 0 1,-1-1 0,0 1-1,-2-5 1,2 7-106,0 1 1,0 0-1,0-1 0,0 1 1,0 0-1,0 0 0,0 0 1,0 0-1,-1 0 0,1 0 1,0 0-1,-1 1 0,1-1 1,-1 0-1,1 1 0,-1-1 1,1 1-1,-1-1 0,1 1 1,-1 0-1,1 0 0,-1 0 1,1 0-1,-1 0 0,0 0 1,1 0-1,-1 0 0,1 1 1,-1-1-1,-2 2 0,-1-1-28,0 0-1,0 1 1,0 0 0,1 0-1,-1 0 1,1 1-1,0-1 1,-6 6 0,4-3-174,1 0 1,0 1 0,1 0 0,-1 0 0,1 0 0,-5 10-1,-3 24-3690,11-26-147</inkml:trace>
</inkml:ink>
</file>

<file path=ppt/ink/ink3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29.369"/>
    </inkml:context>
    <inkml:brush xml:id="br0">
      <inkml:brushProperty name="width" value="0.05" units="cm"/>
      <inkml:brushProperty name="height" value="0.05" units="cm"/>
    </inkml:brush>
  </inkml:definitions>
  <inkml:trace contextRef="#ctx0" brushRef="#br0">1548 377 3427,'-11'0'128,"-56"2"446,-99 15 0,-44 13 660,118-20-249,-151 38-1,200-36-958,2 2-1,-1 2 1,2 2-1,0 2 1,1 1-1,2 2 1,0 1 0,1 2-1,2 2 1,0 1-1,2 2 1,2 0-1,-33 45 1,34-37 25,2 1 0,1 1 1,3 1-1,-20 49 0,30-57-23,1 1-1,2 0 0,2 0 1,1 1-1,2-1 1,-1 41-1,4-47 16,3-1-1,0 1 1,2-1-1,1 0 1,14 53-1,-12-62-16,2-1 1,-1-1-1,2 1 0,0-1 1,2-1-1,-1 1 0,2-2 0,0 0 1,23 22-1,-15-19-49,0-1 0,1-1 0,1-2 0,0 0 0,1-1 0,0-1 0,1-1 0,1-1 0,0-1 0,0-1 0,0-2 0,1 0 0,0-2 0,40 2-1,-29-5 53,0-2 0,-1-1 0,1-2-1,-1-2 1,0-1 0,0-2-1,-1-2 1,0 0 0,62-32-1,-4-8 166,-2-4 1,-3-4-1,129-113 0,-93 58-70,168-200 0,-218 224 168,-4-3 0,64-114 0,-107 160-205,-3 0 0,-2-2 0,-2 0 0,-2-1 0,-2-1-1,17-102 1,-30 134-89,-1 1-1,-1-1 0,-1 1 1,0-1-1,-6-32 0,5 45-40,-1 1-1,0-1 1,0 0 0,0 0-1,0 1 1,-1 0-1,0-1 1,0 1-1,-1 0 1,1 0 0,-1 1-1,0-1 1,0 1-1,-1 0 1,1 0-1,-1 0 1,0 1 0,0-1-1,0 1 1,-1 0-1,-7-2 1,-6-2-123,0 2 0,0 0 0,0 1 0,-1 2 0,1-1 0,-1 2 0,-38 3 0,16 1 119,-1 3 1,-68 17-1,43-2 118,1 2 0,1 4 1,1 2-1,2 3 0,-90 61 1,-60 67-893,14 21-3319,105-93 265</inkml:trace>
</inkml:ink>
</file>

<file path=ppt/ink/ink3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37.386"/>
    </inkml:context>
    <inkml:brush xml:id="br0">
      <inkml:brushProperty name="width" value="0.05" units="cm"/>
      <inkml:brushProperty name="height" value="0.05" units="cm"/>
    </inkml:brush>
  </inkml:definitions>
  <inkml:trace contextRef="#ctx0" brushRef="#br0">737 94 1890,'0'0'2082,"-3"-9"-1511,2 6-506,1 0 1,-1-1-1,-1 1 1,1 0-1,0 0 1,-1 0-1,1 0 1,-1 0-1,0 0 1,0 1-1,0-1 1,-1 0-1,1 1 1,0 0-1,-1-1 1,0 1-1,1 0 1,-1 1-1,0-1 1,0 0-1,0 1 1,0-1-1,0 1 1,-1 0-1,-3-1 1,-26-5 144,0 1 1,0 1-1,0 2 1,0 1-1,0 2 1,-45 5-1,55-2-195,0 2-1,1 0 1,-1 1 0,1 1-1,-30 14 1,37-14-15,1 0 1,0 0-1,0 2 0,1 0 1,0 0-1,1 1 0,0 1 1,-19 21-1,19-15-9,0 2 1,2 0-1,0 0 0,1 1 1,1 0-1,1 0 0,0 1 1,2 0-1,0 0 0,2 1 1,0-1-1,1 1 0,2 0 1,0-1-1,4 31 0,-2-44 21,1 0-1,-1 0 1,1-1-1,0 1 0,1-1 1,0 0-1,0 0 1,1 0-1,0-1 1,0 1-1,0-1 1,1 0-1,0-1 0,0 1 1,0-1-1,1 0 1,0-1-1,0 0 1,0 0-1,0 0 1,1-1-1,-1 0 0,1 0 1,0-1-1,11 2 1,1 0 90,0-1 0,0-1 0,0-1 0,0 0 0,1-2 0,-1 0 1,0-1-1,0-1 0,23-7 0,25-10-125,0-3 0,-2-2-1,0-4 1,-2-2 0,92-62 0,-140 82 10,-1-1 0,0 0 0,-1-2 0,22-24 0,-31 32 66,-1 0 1,0 0-1,0 0 0,-1 0 0,0-1 0,0 0 0,0 1 0,-1-1 0,0 0 0,0 0 0,-1-1 0,0 1 1,0 0-1,0 0 0,-2-11 0,0 13-10,0 1 0,0 0 0,-1 0 0,1 0-1,-1 0 1,0 0 0,0 0 0,0 0 0,-1 1 0,0-1 0,1 1 0,-1 0 0,0 0 0,0 0 0,-1 0 0,1 0 0,-1 1 0,1-1 0,-1 1-1,0 0 1,0 0 0,0 0 0,0 1 0,-5-2 0,-12-4-52,0 1-1,0 1 1,-31-3-1,-64-1-52,77 8-176,1-2 0,0-2 0,-41-10 0,79 15 148,-1 0 1,1 0-1,-1 0 1,1 0-1,-1 0 0,1 0 1,-1 0-1,0 0 0,1 0 1,-1-1-1,1 1 0,-1 0 1,1 0-1,-1-1 0,1 1 1,0 0-1,-1-1 0,1 1 1,-1 0-1,1-1 0,0 1 1,-1-1-1,1 1 0,0-1 1,-1 1-1,1-1 0,0 1 1,0-1-1,-1 1 1,1-1-1,0 1 0,0-1 1,0-1-1,0-5-4181</inkml:trace>
</inkml:ink>
</file>

<file path=ppt/ink/ink3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44.767"/>
    </inkml:context>
    <inkml:brush xml:id="br0">
      <inkml:brushProperty name="width" value="0.05" units="cm"/>
      <inkml:brushProperty name="height" value="0.05" units="cm"/>
    </inkml:brush>
  </inkml:definitions>
  <inkml:trace contextRef="#ctx0" brushRef="#br0">0 133 4516,'0'0'8008,"17"4"-8360,18-14 352,7-8-865,13-10-897,0-8-1057,0-9-672</inkml:trace>
</inkml:ink>
</file>

<file path=ppt/ink/ink3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45.144"/>
    </inkml:context>
    <inkml:brush xml:id="br0">
      <inkml:brushProperty name="width" value="0.05" units="cm"/>
      <inkml:brushProperty name="height" value="0.05" units="cm"/>
    </inkml:brush>
  </inkml:definitions>
  <inkml:trace contextRef="#ctx0" brushRef="#br0">0 529 6406,'0'0'4484,"44"-24"-4420,-4 6-416,6-6-1249,4-11-1827</inkml:trace>
  <inkml:trace contextRef="#ctx0" brushRef="#br0" timeOffset="1">473 203 5990,'0'0'7751,"73"-45"-7879,-21 19-673,12-2-929,2-6-416,2 0-1121,-2-2 128</inkml:trace>
</inkml:ink>
</file>

<file path=ppt/ink/ink3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45.490"/>
    </inkml:context>
    <inkml:brush xml:id="br0">
      <inkml:brushProperty name="width" value="0.05" units="cm"/>
      <inkml:brushProperty name="height" value="0.05" units="cm"/>
    </inkml:brush>
  </inkml:definitions>
  <inkml:trace contextRef="#ctx0" brushRef="#br0">0 0 3299,'0'0'929</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7.692"/>
    </inkml:context>
    <inkml:brush xml:id="br0">
      <inkml:brushProperty name="width" value="0.05" units="cm"/>
      <inkml:brushProperty name="height" value="0.05" units="cm"/>
    </inkml:brush>
  </inkml:definitions>
  <inkml:trace contextRef="#ctx0" brushRef="#br0">46 1 5990,'0'0'7217,"-4"10"-6379,-6 25-117,1 0 0,2 0 0,-4 58-1,6 121-325,13-159-1089,-2-21-3507,-6-29 1355</inkml:trace>
</inkml:ink>
</file>

<file path=ppt/ink/ink3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52.489"/>
    </inkml:context>
    <inkml:brush xml:id="br0">
      <inkml:brushProperty name="width" value="0.05" units="cm"/>
      <inkml:brushProperty name="height" value="0.05" units="cm"/>
    </inkml:brush>
  </inkml:definitions>
  <inkml:trace contextRef="#ctx0" brushRef="#br0">1 396 7687,'1'-14'-555,"1"-3"745,1 1 0,0-1 0,1 1-1,0 0 1,2 1 0,0-1 0,0 1 0,14-21-1,-3 11 194,1 0 0,2 1 0,0 1 0,26-22 0,-37 37-358,-1 1 0,1 0 0,1 0 0,-1 0 0,1 1 0,0 1 0,1 0 0,-1 0-1,1 1 1,0 0 0,0 1 0,0 0 0,23-2 0,-33 5-48,1 0-1,0 0 1,-1 0 0,1 0-1,0 1 1,-1-1 0,1 0-1,0 1 1,-1-1 0,1 1-1,-1 0 1,1-1 0,-1 1-1,1 0 1,-1 0 0,0 0 0,1 0-1,-1 0 1,0 0 0,0 0-1,0 1 1,1-1 0,-1 0-1,-1 1 1,2 1 0,0 0-8,-1 1 0,0 0 1,0 0-1,0-1 0,-1 1 1,1 0-1,-1 0 0,0 0 1,0 0-1,-1 6 0,-2 5 37,0-1 1,0 0-1,-2 0 0,-11 27 0,-23 35 77,-37 83 88,68-140-111,2 0 1,0 0-1,1 1 1,1-1 0,1 1-1,-1 31 1,4-48-65,0-1 0,0 1 1,0-1-1,0 1 0,1-1 0,-1 0 0,1 1 0,0-1 1,-1 0-1,1 1 0,0-1 0,1 0 0,-1 0 1,0 0-1,1 0 0,-1 0 0,1 0 0,-1 0 1,1 0-1,0-1 0,0 1 0,3 2 0,0-2 9,0 0 0,0 0 0,0 0 0,0 0 0,0-1 0,0 0 0,0 0 0,0 0 0,1-1 0,6 0 0,7-1-149,1 0 0,0-2 0,0-1 0,33-10 0,39-22-2722,-57 20-412</inkml:trace>
</inkml:ink>
</file>

<file path=ppt/ink/ink3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3:52.837"/>
    </inkml:context>
    <inkml:brush xml:id="br0">
      <inkml:brushProperty name="width" value="0.05" units="cm"/>
      <inkml:brushProperty name="height" value="0.05" units="cm"/>
    </inkml:brush>
  </inkml:definitions>
  <inkml:trace contextRef="#ctx0" brushRef="#br0">1 55 1730,'0'0'5429,"3"7"-5146,-1-3-170,-2-1-72,1-1 0,-1 0 0,1 0 0,0 1 0,0-1 0,0 0 1,0 0-1,1 0 0,-1 0 0,0 0 0,1 0 0,0 0 0,1 1 0,-2-2-51,0-1-1,0 0 0,0 1 0,0-1 1,0 0-1,1 0 0,-1 0 0,0 0 0,0 0 1,0 0-1,0 0 0,0 0 0,0 0 1,0 0-1,0-1 0,0 1 0,0 0 1,0-1-1,0 1 0,0-1 0,0 1 0,0-1 1,0 1-1,0-1 0,-1 0 0,1 1 1,0-1-1,1-1 0,22-27 195,-20 23-114,16-22 91,0 1-84,-19 31 83,-9 19 184,1-7-166,1 0 1,1 0-1,0 1 0,1-1 1,1 1-1,-1 33 1,3-49-199,1 0 1,0 0-1,-1 0 1,1 0-1,0 0 1,0 0-1,0 0 1,0 0-1,0 0 1,0 0-1,0 0 0,1 0 1,-1 0-1,0 0 1,0 0-1,1 0 1,-1 0-1,1 0 1,-1 0-1,1 0 1,-1 0-1,1 0 1,0 0-1,-1-1 1,1 1-1,0 0 1,0 0-1,-1-1 0,1 1 1,0-1-1,0 1 1,0 0-1,0-1 1,0 0-1,0 1 1,0-1-1,0 0 1,0 1-1,0-1 1,2 0-1,21 1-2259</inkml:trace>
</inkml:ink>
</file>

<file path=ppt/ink/ink3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5.510"/>
    </inkml:context>
    <inkml:brush xml:id="br0">
      <inkml:brushProperty name="width" value="0.05" units="cm"/>
      <inkml:brushProperty name="height" value="0.05" units="cm"/>
    </inkml:brush>
  </inkml:definitions>
  <inkml:trace contextRef="#ctx0" brushRef="#br0">70 259 2050,'-1'-15'1495,"-1"-14"-442,-1 1 0,-2-1 0,0 1 0,-2-1 1,-2 2-1,-19-47 0,28 74-1031,0 0-1,0 1 1,0-1 0,0 0-1,0 0 1,0 0-1,0 0 1,-1 1 0,1-1-1,0 0 1,0 0 0,0 0-1,0 0 1,0 1 0,0-1-1,-1 0 1,1 0 0,0 0-1,0 0 1,0 0-1,0 0 1,-1 0 0,1 1-1,0-1 1,0 0 0,0 0-1,0 0 1,-1 0 0,1 0-1,0 0 1,0 0 0,0 0-1,-1 0 1,1 0-1,0 0 1,0 0 0,0 0-1,-1 0 1,1 0 0,0 0-1,0 0 1,0-1 0,0 1-1,-1 0 1,1 0 0,0 0-1,0 0 1,0 0-1,0 0 1,0 0 0,-1-1-1,1 1 1,0 0 0,0 0-1,0-1 1,-2 21-129,2 55 167,32 702 248,-24-702-336,-3-23-374,20 86 0,-20-126-1567,-2-12-392,-2-7 71,-1-10-726</inkml:trace>
</inkml:ink>
</file>

<file path=ppt/ink/ink3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5.857"/>
    </inkml:context>
    <inkml:brush xml:id="br0">
      <inkml:brushProperty name="width" value="0.05" units="cm"/>
      <inkml:brushProperty name="height" value="0.05" units="cm"/>
    </inkml:brush>
  </inkml:definitions>
  <inkml:trace contextRef="#ctx0" brushRef="#br0">19 237 3299,'-1'12'523,"-1"5"-71,-6 43 1099,0 65 0,8-109-1445,0 0 0,1 0 0,1 0 0,0 0-1,1-1 1,1 1 0,1-1 0,0 0 0,13 28 0,-17-42-69,-1 1 0,1 0 1,0 0-1,0 0 0,0-1 1,0 1-1,0 0 1,1-1-1,-1 1 0,1-1 1,-1 0-1,0 1 0,1-1 1,0 0-1,-1 0 1,1 0-1,0 0 0,0 0 1,-1 0-1,1-1 0,0 1 1,0-1-1,0 1 1,0-1-1,0 1 0,0-1 1,0 0-1,0 0 0,0 0 1,0 0-1,0-1 0,0 1 1,0 0-1,0-1 1,0 1-1,0-1 0,-1 0 1,1 0-1,0 0 0,0 0 1,-1 0-1,1 0 1,0 0-1,-1 0 0,1-1 1,-1 1-1,0-1 0,1 1 1,-1-1-1,0 1 0,0-1 1,0 0-1,0 1 1,0-1-1,1-4 0,26-52 565,-2-1 1,24-81-1,-26 67-577,36-74 1,0 34-4777,-36 70-257</inkml:trace>
</inkml:ink>
</file>

<file path=ppt/ink/ink3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6.579"/>
    </inkml:context>
    <inkml:brush xml:id="br0">
      <inkml:brushProperty name="width" value="0.05" units="cm"/>
      <inkml:brushProperty name="height" value="0.05" units="cm"/>
    </inkml:brush>
  </inkml:definitions>
  <inkml:trace contextRef="#ctx0" brushRef="#br0">7 154 4837,'1'-13'1147,"2"-47"466,-2 10 3298,-12 361-4708,11-298-208,2 38 33,-1-50-32,-1 0 0,0 0-1,0 0 1,1 0 0,-1 0 0,0 0-1,1 0 1,-1 0 0,1 0-1,-1-1 1,1 1 0,-1 0-1,1 0 1,0 0 0,-1-1 0,1 1-1,0 0 1,-1-1 0,1 1-1,0-1 1,0 1 0,0-1-1,0 1 1,0-1 0,0 0 0,0 1-1,-1-1 1,1 0 0,0 0-1,0 0 1,0 0 0,0 1 0,0-1-1,0-1 1,0 1 0,0 0-1,0 0 1,0 0 0,0 0-1,0-1 1,0 1 0,0 0 0,1-2-1,5-1 55,0-1 0,0 0 0,-1-1 0,0 0 0,1 0 0,-2 0 0,1-1 0,-1 0 0,0 0 0,7-11 0,43-73 165,-51 84-222,11-20 195,-2 0 1,0-1-1,-1 0 0,-2-1 0,-1 0 0,-1-1 0,4-31 1,-14 50 254,-4 16-364,-5 16-105,3 4 32,1 1 1,1 1-1,2-1 0,0 1 0,1 48 1,3-74-27,0 0 0,0 1 0,0-1 0,0 0 0,0 1 0,1-1 0,-1 1 0,1-1 0,-1 0 0,1 0 0,0 1 0,0-1 0,0 0 0,0 0 0,0 0 0,1 0 0,-1 0 0,0 0 0,1 0 0,3 2 0,-3-3-39,0 0 0,0 0 0,0 0 1,0-1-1,0 1 0,1 0 0,-1-1 0,0 0 0,1 1 1,-1-1-1,0 0 0,1 0 0,-1-1 0,0 1 1,0 0-1,1-1 0,2 0 0,4-2-759,0-1-1,1 0 0,-2 0 1,1-1-1,0 0 1,-1 0-1,0-1 0,11-10 1,1-5-3149</inkml:trace>
</inkml:ink>
</file>

<file path=ppt/ink/ink3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6.944"/>
    </inkml:context>
    <inkml:brush xml:id="br0">
      <inkml:brushProperty name="width" value="0.05" units="cm"/>
      <inkml:brushProperty name="height" value="0.05" units="cm"/>
    </inkml:brush>
  </inkml:definitions>
  <inkml:trace contextRef="#ctx0" brushRef="#br0">63 15 9033,'0'0'2487,"-8"13"-1873,0 1-520,1 1 1,1-1-1,0 1 0,1 0 1,0 1-1,1-1 0,1 1 1,-2 21-1,0 155-35,5-192-57,0 0 1,0 0-1,0 0 1,0 0-1,0 0 1,0 0-1,0 0 1,0 0-1,0 0 1,0 0-1,0 0 1,0 0-1,1 0 0,-1 0 1,0 0-1,0 0 1,0 0-1,0 0 1,0 0-1,0 0 1,0 0-1,0 0 1,0 0-1,1 0 1,-1 0-1,0 0 1,0 0-1,0 0 1,0 0-1,0 0 1,0 0-1,0 0 1,0 0-1,0 0 1,0 0-1,1 0 1,-1 0-1,0 0 1,0 0-1,0 0 1,0 0-1,0 0 1,0 0-1,0 1 1,0-1-1,0 0 1,0 0-1,0 0 1,0 0-1,0 0 1,0 0-1,0 0 0,0 0 1,0 0-1,0 0 1,0 1-1,0-1 1,0 0-1,0 0 1,0 0-1,0 0 1,0 0-1,0 0 1,0 0-1,0 0 1,0 1-1,8-12 373,6-14 162,124-301 947,-129 309-1479,-5 20-1495,-4 33-3327,0-22 2930,0 9-1909</inkml:trace>
</inkml:ink>
</file>

<file path=ppt/ink/ink3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7.275"/>
    </inkml:context>
    <inkml:brush xml:id="br0">
      <inkml:brushProperty name="width" value="0.05" units="cm"/>
      <inkml:brushProperty name="height" value="0.05" units="cm"/>
    </inkml:brush>
  </inkml:definitions>
  <inkml:trace contextRef="#ctx0" brushRef="#br0">35 152 4452,'-4'9'1025,"-2"3"-381,1-3 297,0 0 0,1 0 0,0 1 0,-3 12 0,16-26 890,45-54-341,3-5-1151,-52 58-325,0 1 0,1 0 0,-1 0 0,1 0 0,-1 1 1,1 0-1,0 0 0,1 0 0,11-3 0,-17 6-17,0 0 0,-1 0 0,1 0 0,0 0 0,0 0-1,0 1 1,-1-1 0,1 0 0,0 0 0,0 1 0,0-1 0,-1 0 0,1 1 0,0-1-1,-1 0 1,1 1 0,0-1 0,-1 1 0,1-1 0,0 1 0,-1 0 0,1-1-1,-1 1 1,1 0 0,-1-1 0,0 1 0,1 0 0,-1 0 0,1-1 0,-1 1 0,0 0-1,0 0 1,0-1 0,1 1 0,-1 0 0,0 0 0,0 0 0,0 0 0,0 1-1,0 44 180,-1-32-77,0 2-38,1 6-56,3-36 286,0-16-15,0-52-1,-4 61-265,5 24-165,0-1 0,0 0 0,0 0 1,0 0-1,0 0 0,0-1 0,7 2 0,-3-2-266,0-1-1,1 0 0,-1 0 0,1 0 1,-1-1-1,0-1 0,0 1 0,1-1 1,-1-1-1,0 0 0,-1 0 1,1 0-1,0-1 0,-1 0 0,0 0 1,9-8-1,5-4-2861</inkml:trace>
</inkml:ink>
</file>

<file path=ppt/ink/ink3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7.998"/>
    </inkml:context>
    <inkml:brush xml:id="br0">
      <inkml:brushProperty name="width" value="0.05" units="cm"/>
      <inkml:brushProperty name="height" value="0.05" units="cm"/>
    </inkml:brush>
  </inkml:definitions>
  <inkml:trace contextRef="#ctx0" brushRef="#br0">88 53 32,'0'0'8899,"-9"11"-7772,2-3-1024,-38 51 993,41-53-1046,1 0 0,0 0 0,0 0 1,0 1-1,1 0 0,-1-1 0,2 1 0,-1 0 0,1 0 0,-1 10 1,2-15-73,0 0 1,0 0 0,0 0 0,1 0 0,-1 1 0,0-1-1,1 0 1,-1 0 0,1 0 0,0 0 0,0-1 0,0 1 0,0 0-1,2 3 1,-2-4 18,0 0 0,0-1-1,0 1 1,0 0 0,0-1-1,0 0 1,0 1 0,1-1-1,-1 0 1,0 1 0,0-1 0,0 0-1,0 0 1,1 0 0,-1 0-1,0 0 1,0 0 0,0 0-1,0 0 1,1-1 0,-1 1 0,0 0-1,0-1 1,0 1 0,0-1-1,0 1 1,0-1 0,0 0-1,1 0 1,6-6 58,-1 0 0,-1 0 1,1 0-1,-1-1 0,-1 0 0,1 0 0,-1-1 0,-1 1 0,0-1 1,4-9-1,2-4 53,3-6 691,18-53-1,-38 105-644,-1-3-126,2 1 0,0 0 0,1 0-1,-2 31 1,7-52-30,0 0-1,-1 0 1,1 0 0,0 0-1,0 0 1,0 0 0,0 0-1,0 0 1,0-1-1,0 1 1,1 0 0,-1 0-1,0 0 1,0 0-1,1 0 1,-1 0 0,0-1-1,1 1 1,-1 0-1,1 0 1,-1 0 0,1-1-1,0 1 1,-1 0 0,1-1-1,0 1 1,-1-1-1,1 1 1,0 0 0,0-1-1,-1 0 1,1 1-1,0-1 1,0 1 0,0-1-1,0 0 1,-1 0-1,1 1 1,0-1 0,0 0-1,0 0 1,0 0 0,0 0-1,0 0 1,0 0-1,0 0 1,0-1 0,0 1-1,-1 0 1,1 0-1,0-1 1,1 0 0,4-1 21,-1-1 0,0 1 0,0-1 0,0 0 0,0-1 1,0 1-1,4-6 0,23-25-53,-3-1 0,35-53 1,-74 137-272,6-37 400,1-6-25,1 0 0,0 1 0,0-1 0,1 1 0,-1-1 1,2 1-1,-1 0 0,1-1 0,0 12 0,1-17-63,-1-1 0,1 1-1,-1-1 1,1 1 0,0 0 0,-1-1 0,1 1 0,0-1 0,-1 0 0,1 1 0,0-1 0,0 1 0,-1-1 0,1 0 0,0 0 0,0 1 0,0-1 0,-1 0 0,1 0-1,0 0 1,0 0 0,0 0 0,-1 0 0,1 0 0,0 0 0,0 0 0,0-1 0,0 1 0,1-1 0,26-7 521,-15-1-429,1 1 0,-2-2 0,1 0 0,-1 0 0,-1-1 0,11-13 0,44-38-1673,-68 107 838,0-35 787,-2 31 170,4-41-218,1 1 0,-1-1 1,0 1-1,1-1 0,-1 1 0,1-1 0,-1 1 0,1-1 1,-1 0-1,1 1 0,0-1 0,-1 0 0,1 0 0,-1 1 0,1-1 1,0 0-1,-1 0 0,1 0 0,0 0 0,-1 0 0,1 1 1,-1-1-1,1-1 0,0 1 0,-1 0 0,1 0 0,0 0 1,-1 0-1,1 0 0,0 0 0,0-1 0,23-5 120,-13 0-60,0 0 0,-1-1-1,0 0 1,15-13-1,-17 13-703,1 0 0,0 0 0,0 1 0,0 0 0,1 1 0,15-7 0,-25 12 632,0 0 1,0 0-1,1 0 0,-1 0 1,0 0-1,1 0 1,-1 0-1,0 0 1,0 0-1,1 0 1,-1 0-1,0 0 0,0 0 1,1 0-1,-1 0 1,0 0-1,0 0 1,1 0-1,-1 0 1,0 0-1,0 0 0,1 0 1,-1 1-1,0-1 1,0 0-1,1 0 1,-1 0-1,0 0 1,0 1-1,0-1 0,1 0 1,-1 0-1,0 0 1,0 1-1,0-1 1,0 0-1,0 0 1,0 1-1,1-1 0,-1 0 1,0 0-1,0 1 1,0-1-1,0 0 1,0 1-1,-2 19 623,-14 26 1293,15-42-1750,-3 5 142,2-6-215,0 1 0,1-1 0,-1 1 0,1 0 0,0-1 0,0 1 0,0 0 0,0 0 0,1-1 0,-1 1 0,1 0 0,0 0 0,0 0 0,2 7 0,0-11-79,0 1 0,0-1 0,0 0 0,0 0-1,0 0 1,0 0 0,-1 0 0,1 0 0,0 0 0,0-1-1,0 1 1,0-1 0,0 1 0,0-1 0,0 0 0,0 0-1,-1 0 1,1 0 0,0 0 0,1-1 0,3-2-231,-1 0 0,0-1 0,0 0 0,0 1 0,0-1 0,-1-1 0,7-8 0,-8 8-489,1 0-1,-1 0 0,0-1 1,-1 1-1,0-1 1,0 1-1,2-13 0,0-22-5006</inkml:trace>
</inkml:ink>
</file>

<file path=ppt/ink/ink3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8.342"/>
    </inkml:context>
    <inkml:brush xml:id="br0">
      <inkml:brushProperty name="width" value="0.05" units="cm"/>
      <inkml:brushProperty name="height" value="0.05" units="cm"/>
    </inkml:brush>
  </inkml:definitions>
  <inkml:trace contextRef="#ctx0" brushRef="#br0">56 64 6758,'0'0'3908,"-21"-52"-3171,18 44-353,1 5-288,-4 3-96,3 0-160,-3 0-352,4 9 127,-3 3-608,3 1-864,-3-4-642,5-4-1024</inkml:trace>
</inkml:ink>
</file>

<file path=ppt/ink/ink3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8.689"/>
    </inkml:context>
    <inkml:brush xml:id="br0">
      <inkml:brushProperty name="width" value="0.05" units="cm"/>
      <inkml:brushProperty name="height" value="0.05" units="cm"/>
    </inkml:brush>
  </inkml:definitions>
  <inkml:trace contextRef="#ctx0" brushRef="#br0">0 1 1249,'0'0'11339,"24"3"-15695,-4-3-1121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8.039"/>
    </inkml:context>
    <inkml:brush xml:id="br0">
      <inkml:brushProperty name="width" value="0.05" units="cm"/>
      <inkml:brushProperty name="height" value="0.05" units="cm"/>
    </inkml:brush>
  </inkml:definitions>
  <inkml:trace contextRef="#ctx0" brushRef="#br0">1 497 2787,'0'0'12331,"64"-26"-11146,-24 4-128,4-1-736,6 1-193,-3-1-384,-3 6-353,-9 6-1185,-11 1-1152,-9 1-546,-15-1-832</inkml:trace>
  <inkml:trace contextRef="#ctx0" brushRef="#br0" timeOffset="1">32 75 5541,'0'0'6438,"3"-50"-6213,18 40-97,2 3-577,3 1-672,-2 4-1665,-4 2-2403</inkml:trace>
</inkml:ink>
</file>

<file path=ppt/ink/ink3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9.046"/>
    </inkml:context>
    <inkml:brush xml:id="br0">
      <inkml:brushProperty name="width" value="0.05" units="cm"/>
      <inkml:brushProperty name="height" value="0.05" units="cm"/>
    </inkml:brush>
  </inkml:definitions>
  <inkml:trace contextRef="#ctx0" brushRef="#br0">0 240 5349,'0'0'5904,"12"-5"-5178,7-3-592,0-2 0,-1 0 0,0-1 0,23-18 0,-31 21-80,0 0 0,0-1 1,0 0-1,-1-1 0,-1 0 0,0 0 0,0-1 1,-1 0-1,10-20 0,-16 30-50,-1 0 0,1 0-1,0-1 1,-1 1 0,1 0-1,-1 0 1,0-1 0,1 1-1,-1 0 1,0-1 0,0 1-1,0 0 1,0-1 0,0 1-1,0-1 1,0 1 0,0 0-1,0-1 1,-1 1 0,1 0-1,-1-1 1,1 1 0,-1 0-1,1 0 1,-1-1 0,0 1-1,1 0 1,-1 0 0,0 0-1,0 0 1,0 0 0,0 0-1,0 0 1,0 0 0,0 0-1,0 1 1,0-1 0,-1 0-1,1 1 1,0-1 0,0 1-1,-1-1 1,1 1 0,0 0-1,-1-1 1,1 1 0,0 0-1,-1 0 1,1 0 0,-1 0 0,-1 0-1,-2 0 15,0 0 0,0 1 0,0-1 0,0 1 0,0 0 0,0 1 0,0-1 0,1 1 0,-1 0 0,0 0 0,1 0 0,0 0 0,-8 6 0,2 3 72,0-1 0,1 1 0,0 1-1,1-1 1,0 1 0,-9 19 0,14-23-21,-1 0-1,1-1 1,1 1 0,0 0-1,0 0 1,0 1 0,1-1-1,0 0 1,0 0 0,1 1-1,0-1 1,3 14 0,-3-20-62,1 0 0,0 0 1,-1 0-1,1 0 0,0 1 1,1-1-1,-1-1 0,0 1 1,0 0-1,1 0 0,-1 0 1,1-1-1,-1 1 0,1-1 0,0 1 1,0-1-1,0 1 0,4 1 1,-1-1 7,1 0 1,-1 0-1,1 0 1,0 0-1,0-1 1,0 0-1,7 0 1,6-1 25,0 0 0,0-1 0,31-6 0,-36 4-369,0-1 0,0 0 0,-1-1 0,16-7 0,-21 8-660,0-1 1,0 0 0,0 0-1,9-9 1,7-12-5425</inkml:trace>
</inkml:ink>
</file>

<file path=ppt/ink/ink3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4:29.373"/>
    </inkml:context>
    <inkml:brush xml:id="br0">
      <inkml:brushProperty name="width" value="0.05" units="cm"/>
      <inkml:brushProperty name="height" value="0.05" units="cm"/>
    </inkml:brush>
  </inkml:definitions>
  <inkml:trace contextRef="#ctx0" brushRef="#br0">222 833 3748,'-46'13'422,"-58"9"1,39-17 2751,58-8-788,14-4-1641,14-6-336,39-14 942,1 3 1,65-15 0,133-24-377,-203 51-1094,137-31-1081,407-99-7850,-428 94 5036</inkml:trace>
  <inkml:trace contextRef="#ctx0" brushRef="#br0" timeOffset="1">2205 203 2626,'135'-61'2755,"-17"10"-225,-16 10-1376,-19 16-770,-21 12-160,-27 6-576,-28 3-4869</inkml:trace>
</inkml:ink>
</file>

<file path=ppt/ink/ink3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26:06.271"/>
    </inkml:context>
    <inkml:brush xml:id="br0">
      <inkml:brushProperty name="width" value="0.05" units="cm"/>
      <inkml:brushProperty name="height" value="0.05" units="cm"/>
    </inkml:brush>
  </inkml:definitions>
  <inkml:trace contextRef="#ctx0" brushRef="#br0">1548 414 5189,'-10'-9'-11,"-202"-160"107,201 159-78,1-1 0,0 0 0,0-1-1,-13-22 1,19 26-21,-1 0-1,0 0 1,0 1-1,-1 0 1,0 0 0,0 0-1,-1 1 1,1 0-1,-1 0 1,-1 0-1,1 1 1,-1 0 0,0 1-1,-12-6 1,5 6-35,-1 1 0,0 1 1,1 0-1,-1 1 1,0 0-1,0 1 0,0 1 1,0 1-1,0 0 0,1 1 1,-1 1-1,1 0 1,0 1-1,-20 9 0,-20 12-63,2 3-1,-72 50 1,89-55 137,-27 18-1,2 3-1,2 2 1,-83 87 0,108-95-9,1 0 1,2 3 0,2 0-1,2 2 1,2 1 0,-24 58 0,32-55-26,2 1 0,2 1 0,2 1 0,2 0 0,2 0 1,3 0-1,2 1 0,6 68 0,1-70-89,2 0-1,2-1 0,2 0 1,32 86-1,96 180-413,-97-230 209,4-2-1,82 114 1,-97-158 279,1 0 0,3-2 1,1-1-1,1-2 0,2-2 0,59 38 0,-58-45 106,1-3 1,0-2-1,2-1 0,0-2 0,79 19 0,-93-29-98,1-2 1,0-1-1,0-2 0,1-1 1,-1-1-1,0-1 1,0-2-1,0-1 0,54-14 1,-37 2 76,0-1 0,-2-2 0,0-2 0,-1-3 0,-2-1 0,0-2 0,-2-1 1,-1-3-1,-1-1 0,-2-2 0,-1-1 0,-2-2 0,-2-1 0,-1-1 0,-2-2 0,-2-1 0,-1-1 0,33-82 0,-36 56 81,-3-1 0,-3-1 0,-3 0-1,-3-1 1,-3 0 0,-3-1-1,-3 1 1,-4-1 0,-3 1-1,-3 0 1,-3 0 0,-3 1 0,-3 1-1,-36-88 1,28 92-132,-3 1 0,-2 2 1,-4 0-1,-2 3 0,-2 1 0,-4 2 0,-1 2 1,-3 2-1,-2 2 0,-3 2 0,-1 2 0,-3 3 1,-1 2-1,-104-56 0,123 78-96,-2 3 0,0 1 0,-1 2 0,-1 2 0,-61-10 0,71 18-118,-1 1 0,0 1 0,1 2 0,-1 1 0,0 2 1,1 1-1,-62 17 0,47-6-264,1 3 1,-55 29 0,-110 71-1817</inkml:trace>
</inkml:ink>
</file>

<file path=ppt/ink/ink3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07.619"/>
    </inkml:context>
    <inkml:brush xml:id="br0">
      <inkml:brushProperty name="width" value="0.05" units="cm"/>
      <inkml:brushProperty name="height" value="0.05" units="cm"/>
      <inkml:brushProperty name="color" value="#333333"/>
    </inkml:brush>
  </inkml:definitions>
  <inkml:trace contextRef="#ctx0" brushRef="#br0">74 93 1473,'0'0'2872,"0"-8"-2583,0 6-334,1-35 880,-1 36-730,1 0 0,-1 0 1,0 0-1,0 0 0,0 0 0,0 0 0,-1 0 1,1 0-1,0 0 0,0 0 0,-1 0 1,1 0-1,-1 0 0,1 0 0,0 0 0,-1 0 1,0 0-1,1 0 0,-1 0 0,0 0 0,1 1 1,-1-1-1,0 0 0,0 0 0,0 1 1,0-1-1,1 1 0,-1-1 0,0 1 0,-2-1 1,-36 5 938,38-4-1032,0 1 0,0-1 0,0 1 0,0-1 0,-1 1 0,1 0 0,0-1 0,0 1 0,0 0 0,1 0 0,-1 0 0,0 0 0,0 0 0,0 0 0,1 0 0,-1 0 1,0 0-1,1 0 0,-1 0 0,1 0 0,0 1 0,-1-1 0,1 0 0,0 0 0,0 0 0,-1 1 0,1-1 0,0 2 0,4-2 114,0-1 0,0 1 0,-1-1 0,1 0 0,0 0 0,0 0 0,-1-1 0,1 1 0,4-2 0,1 0-14,-1-1 0,1 2 0,0-1 0,0 1 0,0 1 0,0 0 0,0 0 1,0 0-1,0 1 0,0 1 0,11 2 0,-6-1-19,0-2 0,0 1-1,27-3 1,-28 1-5,0 0 0,0 0 0,0 1 0,23 5 0,-16-2-41,0-2-1,0 0 0,1-1 1,-1-1-1,23-3 0,16 1 18,-29 4-69,-1 1 1,0 1-1,31 9 0,-28-6-8,1-1 0,36 3-1,358-7-920,-229-3 683,359-12 118,383-45-1148,298 20 1431,-1061 38-140,407 28 40,-130-1-15,1246-9-152,-1517-20 124,696 6-46,-740 1-171,1140 16-632,-880-34 818,248-2-16,-544 15 93,480-18 519,-576 17-970,-18 0-2093,0 1-696</inkml:trace>
</inkml:ink>
</file>

<file path=ppt/ink/ink3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14.755"/>
    </inkml:context>
    <inkml:brush xml:id="br0">
      <inkml:brushProperty name="width" value="0.05" units="cm"/>
      <inkml:brushProperty name="height" value="0.05" units="cm"/>
      <inkml:brushProperty name="color" value="#333333"/>
    </inkml:brush>
  </inkml:definitions>
  <inkml:trace contextRef="#ctx0" brushRef="#br0">99 80 4773,'1'4'8,"1"0"1,0-1 0,0 1-1,0 0 1,0 0 0,0-1 0,1 0-1,0 1 1,-1-1 0,1 0 0,1 0-1,-1-1 1,0 1 0,1-1-1,-1 1 1,1-1 0,0 0 0,0 0-1,0-1 1,6 3 0,7 1 45,0 0 0,0-1 1,27 3-1,47 0 838,133-7-1,-85-3-896,621-8-188,119 5 994,-514-25-275,-98 3-347,658-53-78,-825 72-95,145 7-1,99 26 34,-261-17 2,-69-2-273,-18 1-218,-22 4 123,-109-1-615,-141-9-1,110-2 314,-337 21 143,149-2 785,-401 13 45,-37 2-154,566-30-78,-309-35 0,-106-3 208,358 36-395,309 14-181,24 0 317,0-3 1,2-2-1,-1-2 0,96 0 0,216-29 24,-132 4 47,675 1-270,18 0-28,439 19 486,-1302 2-318,110 6-859,193-13-1,-250-12-3077</inkml:trace>
</inkml:ink>
</file>

<file path=ppt/ink/ink3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48.322"/>
    </inkml:context>
    <inkml:brush xml:id="br0">
      <inkml:brushProperty name="width" value="0.05" units="cm"/>
      <inkml:brushProperty name="height" value="0.05" units="cm"/>
      <inkml:brushProperty name="color" value="#333333"/>
    </inkml:brush>
  </inkml:definitions>
  <inkml:trace contextRef="#ctx0" brushRef="#br0">321 145 1986,'-10'-2'384,"-39"-5"596,0 2-1,0 3 1,-82 5 0,98 6-20,36-4-1215,17-1 527,83 9-82,-21-1-5,96 0 0,-74-17 504,128-22-1,-99 9-255,439-4 626,-214 16-1056,343 17 588,-631-8-611,61-1 11,1-6 1,150-24-1,175-15 152,-182 20-94,-180 12-34,-39 3-271,61 0 0,-116 9 224,0 0 0,-1 0 0,1 1 0,0-1 0,0 0 0,-1 0 0,1 1 0,-1-1 0,1 0 0,-1 1 0,1-1 0,-1 0 0,0 1 0,0-1-1,0 1 1,0-1 0,0 0 0,0 1 0,0 2 0,-2 30-1136,1-32 1044,0-1 0,0 1 0,0-1 0,0 0 0,0 1 0,0-1 1,0 0-1,-1 0 0,1 0 0,0 0 0,-1 0 0,1 0 0,-1 0 1,1 0-1,-1-1 0,0 1 0,1-1 0,-1 1 0,0-1 0,1 0 0,-4 1 1,-44 4 127,36-4-203,-60 10 226,0 3 1,-74 25 0,-46 9-218,-377 30 358,214-36-352,76-1 32,-286 38-49,-6-41 217,486-37 433,0-3-1,0-4 1,-92-18-1,117 10 5,0 0-403,-1 2 0,-63-3 0,280 32-455,369-42-1589,-138 0 1548,340 19 620,362-14 1147,-1073 20-1311,790-33-15,-608 32-1639</inkml:trace>
</inkml:ink>
</file>

<file path=ppt/ink/ink3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56.988"/>
    </inkml:context>
    <inkml:brush xml:id="br0">
      <inkml:brushProperty name="width" value="0.05" units="cm"/>
      <inkml:brushProperty name="height" value="0.05" units="cm"/>
      <inkml:brushProperty name="color" value="#333333"/>
    </inkml:brush>
  </inkml:definitions>
  <inkml:trace contextRef="#ctx0" brushRef="#br0">523 144 352,'-42'-45'5285,"-18"21"-1543,-36 0-2299,50 14-446,39 8-928,0 0 0,-1 1 0,1 0 0,0 0 0,-1 1 0,1 0 0,-1 0 0,1 1 0,-9 1 0,12 0-69,-1-1-1,1 1 0,-1 0 0,1 1 0,0-1 1,0 1-1,0 0 0,0-1 0,0 2 0,1-1 0,-1 0 1,1 1-1,0 0 0,-5 7 0,-9 16 25,1 0 1,1 1-1,2 0 0,0 1 0,2 1 0,1 0 0,-9 51 1,10-18 37,2 0-1,4 116 1,4-159-74,1-1 1,0 0-1,2 0 0,0 0 0,1 0 1,1-1-1,1 1 0,1-1 0,0-1 1,1 0-1,1 0 0,0-1 1,2 0-1,22 25 0,-29-36 13,1-1 0,-1 0 0,1 0 0,0 0 0,0-1-1,0 0 1,1 0 0,-1-1 0,1 0 0,-1 0 0,1 0 0,0-1 0,0 0 0,0 0 0,-1 0 0,1-1-1,0 0 1,0-1 0,0 0 0,0 0 0,0 0 0,-1-1 0,11-3 0,-2-1 22,0 0 0,-1-1 0,1-1 0,-2 0 0,1-1 0,-1-1 0,0 0 0,22-23 1,-10 4 29,-2-1 0,0-1 0,-2-1 0,-2-1 0,-1 0 0,-1-2 0,-2 0 0,17-58 0,-16 34 239,-3-1 0,-2-1 0,-3 1 0,0-100 0,-7 154-273,-2 0 0,1 0 0,-1 0-1,0 0 1,0 0 0,0 0 0,-1 0-1,0 0 1,0 1 0,-1-1-1,1 1 1,-1 0 0,0-1 0,-1 1-1,1 1 1,-1-1 0,0 0 0,0 1-1,-1 0 1,1 0 0,-1 0 0,0 1-1,0-1 1,0 1 0,0 0-1,-1 1 1,-10-5 0,7 5 6,1 0 1,-1 0-1,1 0 1,-1 1-1,0 1 1,1-1-1,-1 2 1,0-1-1,1 1 1,-1 0-1,0 1 1,1 0-1,-1 0 1,1 1-1,0 0 1,0 0-1,0 1 1,-13 9-1,7-3-384,0 0 0,1 1 0,1 1 0,0 0 0,1 1 0,0 1-1,1-1 1,0 2 0,1-1 0,-9 19 0</inkml:trace>
</inkml:ink>
</file>

<file path=ppt/ink/ink3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0.213"/>
    </inkml:context>
    <inkml:brush xml:id="br0">
      <inkml:brushProperty name="width" value="0.05" units="cm"/>
      <inkml:brushProperty name="height" value="0.05" units="cm"/>
      <inkml:brushProperty name="color" value="#333333"/>
    </inkml:brush>
  </inkml:definitions>
  <inkml:trace contextRef="#ctx0" brushRef="#br0">14 1 6854,'0'0'4063,"0"12"-3796,2 284 109,-15 542 59,10-752-116,4-1-1,16 118 1,-6-116-2282,-5 1 0,-9 170 1,-14-163-1225,5-54 848</inkml:trace>
</inkml:ink>
</file>

<file path=ppt/ink/ink3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0.575"/>
    </inkml:context>
    <inkml:brush xml:id="br0">
      <inkml:brushProperty name="width" value="0.05" units="cm"/>
      <inkml:brushProperty name="height" value="0.05" units="cm"/>
      <inkml:brushProperty name="color" value="#333333"/>
    </inkml:brush>
  </inkml:definitions>
  <inkml:trace contextRef="#ctx0" brushRef="#br0">1 255 8456,'0'0'-176,"9"2"304,18 2 361,-1-2 1,1 0-1,0-2 0,0-1 1,-1-1-1,52-11 0,164-56 1119,-95 24-1110,7 8-378,3 6 1,0 7-1,1 7 1,198 5 0,-13 14-332,187-1-363,-179-13-5421,-283 8 1820</inkml:trace>
</inkml:ink>
</file>

<file path=ppt/ink/ink3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0.906"/>
    </inkml:context>
    <inkml:brush xml:id="br0">
      <inkml:brushProperty name="width" value="0.05" units="cm"/>
      <inkml:brushProperty name="height" value="0.05" units="cm"/>
      <inkml:brushProperty name="color" value="#333333"/>
    </inkml:brush>
  </inkml:definitions>
  <inkml:trace contextRef="#ctx0" brushRef="#br0">3 64 8584,'0'0'774,"-1"-9"-283,-1-27-154,2 35-324,1 0 0,-1 0 0,0 1 0,1-1 0,-1 0 0,0 0 0,1 0 0,-1 1 0,1-1 0,0 0 0,-1 0 0,1 1 0,-1-1 0,1 0 0,0 1 0,0-1 0,-1 1 0,1-1 0,0 1 0,0-1 0,0 1 0,-1 0 0,1-1 0,0 1 0,0 0 0,0 0 0,0 0 0,0-1 0,1 1 0,30-1 346,-26 1-212,62-1 887,345 3 532,-408-2-1568,-1 1-1,0-1 0,1 0 0,-1 1 1,0 0-1,0 0 0,0 0 0,0 1 1,0-1-1,0 1 0,0 0 1,0 0-1,3 3 0,-5-4-1,-1 1 1,0 0-1,0-1 0,0 1 1,0 0-1,0 0 0,0 0 0,0 0 1,-1 0-1,1 0 0,-1 0 1,1 0-1,-1 0 0,0 1 0,0-1 1,0 0-1,0 0 0,0 0 1,0 0-1,-1 0 0,1 0 0,-1 0 1,1 0-1,-1 0 0,0 0 1,0 0-1,0 0 0,0 0 1,-1 2-1,-5 8 219,0 0 0,-1 0 1,0-1-1,-1 0 0,-19 18 0,-61 48 220,57-51-410,2 0-166,-124 99 385,49-50-3737,76-61-746</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8.427"/>
    </inkml:context>
    <inkml:brush xml:id="br0">
      <inkml:brushProperty name="width" value="0.05" units="cm"/>
      <inkml:brushProperty name="height" value="0.05" units="cm"/>
    </inkml:brush>
  </inkml:definitions>
  <inkml:trace contextRef="#ctx0" brushRef="#br0">1 47 6342,'0'8'902,"0"-8"-899,0 5 318,0 0 1,0 0-1,0-1 0,1 1 0,0 0 0,0-1 0,3 9 0,-3-12-245,-1 0 0,1 1 0,0-1 0,0 0 0,0 0 0,0 0 0,0 0 0,0 0 1,0 0-1,0-1 0,1 1 0,-1 0 0,0 0 0,0-1 0,1 1 0,-1-1 0,0 1 0,1-1 0,-1 0 0,1 0 0,-1 1 0,0-1 0,1 0 0,-1 0 0,1 0 0,-1 0 0,1-1 0,-1 1 0,0 0 0,1-1 0,-1 1 0,0 0 0,1-1 0,-1 0 0,0 1 0,1-1 0,1-1 0,6-3 132,0-1 0,0 1 0,-1-2 0,1 1 0,13-15 0,-16 15-208,-1 0 0,1 0 0,0 1 1,1 0-1,-1 0 0,1 1 0,0-1 0,0 2 0,0-1 0,1 1 0,-1 0 0,11-2 1,-17 5-11,0 0 1,0 0 0,0 1 0,0-1 0,0 0-1,0 1 1,0-1 0,-1 1 0,1-1 0,0 1 0,0-1-1,0 1 1,-1 0 0,1 0 0,0-1 0,-1 1-1,1 0 1,0 0 0,-1 0 0,1-1 0,-1 1-1,0 0 1,1 0 0,-1 0 0,0 0 0,1 0 0,-1 0-1,0 0 1,0 0 0,0 0 0,0 0 0,0 0-1,0 0 1,0 0 0,0 2 0,-2 48 581,2-43-408,-11 56 738,8-48-541,0 1 1,-2 27-1,6-43-359,-1-1-1,0 0 1,0 0 0,0 1-1,0-1 1,0 0-1,1 0 1,-1 0 0,0 1-1,0-1 1,0 0-1,1 0 1,-1 0 0,0 0-1,0 1 1,1-1-1,-1 0 1,0 0 0,0 0-1,1 0 1,-1 0-1,0 0 1,0 0 0,1 0-1,-1 0 1,0 0-1,1 0 1,-1 0 0,0 0-1,0 0 1,1 0-1,-1 0 1,0 0 0,0 0-1,1 0 1,-1 0-1,0-1 1,0 1 0,1 0-1,-1 0 1,0 0-1,0 0 1,1 0 0,-1-1-1,0 1 1,0 0-1,0 0 1,0-1 0,1 1-1,-1 0 1,0 0 0,0 0-1,0-1 1,0 1-1,0 0 1,0-1 0,1 1-1,12-13 141,34-55-1943,-19 26-3728,-9 16-679</inkml:trace>
</inkml:ink>
</file>

<file path=ppt/ink/ink3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1.522"/>
    </inkml:context>
    <inkml:brush xml:id="br0">
      <inkml:brushProperty name="width" value="0.05" units="cm"/>
      <inkml:brushProperty name="height" value="0.05" units="cm"/>
      <inkml:brushProperty name="color" value="#333333"/>
    </inkml:brush>
  </inkml:definitions>
  <inkml:trace contextRef="#ctx0" brushRef="#br0">0 517 8456,'0'0'2675,"10"-5"-2526,8-4-16,0-2 0,0-1 0,-1 0-1,-1-1 1,20-19 0,80-89 68,-103 106-169,28-33 59,-1-2 0,-3-2 0,46-84-1,-80 137-58,-1 11-14,-1 15 12,0-7 20,-1-1-1,2 1 1,1-1-1,0 0 1,2 0-1,0 0 1,1 0-1,12 26 1,-13-36-133,0-1 0,0 0-1,0 0 1,1 0 0,1-1 0,-1 1 0,1-1 0,9 6 0,-10-8-263,1-1-1,0 1 1,0-2 0,0 1 0,0-1-1,1 0 1,-1-1 0,1 1 0,0-2-1,0 1 1,8 0 0,36 0-5836</inkml:trace>
</inkml:ink>
</file>

<file path=ppt/ink/ink3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2.070"/>
    </inkml:context>
    <inkml:brush xml:id="br0">
      <inkml:brushProperty name="width" value="0.05" units="cm"/>
      <inkml:brushProperty name="height" value="0.05" units="cm"/>
      <inkml:brushProperty name="color" value="#333333"/>
    </inkml:brush>
  </inkml:definitions>
  <inkml:trace contextRef="#ctx0" brushRef="#br0">1 0 6951,'0'0'1014,"12"13"-374,101 122 1188,52 59-501,277 190 439,-354-314-1636,24 19 230,15 11 44,196 198 1,-259-224-415,67 67-3504,-112-128-580,-7-11-2504</inkml:trace>
</inkml:ink>
</file>

<file path=ppt/ink/ink3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2.587"/>
    </inkml:context>
    <inkml:brush xml:id="br0">
      <inkml:brushProperty name="width" value="0.05" units="cm"/>
      <inkml:brushProperty name="height" value="0.05" units="cm"/>
      <inkml:brushProperty name="color" value="#333333"/>
    </inkml:brush>
  </inkml:definitions>
  <inkml:trace contextRef="#ctx0" brushRef="#br0">1 1649 8168,'0'0'2637,"8"-13"-2247,19-22-166,1 0 0,1 3 0,50-44 0,857-768 90,-414 369-457,-494 451 36,-20 19-181,0-1 1,0-1-1,-1 1 0,1-1 0,-2-1 1,1 1-1,-1-1 0,0 0 0,-1-1 1,9-16-1,-12 7-3865</inkml:trace>
</inkml:ink>
</file>

<file path=ppt/ink/ink3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4.375"/>
    </inkml:context>
    <inkml:brush xml:id="br0">
      <inkml:brushProperty name="width" value="0.05" units="cm"/>
      <inkml:brushProperty name="height" value="0.05" units="cm"/>
      <inkml:brushProperty name="color" value="#333333"/>
    </inkml:brush>
  </inkml:definitions>
  <inkml:trace contextRef="#ctx0" brushRef="#br0">231 109 1602,'5'-3'579,"-1"0"0,1-1 1,-1 1-1,0-1 1,0 0-1,-1-1 1,1 1-1,-1 0 1,0-1-1,0 0 1,0 0-1,-1 0 1,0 0-1,0 0 1,0 0-1,0-1 1,-1 1-1,0 0 1,0-8-1,-1 12-534,-1 1 0,1-1-1,-1 0 1,0 0 0,0 1-1,1-1 1,-1 0 0,0 1 0,0-1-1,0 0 1,0 1 0,0-1 0,0 1-1,1 0 1,-1-1 0,0 1-1,0 0 1,-1 0 0,1-1 0,0 1-1,0 0 1,0 0 0,0 0-1,0 0 1,0 0 0,0 1 0,0-1-1,0 0 1,0 0 0,-2 1-1,-35 8-138,12 4 19,1 1 1,0 1-1,1 1 0,0 1 0,2 0 1,-27 28-1,46-42 16,0 0-1,1 0 1,-1 0 0,1 1 0,-1-1 0,1 1-1,0-1 1,0 1 0,-1 5 0,3-8 36,-1 0 0,1 0 0,0 0 0,0 0 0,0 0-1,1 0 1,-1 0 0,0 0 0,0 0 0,0-1 0,1 1 0,-1 0 0,0 0 0,1 0 0,-1 0 0,1-1 0,-1 1 0,1 0 0,-1 0 0,1-1 0,-1 1-1,1 0 1,0-1 0,0 1 0,-1 0 0,1-1 0,0 1 0,0-1 0,0 0 0,-1 1 0,1-1 0,0 0 0,0 1 0,0-1 0,0 0 0,0 0-1,0 0 1,0 0 0,0 1 0,-1-2 0,1 1 0,0 0 0,2 0 0,29 1-391,1-2-1,-1 0 1,58-12 0,41-3-513,-130 16 925,0 0 0,0 0-1,0-1 1,0 1 0,0 0-1,0 0 1,0 0-1,0 1 1,0-1 0,0 0-1,0 0 1,0 0 0,0 1-1,0-1 1,-1 0 0,1 1-1,0-1 1,0 1 0,0-1-1,0 1 1,0 0 0,-1-1-1,1 1 1,0 0 0,1 1-1,-2-1 32,0 0 0,0 0-1,0 0 1,0 0 0,0 1-1,0-1 1,0 0 0,-1 0-1,1 0 1,0 0 0,-1 0-1,1 1 1,-1-1 0,1 0-1,-1 0 1,1 0 0,-2 2-1,-37 41 1471,38-44-1472,-31 28 1325,-62 40 1,-5 4 79,97-70-1519,0 0 0,0 0 0,0 1 0,0-1 0,0 1 0,0-1 1,0 1-1,1 0 0,-2 2 0,3-3-189,-1-1 0,1 1 1,-1 0-1,1-1 0,-1 1 1,1-1-1,0 1 0,0 0 1,0-1-1,0 1 0,0-1 1,0 1-1,0 0 0,1-1 1,-1 1-1,1-1 0,-1 1 1,2 1-1,10 10-3963</inkml:trace>
</inkml:ink>
</file>

<file path=ppt/ink/ink3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5.125"/>
    </inkml:context>
    <inkml:brush xml:id="br0">
      <inkml:brushProperty name="width" value="0.05" units="cm"/>
      <inkml:brushProperty name="height" value="0.05" units="cm"/>
      <inkml:brushProperty name="color" value="#333333"/>
    </inkml:brush>
  </inkml:definitions>
  <inkml:trace contextRef="#ctx0" brushRef="#br0">0 0 224</inkml:trace>
</inkml:ink>
</file>

<file path=ppt/ink/ink3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5.613"/>
    </inkml:context>
    <inkml:brush xml:id="br0">
      <inkml:brushProperty name="width" value="0.05" units="cm"/>
      <inkml:brushProperty name="height" value="0.05" units="cm"/>
      <inkml:brushProperty name="color" value="#333333"/>
    </inkml:brush>
  </inkml:definitions>
  <inkml:trace contextRef="#ctx0" brushRef="#br0">32 0 5445,'0'0'9513,"9"65"-9417,-17-25 0,3 0-256,-1-3-512,5-5-353,1-9-385,-4-6-319,2-7-449,-3-10-641,-5-2-993</inkml:trace>
</inkml:ink>
</file>

<file path=ppt/ink/ink3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5.958"/>
    </inkml:context>
    <inkml:brush xml:id="br0">
      <inkml:brushProperty name="width" value="0.05" units="cm"/>
      <inkml:brushProperty name="height" value="0.05" units="cm"/>
      <inkml:brushProperty name="color" value="#333333"/>
    </inkml:brush>
  </inkml:definitions>
  <inkml:trace contextRef="#ctx0" brushRef="#br0">35 139 2883,'0'0'6934,"-1"-8"-5423,1 6-1466,-1-1-1,1 1 1,0-1-1,0 1 1,0-1 0,0 1-1,1 0 1,-1-1-1,0 1 1,1-1 0,0 1-1,0 0 1,-1-1-1,1 1 1,1 0 0,-1 0-1,0 0 1,0 0-1,1 0 1,-1 0-1,1 0 1,0 0 0,0 0-1,-1 1 1,1-1-1,0 1 1,0 0 0,1-1-1,-1 1 1,0 0-1,0 0 1,1 0 0,3-1-1,17-9 41,0 1 0,1 1 0,0 1-1,0 1 1,1 1 0,0 1 0,0 2 0,28-2 0,-51 5-95,0 0 0,-1 0 0,1 0 0,0 0 0,0 0 0,0 1 1,-1-1-1,1 1 0,0-1 0,-1 1 0,1-1 0,0 1 0,-1 0 1,1 0-1,-1 0 0,1 0 0,-1 0 0,1 0 0,-1 0 0,0 0 1,1 0-1,-1 1 0,0-1 0,0 1 0,0-1 0,1 3 1,-1 0 18,0 0 1,0-1 0,0 1-1,-1 0 1,0 0 0,1 0 0,-1 0-1,-1 0 1,1 0 0,-1-1-1,-1 8 1,-2 5 153,-2-1 0,1 1 0,-2-1-1,0-1 1,-9 15 0,0-5 330,0-1 0,-1-1 0,-1 0 0,-28 24 0,39-39-426,-1 0 0,-1-1-1,1 0 1,-1 0-1,0-1 1,0 0 0,-1-1-1,1 0 1,-1 0 0,0-1-1,0-1 1,0 1-1,-1-2 1,-17 2 0,26-3-231,1 0 0,-1 0 0,0 0 1,0 0-1,1 0 0,-1-1 0,0 1 1,0 0-1,1-1 0,-1 0 0,0 1 1,1-1-1,-1 0 0,1 0 0,-1 0 0,1 0 1,-1 0-1,1 0 0,0 0 0,-1 0 1,1-1-1,0 1 0,0 0 0,0-1 1,0 1-1,0-1 0,0 1 0,1-1 1,-1 0-1,0 1 0,1-1 0,-1 0 1,1 1-1,0-1 0,-1 0 0,1-2 1,-6-25-4888</inkml:trace>
</inkml:ink>
</file>

<file path=ppt/ink/ink3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6.536"/>
    </inkml:context>
    <inkml:brush xml:id="br0">
      <inkml:brushProperty name="width" value="0.05" units="cm"/>
      <inkml:brushProperty name="height" value="0.05" units="cm"/>
      <inkml:brushProperty name="color" value="#333333"/>
    </inkml:brush>
  </inkml:definitions>
  <inkml:trace contextRef="#ctx0" brushRef="#br0">1 0 6502,'0'0'4858,"5"10"-3753,8 20-511,-1 0-1,-2 1 1,12 54-1,-15-42-1117,-1 0-1,-1 66 1,-4-89-316,-1 44-1044,0-62 1695,0-1 1,0 1-1,0 0 0,0-1 0,-1 1 0,1 0 0,0-1 1,-1 1-1,0 0 0,1-1 0,-1 1 0,0-1 0,0 1 1,1-1-1,-1 0 0,0 1 0,-1-1 0,1 0 0,0 0 1,0 1-1,0-1 0,-1 0 0,1 0 0,-1-1 0,1 1 1,0 0-1,-1 0 0,-2 0 0,-14 0-3019</inkml:trace>
</inkml:ink>
</file>

<file path=ppt/ink/ink3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6.901"/>
    </inkml:context>
    <inkml:brush xml:id="br0">
      <inkml:brushProperty name="width" value="0.05" units="cm"/>
      <inkml:brushProperty name="height" value="0.05" units="cm"/>
      <inkml:brushProperty name="color" value="#333333"/>
    </inkml:brush>
  </inkml:definitions>
  <inkml:trace contextRef="#ctx0" brushRef="#br0">0 107 5125,'5'-8'1286,"-1"1"-1063,-1 1 0,1-1-1,0 1 1,1 0 0,-1 0 0,1 0-1,1 1 1,-1 0 0,1 0-1,-1 0 1,1 1 0,1 0-1,-1 0 1,1 0 0,-1 1-1,1 0 1,0 0 0,0 1-1,1 0 1,9-2 0,-11 3-208,1 1 1,-1 0-1,0 0 1,0 0-1,0 1 0,0 0 1,0 0-1,0 1 1,0-1-1,0 1 1,0 0-1,5 4 0,-9-5-7,0 1 0,0-1-1,0 1 1,-1-1 0,1 1 0,-1 0-1,1 0 1,-1 0 0,0-1-1,0 1 1,0 0 0,0 1 0,0-1-1,0 0 1,0 0 0,-1 0-1,1 0 1,-1 1 0,1-1 0,-1 0-1,0 0 1,0 1 0,0-1-1,0 0 1,-1 1 0,1-1 0,-1 0-1,1 0 1,-1 0 0,0 1-1,0-1 1,0 0 0,0 0-1,0 0 1,0 0 0,-2 2 0,-7 10 340,0 1 0,-1-2 0,-1 1 1,-1-2-1,0 0 0,0 0 0,-30 19 0,-24 23 102,54-38-215,9-8-1192,33-7-9382</inkml:trace>
</inkml:ink>
</file>

<file path=ppt/ink/ink3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9.456"/>
    </inkml:context>
    <inkml:brush xml:id="br0">
      <inkml:brushProperty name="width" value="0.05" units="cm"/>
      <inkml:brushProperty name="height" value="0.05" units="cm"/>
      <inkml:brushProperty name="color" value="#333333"/>
    </inkml:brush>
  </inkml:definitions>
  <inkml:trace contextRef="#ctx0" brushRef="#br0">252 9 5509,'3'-8'6406,"-8"25"-5765,-10 14 416,-3 8-481,-6 9-415,0 5-97,-3 3 0,-1-3-64,4-5-64,4-5-129,0-7-383,5-10-481,4-6-192,2-10-705,2-10-1185,-1 0-1249</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00.213"/>
    </inkml:context>
    <inkml:brush xml:id="br0">
      <inkml:brushProperty name="width" value="0.05" units="cm"/>
      <inkml:brushProperty name="height" value="0.05" units="cm"/>
    </inkml:brush>
  </inkml:definitions>
  <inkml:trace contextRef="#ctx0" brushRef="#br0">5107 380 1505,'0'0'1218,"0"-9"-311,0 0-793,1 5-35,-1 1 1,1-1-1,-1 0 0,0 0 0,0 1 0,-1-1 1,1 0-1,-1 0 0,0 1 0,0-1 1,0 0-1,0 1 0,-1-1 0,1 1 0,-1-1 1,0 1-1,0 0 0,0 0 0,-1 0 0,1 0 1,-1 0-1,1 1 0,-1-1 0,0 1 0,0-1 1,-4-1-1,-20-7-241,0 1 1,-1 1-1,1 1 1,-2 2 0,-36-4-1,-12-3 149,14 0 571,-316-57 1956,263 55-2347,-155-2 0,56 24-1064,-393 65 0,-267 102 1286,735-135-422,3 5 0,1 7 0,3 5 0,-151 89 0,166-74-46,2 6 0,4 4 0,4 5 0,-168 173 0,226-200 94,2 3 0,3 1 0,2 3 0,4 1 0,-38 88 0,-123 374 504,165-426-365,-11 37-108,-38 193-1,70-252-50,4 1-1,3 0 1,7 161 0,8-179 50,3 1 1,3-2 0,2 0-1,3 0 1,3-2 0,3-1-1,2-1 1,3-1-1,2-1 1,41 54 0,-47-77-54,1-1 0,2-2 0,1 0 1,1-2-1,1-2 0,2-1 0,39 24 1,-24-22 74,2-1 1,1-3-1,1-2 1,91 25-1,-52-26 94,0-3 0,108 7 0,184-14 212,-231-18-131,252-44 1,141-79-301,-403 86-14,-1-6 0,-4-6 0,-1-7 0,-4-5 0,-3-6 0,-3-5 0,185-153 0,-160 101 243,-6-6 0,-6-7-1,-7-6 1,138-200 0,-205 248-58,-5-3 1,-5-2-1,-5-3 1,-4-2-1,34-126 1,-44 103 76,-7-2 1,-6 0-1,-5-2 1,0-158 0,-19 235-3,-2 0 1,-2 1 0,-4 0 0,-2 0 0,-3 1 0,-2 0-1,-3 1 1,-40-90 0,43 117-170,-2 0 1,-2 1-1,0 1 0,-2 1 0,-1 0 0,-2 2 1,0 1-1,-2 1 0,-1 1 0,0 1 1,-2 1-1,-1 2 0,0 1 0,-2 1 1,-66-27-1,51 30-411,-1 1 0,0 3 0,-92-10 0,-149 11-3395,137 10 825</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8.865"/>
    </inkml:context>
    <inkml:brush xml:id="br0">
      <inkml:brushProperty name="width" value="0.05" units="cm"/>
      <inkml:brushProperty name="height" value="0.05" units="cm"/>
    </inkml:brush>
  </inkml:definitions>
  <inkml:trace contextRef="#ctx0" brushRef="#br0">133 225 8456,'-9'5'1751,"-4"2"-1130,1 1 0,0 1 0,1 0 0,-18 18 0,25-22-437,-1 0 0,1 0 0,0 1 0,0-1 1,0 1-1,1 0 0,0 0 0,0 1 0,0-1 0,1 0 0,0 1 0,0 0 1,1-1-1,-1 9 0,2-15-183,0 1 0,0 0 0,-1 0 0,1 0 0,0 0 0,0 0 0,0 0-1,1 0 1,-1 0 0,0-1 0,0 1 0,0 0 0,1 0 0,-1 0 0,0 0 0,1-1 0,-1 1 0,1 0 0,-1 0 0,1-1 0,-1 1 0,1 0 0,-1 0 0,1-1 0,0 1 0,-1-1 0,1 1 0,0-1-1,1 1 1,0 0-14,-1-1 0,1 0 0,0 0-1,0 0 1,0 0 0,-1 0-1,1 0 1,0-1 0,0 1-1,-1-1 1,1 1 0,0-1 0,2-1-1,5-2-30,-1-1 0,0 0-1,0 0 1,12-11 0,-2-2 129,-2-1 0,-1 0 0,0-1 0,-1-1 0,-1 0 0,-1-1 0,-1 0 0,-1-1 0,-1 0 0,-2-1 0,0 1 1,-1-2-1,-1 1 0,2-40 0,-7 64-77,0-1 1,0 1 0,0 0 0,0 0-1,0 0 1,-1-1 0,1 1 0,0 0-1,0 0 1,0 0 0,-1 0 0,1-1-1,0 1 1,0 0 0,-1 0 0,1 0 0,0 0-1,0 0 1,-1 0 0,1 0 0,0 0-1,-1 0 1,1 0 0,0 0 0,0 0-1,-1 0 1,1 0 0,0 0 0,0 0-1,-1 0 1,1 0 0,0 0 0,0 0-1,-1 0 1,1 0 0,0 1 0,0-1-1,-1 0 1,1 0 0,0 0 0,0 0-1,0 1 1,-1-1 0,1 0 0,0 0-1,0 0 1,0 1 0,0-1 0,0 0-1,-1 0 1,1 1 0,0-1 0,0 0-1,0 0 1,0 1 0,0-1 0,0 0-1,0 0 1,0 1 0,0-1 0,-12 23 125,0 0 0,2 0 0,1 1 0,0 0 1,2 0-1,-4 27 0,8-37-129,0-1-1,2 1 0,0-1 1,0 1-1,2 16 1,-1-29-29,1 0-1,-1 0 1,0 1 0,0-1-1,1 0 1,-1 0 0,1 0 0,-1 1-1,1-1 1,0 0 0,-1 0 0,1 0-1,0 0 1,0 0 0,0 0 0,0 0-1,0-1 1,-1 1 0,2 0-1,-1 0 1,0-1 0,0 1 0,0 0-1,0-1 1,0 0 0,0 1 0,1-1-1,-1 1 1,0-1 0,0 0 0,1 0-1,-1 0 1,0 0 0,0 0-1,1 0 1,-1 0 0,0 0 0,0 0-1,1-1 1,-1 1 0,0 0 0,2-1-1,1-1-141,1 1-1,0 0 0,0-1 0,-1 0 0,1 0 0,-1-1 0,0 1 1,1-1-1,5-4 0,61-87-1723,-79 123 2310,5-20-249,0-1 0,0 0 0,1 0 0,1 1 0,-1-1 0,2 1 0,-1 0 0,1 16 0,1-25-164,0 1-1,0 0 0,0 0 0,-1-1 0,1 1 1,0 0-1,0-1 0,0 1 0,0-1 0,0 1 1,0-1-1,0 0 0,0 1 0,0-1 0,0 0 1,0 0-1,1 0 0,-1 0 0,0 1 1,0-2-1,0 1 0,0 0 0,0 0 0,0 0 1,0 0-1,2-1 0,31-6 275,-23 4-439,46-11-784,-17 10-6083</inkml:trace>
</inkml:ink>
</file>

<file path=ppt/ink/ink4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59.803"/>
    </inkml:context>
    <inkml:brush xml:id="br0">
      <inkml:brushProperty name="width" value="0.05" units="cm"/>
      <inkml:brushProperty name="height" value="0.05" units="cm"/>
      <inkml:brushProperty name="color" value="#333333"/>
    </inkml:brush>
  </inkml:definitions>
  <inkml:trace contextRef="#ctx0" brushRef="#br0">0 1 6534,'0'0'5189,"44"63"-4420,-24-38-193,15-1-351,0-5-129,5-4-64,6-7-673,-2-8-1281,-9 0-1825</inkml:trace>
</inkml:ink>
</file>

<file path=ppt/ink/ink4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01.345"/>
    </inkml:context>
    <inkml:brush xml:id="br0">
      <inkml:brushProperty name="width" value="0.05" units="cm"/>
      <inkml:brushProperty name="height" value="0.05" units="cm"/>
      <inkml:brushProperty name="color" value="#333333"/>
    </inkml:brush>
  </inkml:definitions>
  <inkml:trace contextRef="#ctx0" brushRef="#br0">309 0 6150,'0'0'5637,"-5"11"-4948,-12 29-778,-3-1 1,-1-1 0,-1-1-1,-3-1 1,-1-2 0,-1 0-1,-2-1 1,-60 52-1,87-84-86,2 0-21,-1 0 0,0 0-1,0-1 1,0 1 0,0 0 0,1-1-1,-1 1 1,0 0 0,0-1-1,0 1 1,-1-1 0,1 0-1,0 1 1,0-1 0,0 0 0,0 0-1,0 0 1,0 1 0,0-1-1,-2-1 1,0-4-3568</inkml:trace>
</inkml:ink>
</file>

<file path=ppt/ink/ink4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01.692"/>
    </inkml:context>
    <inkml:brush xml:id="br0">
      <inkml:brushProperty name="width" value="0.05" units="cm"/>
      <inkml:brushProperty name="height" value="0.05" units="cm"/>
      <inkml:brushProperty name="color" value="#333333"/>
    </inkml:brush>
  </inkml:definitions>
  <inkml:trace contextRef="#ctx0" brushRef="#br0">132 1 6951,'0'0'1831,"-6"13"-1287,-19 36-232,2 0 0,3 2-1,2 1 1,-21 94 0,39-144-321,0-1 0,0 0 0,-1 0 0,1 1-1,0-1 1,0 0 0,0 0 0,0 1 0,0-1 0,1 0 0,-1 0 0,0 1 0,1-1-1,-1 0 1,1 0 0,-1 0 0,1 1 0,-1-1 0,1 0 0,0 0 0,-1 0 0,1 0-1,0 0 1,0 0 0,0 0 0,0-1 0,2 2 0,-1-1 9,1 0 0,-1 0 0,1 0 1,0-1-1,0 1 0,-1-1 0,1 0 1,0 0-1,0 0 0,-1 0 0,1-1 0,4 0 1,11-3 21,0-2 0,-1 0 0,19-9 0,-28 12-61,157-71-3201,-116 46 442</inkml:trace>
</inkml:ink>
</file>

<file path=ppt/ink/ink4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02.142"/>
    </inkml:context>
    <inkml:brush xml:id="br0">
      <inkml:brushProperty name="width" value="0.05" units="cm"/>
      <inkml:brushProperty name="height" value="0.05" units="cm"/>
      <inkml:brushProperty name="color" value="#333333"/>
    </inkml:brush>
  </inkml:definitions>
  <inkml:trace contextRef="#ctx0" brushRef="#br0">446 1 545,'0'0'9950,"-9"0"-9240,6-1-681,0 1-1,0 1 0,0-1 0,1 0 1,-1 1-1,0-1 0,0 1 0,0 0 1,1 0-1,-1 0 0,0 0 0,1 0 1,-1 1-1,1-1 0,-1 1 0,-3 3 1,-34 45 490,26-30-382,-45 63-20,-79 105-981,107-151-1431,-39 37-1,48-57 428,9-12-513</inkml:trace>
</inkml:ink>
</file>

<file path=ppt/ink/ink4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02.471"/>
    </inkml:context>
    <inkml:brush xml:id="br0">
      <inkml:brushProperty name="width" value="0.05" units="cm"/>
      <inkml:brushProperty name="height" value="0.05" units="cm"/>
      <inkml:brushProperty name="color" value="#333333"/>
    </inkml:brush>
  </inkml:definitions>
  <inkml:trace contextRef="#ctx0" brushRef="#br0">85 1 5445,'0'0'651,"-6"11"166,-8 19-495,1 1-1,2 0 1,1 0 0,1 1-1,2 0 1,1 1 0,-3 50-1,10-82-332,-1 0 0,0-1 0,0 1-1,1 0 1,-1 0 0,0-1 0,1 1-1,-1 0 1,1-1 0,-1 1 0,1 0 0,-1-1-1,1 1 1,-1-1 0,1 1 0,0-1-1,-1 1 1,1-1 0,0 0 0,-1 1-1,1-1 1,0 0 0,0 0 0,-1 1 0,1-1-1,0 0 1,0 0 0,0 0 0,-1 0-1,1 0 1,1 0 0,35 0-28,-26 0 53,38-4-18,-1-1 1,1-3-1,58-18 1,-40 10-907,6-2-1599</inkml:trace>
</inkml:ink>
</file>

<file path=ppt/ink/ink4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04.306"/>
    </inkml:context>
    <inkml:brush xml:id="br0">
      <inkml:brushProperty name="width" value="0.05" units="cm"/>
      <inkml:brushProperty name="height" value="0.05" units="cm"/>
      <inkml:brushProperty name="color" value="#333333"/>
    </inkml:brush>
  </inkml:definitions>
  <inkml:trace contextRef="#ctx0" brushRef="#br0">0 0 6822,'0'0'4212,"7"9"-4185,156 194 1340,211 201-1,224 161 722,-504-478-2277,4-5 0,109 72 1,-200-150-416,1 1 0,0-1 0,0-1 0,0 1 0,0-1 0,11 2 0,1-3-4815</inkml:trace>
</inkml:ink>
</file>

<file path=ppt/ink/ink4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2:28.042"/>
    </inkml:context>
    <inkml:brush xml:id="br0">
      <inkml:brushProperty name="width" value="0.05" units="cm"/>
      <inkml:brushProperty name="height" value="0.05" units="cm"/>
      <inkml:brushProperty name="color" value="#333333"/>
    </inkml:brush>
  </inkml:definitions>
  <inkml:trace contextRef="#ctx0" brushRef="#br0">73 713 4516,'0'0'2056,"-9"6"-642,-5 1-886,8-5-196,0 1 0,0 0 0,1 1 0,-1-1 0,-9 9 0,15-12-305,0 0 0,-1 0 0,1 1-1,0-1 1,0 0 0,0 0 0,-1 0 0,1 0 0,0 0 0,0 0 0,0 0 0,-1 0-1,1 0 1,0 0 0,0 0 0,0 1 0,0-1 0,-1 0 0,1 0 0,0 0-1,0 0 1,0 1 0,0-1 0,0 0 0,-1 0 0,1 0 0,0 0 0,0 1-1,0-1 1,0 0 0,0 0 0,0 1 0,0-1 0,0 0 0,0 0 0,0 0 0,0 1-1,0-1 1,0 0 0,0 0 0,0 0 0,0 1 0,0-1 0,0 0 0,0 0-1,0 1 1,0-1 0,0 0 0,1 0 0,-1 0 0,0 0 0,0 1 0,0-1 0,1 0-1,14-5 306,8-10-22,-1-1 0,0-1 1,32-35-1,3-1-131,618-509-863,-649 536-487,-12 11-3204,-17 15 2560,-12 2-833</inkml:trace>
</inkml:ink>
</file>

<file path=ppt/ink/ink4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2:28.387"/>
    </inkml:context>
    <inkml:brush xml:id="br0">
      <inkml:brushProperty name="width" value="0.05" units="cm"/>
      <inkml:brushProperty name="height" value="0.05" units="cm"/>
      <inkml:brushProperty name="color" value="#333333"/>
    </inkml:brush>
  </inkml:definitions>
  <inkml:trace contextRef="#ctx0" brushRef="#br0">26 139 5830,'0'0'2786,"-4"-9"-1360,-1 2-1043,3 5-270,0-1 0,0 1 0,1-1 0,-1 0 0,1 1 0,0-1-1,-1 0 1,1 0 0,1 0 0,-1 0 0,0 1 0,1-1 0,-1-5 0,1 7-86,1 0-1,-1 0 1,0 0 0,1 0-1,-1 0 1,0 0 0,1 0-1,0 0 1,-1 0 0,1 0-1,0 0 1,-1 0 0,1 0-1,0 0 1,0 0 0,0 1-1,0-1 1,0 0 0,0 1-1,0-1 1,0 0 0,0 1-1,0-1 1,1 1 0,33-11-79,-27 9 131,51-12 60,1 2 0,118-7-1,-177 18-115,0 1-1,0 0 0,0 0 0,1 0 0,-1 0 0,0 0 1,0 0-1,0 1 0,0-1 0,0 0 0,0 1 0,0-1 1,0 0-1,0 1 0,0-1 0,0 1 0,0 0 0,0-1 1,0 1-1,0 0 0,0 0 0,-1-1 0,1 1 0,0 0 1,0 0-1,-1 0 0,1 0 0,0 1 0,0 1 55,-1 0-1,1-1 0,-1 1 0,1 0 1,-1 0-1,0 0 0,0-1 1,-1 1-1,1 0 0,0 0 1,-2 3-1,-3 11 371,-1 0-1,-15 30 1,18-41-425,-16 33-13,-44 101 840,55-119-1754,1 1-1,0 0 1,2 0 0,-4 37 0,8-27-3424</inkml:trace>
</inkml:ink>
</file>

<file path=ppt/ink/ink4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1.838"/>
    </inkml:context>
    <inkml:brush xml:id="br0">
      <inkml:brushProperty name="width" value="0.05" units="cm"/>
      <inkml:brushProperty name="height" value="0.05" units="cm"/>
      <inkml:brushProperty name="color" value="#333333"/>
    </inkml:brush>
  </inkml:definitions>
  <inkml:trace contextRef="#ctx0" brushRef="#br0">1 1 2723,'0'0'8039,"4"10"-7553,19 41-204,57 88 1,-25-46-1414,-54-92 1035,0 0 0,0 0 0,0 0 0,-1 0 0,1 1 0,-1-1 0,1 0 0,-1 0 0,1 0 0,-1 0 0,1 1 1,-1-1-1,0 0 0,0 0 0,0 0 0,0 1 0,0-1 0,0 0 0,0 0 0,0 1 0,0-1 0,-1 2 0,0-3-116,-1 1 0,1 0 1,0-1-1,-1 1 0,1-1 1,0 1-1,-1-1 0,1 0 0,-1 0 1,1 1-1,0-1 0,-1 0 1,1 0-1,-1-1 0,1 1 0,-1 0 1,1 0-1,-3-1 0,-21-5-3535</inkml:trace>
</inkml:ink>
</file>

<file path=ppt/ink/ink4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2.170"/>
    </inkml:context>
    <inkml:brush xml:id="br0">
      <inkml:brushProperty name="width" value="0.05" units="cm"/>
      <inkml:brushProperty name="height" value="0.05" units="cm"/>
      <inkml:brushProperty name="color" value="#333333"/>
    </inkml:brush>
  </inkml:definitions>
  <inkml:trace contextRef="#ctx0" brushRef="#br0">0 332 1698,'0'0'5413,"9"-62"-3620,15 29-255,6-6-321,6 0-320,8-5-417,0 7-384,0 6-64,-9 9-480,-6 6-641,-10 8-1025,-14 7-1730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29.226"/>
    </inkml:context>
    <inkml:brush xml:id="br0">
      <inkml:brushProperty name="width" value="0.05" units="cm"/>
      <inkml:brushProperty name="height" value="0.05" units="cm"/>
    </inkml:brush>
  </inkml:definitions>
  <inkml:trace contextRef="#ctx0" brushRef="#br0">1 23 8584,'0'0'4837,"0"-22"-12300</inkml:trace>
</inkml:ink>
</file>

<file path=ppt/ink/ink4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2.500"/>
    </inkml:context>
    <inkml:brush xml:id="br0">
      <inkml:brushProperty name="width" value="0.05" units="cm"/>
      <inkml:brushProperty name="height" value="0.05" units="cm"/>
      <inkml:brushProperty name="color" value="#333333"/>
    </inkml:brush>
  </inkml:definitions>
  <inkml:trace contextRef="#ctx0" brushRef="#br0">1 155 9929,'0'0'1570,"53"-21"-129,-29 0-1088,3 0-321,-3-3-673,-4 0-928,0 1-1570,-12 3-1794</inkml:trace>
</inkml:ink>
</file>

<file path=ppt/ink/ink4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2.878"/>
    </inkml:context>
    <inkml:brush xml:id="br0">
      <inkml:brushProperty name="width" value="0.05" units="cm"/>
      <inkml:brushProperty name="height" value="0.05" units="cm"/>
      <inkml:brushProperty name="color" value="#333333"/>
    </inkml:brush>
  </inkml:definitions>
  <inkml:trace contextRef="#ctx0" brushRef="#br0">1 511 8840,'0'0'518,"5"9"283,15 27 37,-20-35-806,1 0 0,0-1 0,-1 1 0,1 0-1,0 0 1,0 0 0,-1 0 0,1-1 0,0 1 0,0 0 0,0-1 0,0 1-1,0-1 1,0 1 0,0-1 0,0 0 0,0 1 0,0-1 0,0 0-1,0 0 1,1 1 0,-1-1 0,0 0 0,0 0 0,0 0 0,0-1 0,0 1-1,0 0 1,0 0 0,1 0 0,-1-1 0,0 1 0,0-1 0,0 1 0,0-1-1,0 1 1,0-1 0,-1 1 0,3-2 0,28-30 625,-30 31-624,12-19 57,0 0 1,-1 0-1,11-30 0,-11 24-52,24-39 0,-34 72 58,0-1-1,0 0 0,0 0 1,1 0-1,0 0 0,3 6 1,-5-11-83,0 0 0,0 1 0,1-1 0,-1 0 0,0 1 0,1-1 0,-1 0 0,1 0 1,-1 0-1,1 0 0,-1-1 0,1 1 0,0 0 0,-1-1 0,1 1 0,0-1 0,0 1 0,-1-1 1,1 0-1,0 0 0,0 1 0,0-1 0,-1-1 0,1 1 0,0 0 0,0 0 0,-1-1 1,1 1-1,0-1 0,0 1 0,-1-1 0,1 0 0,-1 0 0,1 0 0,0 0 0,1-1 0,7-5 58,0 0 0,-1-1 0,0-1 0,10-10 0,-9 10 8,2-5-158,-8 10-17,-1-1 1,1 1 0,0 0 0,0 0 0,0 0 0,0 1 0,1-1 0,0 1 0,0 0 0,-1 0 0,2 1 0,-1 0 0,0 0-1,8-2 1</inkml:trace>
  <inkml:trace contextRef="#ctx0" brushRef="#br0" timeOffset="1">256 54 8584,'0'0'4901,"58"-18"-4965,-30 8-1185,1-1-1602,-1-3-1633</inkml:trace>
</inkml:ink>
</file>

<file path=ppt/ink/ink4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3.208"/>
    </inkml:context>
    <inkml:brush xml:id="br0">
      <inkml:brushProperty name="width" value="0.05" units="cm"/>
      <inkml:brushProperty name="height" value="0.05" units="cm"/>
      <inkml:brushProperty name="color" value="#333333"/>
    </inkml:brush>
  </inkml:definitions>
  <inkml:trace contextRef="#ctx0" brushRef="#br0">12 293 5509,'-1'8'1623,"-3"15"-436,2-13-780,0 0 1,1 0-1,0 0 1,0 1-1,1-1 1,1 0-1,2 17 1,-2-25-406,0-1 1,-1 0-1,1 0 1,0 0-1,0 0 1,1 0-1,-1 0 1,0-1-1,0 1 0,0 0 1,1 0-1,-1-1 1,0 1-1,1-1 1,-1 1-1,0-1 1,1 0-1,-1 1 1,0-1-1,1 0 0,-1 0 1,1 0-1,-1 0 1,1 0-1,-1 0 1,0-1-1,1 1 1,-1 0-1,0-1 0,1 1 1,1-2-1,2 1 12,0 0-1,0-1 1,0 0 0,-1 0-1,1 0 1,0-1-1,4-3 1,-1-2-100,0 0 1,-1-1 0,0 0 0,-1 0-1,0 0 1,0-1 0,-1 0-1,0 0 1,-1 0 0,6-20-1,-2-6-2098,9-68-1,-16 94 1786,-1 18 909,0 0 1,1 0-1,0 0 0,1-1 0,-1 1 0,1 0 1,1-1-1,0 1 0,4 9 0,-5-13-474,0 0 0,0 0 0,0-1 0,1 1 0,-1-1 0,1 1 1,0-1-1,0 0 0,0 0 0,0 0 0,1-1 0,-1 1 0,1-1 0,-1 0 0,1 0 0,0 0 0,0 0 0,0-1 0,0 1 0,0-1 0,0 0 0,0-1 0,1 1 0,-1 0 0,0-1 0,9-1 0,-11 1-58,0 0-1,0-1 0,1 1 1,-1-1-1,0 0 1,0 0-1,0 1 0,0-1 1,0-1-1,0 1 1,0 0-1,0 0 0,-1-1 1,1 1-1,0-1 1,-1 0-1,1 1 0,-1-1 1,0 0-1,1 0 1,-1 0-1,0 0 0,0 0 1,0 0-1,-1 0 1,1 0-1,0-3 0,0 1-335,0-1 0,0 1 0,-1 0 0,0-1-1,0 1 1,0 0 0,0 0 0,-1-1 0,1 1-1,-1 0 1,0 0 0,-1 0 0,1 0 0,-2-4-1,-14-20-4039</inkml:trace>
  <inkml:trace contextRef="#ctx0" brushRef="#br0" timeOffset="1">147 5 4452,'0'0'7880,"35"-5"-11692,-22 8-768</inkml:trace>
</inkml:ink>
</file>

<file path=ppt/ink/ink4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3.693"/>
    </inkml:context>
    <inkml:brush xml:id="br0">
      <inkml:brushProperty name="width" value="0.05" units="cm"/>
      <inkml:brushProperty name="height" value="0.05" units="cm"/>
      <inkml:brushProperty name="color" value="#333333"/>
    </inkml:brush>
  </inkml:definitions>
  <inkml:trace contextRef="#ctx0" brushRef="#br0">52 447 6951,'0'0'3032,"-8"8"-2995,-23 26-21,30-33-10,-1 0 0,1 0 0,0 1-1,0-1 1,0 0 0,0 1 0,0-1 0,1 1 0,-1-1-1,0 1 1,1-1 0,-1 1 0,1-1 0,-1 3 0,1-4 0,0 1 1,0-1 0,1 1-1,-1-1 1,0 1 0,0-1-1,0 0 1,0 1 0,1-1-1,-1 1 1,0-1 0,0 0-1,1 1 1,-1-1 0,0 0 0,1 1-1,-1-1 1,0 0 0,1 1-1,-1-1 1,0 0 0,1 0-1,-1 0 1,1 1 0,-1-1-1,1 0 1,-1 0 0,1 0-1,0 0 1,1 1 30,1-1 0,-1 0 0,1 0 0,0 0 0,-1 0 0,1 0 0,-1-1 0,1 1 0,-1-1 0,1 0 0,-1 0 0,5-2 0,4-6 7,0 0-1,0-1 1,-1-1 0,0 1 0,-1-2 0,0 1-1,-1-1 1,0-1 0,8-19 0,-14 64 472,-2-31-494,0 0 0,0 1 0,1-1 0,-1 1-1,0-1 1,1 0 0,-1 1 0,1-1 0,0 0 0,-1 0 0,1 1-1,0-1 1,0 0 0,0 0 0,0 0 0,0 0 0,0 0-1,0 0 1,0 0 0,0 0 0,1-1 0,-1 1 0,2 0 0,0-1-10,0 0 0,1 0 1,-1-1-1,0 1 0,1-1 1,-1 0-1,0 0 0,0 0 1,0 0-1,0-1 0,0 1 1,0-1-1,0 0 0,0 1 0,-1-1 1,1-1-1,-1 1 0,1 0 1,-1-1-1,2-2 0,42-59 172,-42 58-194,7-10-3,-2-1 0,0-1 0,-1 1-1,0-1 1,-2 0 0,0-1 0,-1 0 0,-1 0 0,0 0 0,-2 0-1,0-1 1,-2-25 0,0 40-10,-1 0 0,0-1 0,-1 1 1,1 0-1,-1 1 0,0-1 0,0 0 0,-1 0 0,0 1 0,1-1 0,-5-4 0,6 8 15,0 0-1,0-1 0,0 1 0,0 0 0,0 0 1,0 0-1,0 0 0,0 0 0,-1 0 0,1 1 1,0-1-1,-1 0 0,1 0 0,0 1 0,-1-1 1,1 1-1,-1 0 0,1-1 0,-1 1 0,1 0 1,-1 0-1,1 0 0,-1 0 0,1 0 0,-1 0 1,1 0-1,-1 0 0,1 1 0,-1-1 0,1 0 1,0 1-1,-1-1 0,1 1 0,-1 0 0,1 0 1,0-1-1,0 1 0,-1 0 0,1 0 0,0 0 1,0 0-1,0 0 0,-1 2 0,-1 1 28,0 0-1,1-1 1,0 1-1,0 0 0,0 0 1,0 0-1,1 1 1,-1-1-1,1 0 1,0 0-1,0 1 1,1-1-1,-1 1 0,1-1 1,0 1-1,1 6 1,-1-8 3,1 1 0,-1-1 0,1 0 0,-1 0 0,1 0 0,0-1 0,0 1 0,0 0 0,1 0 0,-1 0 0,1-1 0,-1 1 0,1-1 0,0 1 1,0-1-1,0 0 0,0 0 0,0 0 0,1 0 0,-1 0 0,1 0 0,-1 0 0,1-1 0,3 2 0,4 0-284,0-1-1,0 0 1,0-1-1,0 0 1,1-1-1,-1 0 1,0 0-1,0-1 1,0-1-1,0 0 1,13-4-1,6-10-4530</inkml:trace>
</inkml:ink>
</file>

<file path=ppt/ink/ink4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4.589"/>
    </inkml:context>
    <inkml:brush xml:id="br0">
      <inkml:brushProperty name="width" value="0.05" units="cm"/>
      <inkml:brushProperty name="height" value="0.05" units="cm"/>
      <inkml:brushProperty name="color" value="#333333"/>
    </inkml:brush>
  </inkml:definitions>
  <inkml:trace contextRef="#ctx0" brushRef="#br0">61 293 9577,'0'0'774,"-2"-8"-117,-8-24 224,10 32-877,0 0 0,0-1 0,0 1 0,0-1 0,-1 1 0,1 0 0,0-1 0,0 1 0,0-1 0,-1 1 0,1 0 0,0-1 0,-1 1 0,1 0 0,0-1 0,-1 1 0,1 0 0,0 0 0,-1-1 0,1 1 0,0 0 0,-1 0 0,1 0 0,-1 0 0,1-1 0,-1 1 0,1 0 0,0 0 0,-1 0 0,1 0 0,-1 0 0,1 0 0,-1 0 0,1 0 0,-1 0 0,1 0 0,0 0 0,-1 1 0,1-1 1,-1 0-1,1 0 0,0 0 0,-1 0 0,1 1 0,-1-1 0,1 0 0,0 1 0,-1-1 0,1 0 0,0 0 0,0 1 0,-1-1 0,1 0 0,0 1 0,0-1 0,-1 1 0,1-1 0,-12 20-72,8-5-45,0-1 1,1 1-1,0 0 0,0 23 1,3-29 95,-1 0 1,1 0 0,1 0 0,0 0-1,0 0 1,1-1 0,0 1-1,5 15 1,-6-23 14,-1 1-1,1-1 1,0 0 0,-1 1-1,1-1 1,0 0 0,0 1-1,0-1 1,0 0 0,0 0-1,0 0 1,0 0 0,0 0-1,1 0 1,-1 0 0,0 0-1,1-1 1,-1 1-1,0 0 1,1-1 0,-1 1-1,1-1 1,-1 1 0,1-1-1,-1 0 1,1 0 0,-1 0-1,1 0 1,-1 0 0,1 0-1,-1 0 1,1 0 0,-1 0-1,1-1 1,-1 1 0,1-1-1,-1 1 1,1-1 0,-1 1-1,0-1 1,1 0 0,-1 0-1,0 0 1,0 0-1,1 0 1,-1 0 0,0 0-1,1-2 1,9-7-8,-2 0 1,1-1-1,-2-1 0,9-13 1,-11 17 17,29-49 24,21-27 1105,-56 84-1127,1-1-1,-1 0 0,1 0 0,0 0 0,-1 1 0,1-1 0,0 0 1,0 0-1,0 1 0,-1-1 0,1 1 0,0-1 0,0 1 1,0-1-1,0 1 0,0 0 0,0-1 0,0 1 0,1 0 0,-1 0-6,-1 0 0,1 0-1,-1 0 1,1 1-1,0-1 1,-1 0 0,1 1-1,-1-1 1,1 0-1,-1 1 1,1-1-1,-1 1 1,1-1 0,-1 1-1,0-1 1,1 1-1,-1-1 1,0 1-1,1 0 1,-1-1 0,0 1-1,1 0 1,7 50 19,-5-30 98,-3-20-118,0 1-1,1-1 1,-1 0 0,0 0 0,1 1 0,-1-1 0,1 0 0,-1 0 0,1 0-1,0 0 1,-1 0 0,1 0 0,0 0 0,0 0 0,0 0 0,0 0 0,-1 0-1,3 0 1,-3-1 2,1 1 0,-1-1 0,1 0 0,0 0 1,-1 0-1,1 0 0,-1-1 0,1 1 0,0 0 0,-1 0 0,1 0 0,-1 0 0,1-1 0,0 1 0,-1 0 0,1 0 0,-1-1 0,1 1 0,-1 0 0,1-1 0,-1 1 0,0-1 0,1 1 1,-1-1-1,1 0 0,2-3 53,0 0 1,0-1 0,0 1-1,0-1 1,-1 0 0,3-8-1,0-10-53,0 0-1,-2-1 1,0 1-1,-2-1 1,-1-24 0,-2 37-186,-1 14 20,3-3 171,-1 1 0,1-1-1,0 1 1,0 0-1,0-1 1,0 1 0,0-1-1,0 1 1,0-1 0,0 1-1,1-1 1,-1 1-1,0-1 1,0 1 0,0-1-1,0 1 1,1-1-1,-1 1 1,0-1 0,0 1-1,1-1 1,-1 0-1,0 1 1,1-1 0,-1 1-1,1-1 1,-1 0-1,0 1 1,1-1 0,-1 0-1,1 0 1,-1 1 0,1-1-1,-1 0 1,1 0-1,-1 0 1,2 1 0,1-1 44,1 0 1,0 0-1,0 0 1,-1 0-1,1-1 1,0 1-1,0-1 1,-1 0-1,1 0 1,-1 0-1,1 0 1,-1-1-1,1 0 1,-1 0-1,0 1 1,0-2-1,0 1 1,0 0-1,5-6 1,5-5 40,-1-1 0,21-31 0,0 0-261,-30 83-453,-7 54 1491,4-91-869,0-1 0,0 1 1,0 0-1,0-1 0,0 1 1,0-1-1,0 1 0,0-1 1,0 1-1,0-1 0,0 1 1,0-1-1,1 1 0,-1 0 1,0-1-1,0 1 0,1-1 0,-1 0 1,0 1-1,1-1 0,-1 1 1,0-1-1,1 1 0,-1-1 1,1 0-1,-1 1 0,1-1 1,-1 0-1,1 1 0,-1-1 1,1 0-1,-1 0 0,1 0 1,-1 1-1,1-1 0,-1 0 1,1 0-1,-1 0 0,1 0 1,-1 0-1,1 0 0,0 0 1,-1 0-1,1 0 0,-1 0 1,1 0-1,-1-1 0,1 1 1,-1 0-1,1 0 0,-1-1 1,1 1-1,-1 0 0,1 0 1,0-1-1,1-1-112,0 1 1,0 0-1,0 0 1,-1-1-1,1 1 0,0-1 1,-1 0-1,1 1 1,-1-1-1,1 0 0,-1 0 1,0 0-1,1-2 1,3-24-3052,-1-6-2295</inkml:trace>
</inkml:ink>
</file>

<file path=ppt/ink/ink4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4.922"/>
    </inkml:context>
    <inkml:brush xml:id="br0">
      <inkml:brushProperty name="width" value="0.05" units="cm"/>
      <inkml:brushProperty name="height" value="0.05" units="cm"/>
      <inkml:brushProperty name="color" value="#333333"/>
    </inkml:brush>
  </inkml:definitions>
  <inkml:trace contextRef="#ctx0" brushRef="#br0">1 14 6054,'0'0'6118,"12"54"-5350,7-51-768,6-3-32,1-7-320,7-11-929,-4-4-897,-3-1-1730</inkml:trace>
</inkml:ink>
</file>

<file path=ppt/ink/ink4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5.269"/>
    </inkml:context>
    <inkml:brush xml:id="br0">
      <inkml:brushProperty name="width" value="0.05" units="cm"/>
      <inkml:brushProperty name="height" value="0.05" units="cm"/>
      <inkml:brushProperty name="color" value="#333333"/>
    </inkml:brush>
  </inkml:definitions>
  <inkml:trace contextRef="#ctx0" brushRef="#br0">68 123 4708,'-6'9'2360,"-2"2"-1519,1-4-330,1 0 1,1 1 0,-1-1 0,1 1-1,1 1 1,0-1 0,0 1 0,0-1 0,1 1-1,-3 13 1,6-22-498,1 0 0,-1 1 0,0-1 0,1 0 0,-1 1 0,0-1 0,0 0-1,1 0 1,-1 1 0,0-1 0,1 0 0,-1 0 0,1 0 0,-1 0 0,0 0 0,1 1 0,-1-1 0,0 0 0,1 0-1,-1 0 1,1 0 0,-1 0 0,0 0 0,1 0 0,-1 0 0,1 0 0,-1-1 0,0 1 0,1 0 0,-1 0 0,1 0-1,-1 0 1,0 0 0,1-1 0,-1 1 0,0 0 0,1 0 0,-1-1 0,0 1 0,1-1 0,18-8 66,22-23-71,30-19-2394,-67 48 2036,1 0 0,-1 1-1,1 0 1,0 0 0,0 0 0,0 1 0,0 0-1,0 0 1,0 0 0,0 0 0,1 1-1,-1 0 1,8 0 0,-12 1 399,-1-1 1,1 1-1,0-1 0,-1 1 1,1-1-1,-1 1 1,1 0-1,-1-1 0,1 1 1,-1 0-1,1-1 1,-1 1-1,0 0 0,1-1 1,-1 1-1,0 0 1,0 0-1,0-1 0,1 1 1,-1 0-1,0 0 0,0 0 1,0-1-1,0 1 1,0 0-1,0 0 0,-1 0 1,1-1-1,0 1 1,0 0-1,0 0 0,-1-1 1,0 2-1,-9 27 2497,-2-11-1990,-2 0-1,0-1 1,-1 0 0,-1-1 0,0-1-1,-31 22 1,47-37-701,-1 0 1,1 0 0,0 0-1,0 0 1,-1 0-1,1 0 1,0-1-1,0 1 1,-1 0-1,1 0 1,0 0 0,0 0-1,0 0 1,-1-1-1,1 1 1,0 0-1,0 0 1,0 0 0,0-1-1,0 1 1,-1 0-1,1 0 1,0-1-1,0 1 1,0 0-1,0 0 1,0-1 0,0 1-1,0 0 1,0 0-1,0-1 1,0 1-1,0 0 1,0 0-1,0-1 1,0 1 0,0 0-1,0 0 1,0-1-1,0 1 1,0 0-1,0 0 1,0-1-1,1 1 1,-1 0 0,0 0-1,0-1 1,0 1-1,0 0 1,1 0-1,-1 0 1,0 0-1,0-1 1,8-15-4854</inkml:trace>
  <inkml:trace contextRef="#ctx0" brushRef="#br0" timeOffset="1">514 0 7111,'0'0'-2146</inkml:trace>
</inkml:ink>
</file>

<file path=ppt/ink/ink4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5.629"/>
    </inkml:context>
    <inkml:brush xml:id="br0">
      <inkml:brushProperty name="width" value="0.05" units="cm"/>
      <inkml:brushProperty name="height" value="0.05" units="cm"/>
      <inkml:brushProperty name="color" value="#333333"/>
    </inkml:brush>
  </inkml:definitions>
  <inkml:trace contextRef="#ctx0" brushRef="#br0">1 0 9065,'0'0'4676,"12"53"-4484,5-39 0,-1-2-160,1-4 0,1-2-160,-5-4-512,-4-2-706,-5-1-896,-4-13-576,-4-8-2243</inkml:trace>
</inkml:ink>
</file>

<file path=ppt/ink/ink4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5.971"/>
    </inkml:context>
    <inkml:brush xml:id="br0">
      <inkml:brushProperty name="width" value="0.05" units="cm"/>
      <inkml:brushProperty name="height" value="0.05" units="cm"/>
      <inkml:brushProperty name="color" value="#333333"/>
    </inkml:brush>
  </inkml:definitions>
  <inkml:trace contextRef="#ctx0" brushRef="#br0">0 67 6983,'0'0'2594,"59"45"-2850,-30-52-609,4-10-1345,-7-5-1345</inkml:trace>
  <inkml:trace contextRef="#ctx0" brushRef="#br0" timeOffset="1">222 0 929,'0'0'6294,"-3"11"-4420,0-1-1516,-1 0 19,0 1 1,1 0 0,0 1 0,1-1 0,0 1-1,1-1 1,1 1 0,0 12 0,0-24-378,0 0 0,1 1-1,-1-1 1,1 0 0,-1 0 0,0 1 0,1-1 0,-1 0-1,1 0 1,-1 1 0,1-1 0,-1 0 0,0 0 0,1 0-1,-1 0 1,1 0 0,-1 0 0,1 0 0,-1 0 0,1 0 0,-1 0-1,1 0 1,-1 0 0,1 0 0,-1 0 0,0 0 0,1-1-1,-1 1 1,1 0 0,-1 0 0,1 0 0,0-1 0,16-7 5,32-30-637,-43 32 443,0-1-1,1 2 1,0-1 0,0 1-1,0 0 1,1 0-1,-1 1 1,1 0 0,0 0-1,1 1 1,-1 0-1,1 0 1,10-1 0,-18 4 207,-1 0 0,1 0 0,-1 0 0,1 0 0,-1 0 0,1 0 0,-1 0 0,1 1 0,-1-1 0,0 0 0,1 0 0,-1 0 0,1 1 0,-1-1 0,1 0 0,-1 1 0,0-1 0,1 0 0,-1 1 0,0-1 0,1 0 0,-1 1 0,0-1 0,0 1 0,1-1 0,-1 0 0,0 1 0,0-1 0,0 1 0,1-1 0,-1 1 0,0 0 0,0 23 1505,-14 22 1346,9-36-2540,-1-1-1,0 0 1,0 0 0,-1-1 0,0 1-1,0-1 1,-1-1 0,0 0 0,-1 0-1,0 0 1,-11 6 0,18-34-13131</inkml:trace>
</inkml:ink>
</file>

<file path=ppt/ink/ink4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6.457"/>
    </inkml:context>
    <inkml:brush xml:id="br0">
      <inkml:brushProperty name="width" value="0.05" units="cm"/>
      <inkml:brushProperty name="height" value="0.05" units="cm"/>
      <inkml:brushProperty name="color" value="#333333"/>
    </inkml:brush>
  </inkml:definitions>
  <inkml:trace contextRef="#ctx0" brushRef="#br0">1 1 9801,'0'0'1826,"46"65"-1538,-28-34-224,0 2-64,-1 0-544,-1 1-481,-5-3-288,-3-4-897,-8-4-1506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0.472"/>
    </inkml:context>
    <inkml:brush xml:id="br0">
      <inkml:brushProperty name="width" value="0.05" units="cm"/>
      <inkml:brushProperty name="height" value="0.05" units="cm"/>
    </inkml:brush>
  </inkml:definitions>
  <inkml:trace contextRef="#ctx0" brushRef="#br0">4 295 3651,'-1'-12'-726,"-1"-89"1132,3 80 863,0 0 0,2 1 1,8-32-1,-9 43-735,14-39 2206,-10 38-1204,-3 26-100,-4 123-79,-2-15-156,19 170-1,1-191-1079,-13-83-70,-11-72-164,1 1-117,-3 0 1,-3 0-1,-23-68 1,32 113-96,6 12 166,13 16 55,-12-19 81,0-1-1,0 1 0,0-1 0,0 0 0,0 0 1,0 0-1,1-1 0,-1 0 0,0 1 0,1-2 0,0 1 1,-1 0-1,1-1 0,-1 0 0,1 0 0,0 0 1,-1-1-1,6-1 0,-3 0 5,0 0 0,-1-1 0,0 0-1,0 0 1,1 0 0,-2-1 0,1 0 0,0 0 0,-1-1-1,0 1 1,5-7 0,1-2 66,0 0-1,-1-1 0,-1 0 1,-1-1-1,0 0 0,0 0 1,-2-1-1,0 0 0,5-21 1,-6 16 39,-1-1 0,-2 0 0,0 0 1,-1-1-1,-4-39 0,3 61-88,0 0 1,0 0-1,-1 0 0,1 0 0,0 0 0,0 0 0,-1 0 0,1 0 0,0 0 1,-1 0-1,1 0 0,-1 0 0,0 0 0,1 0 0,-1 1 0,1-1 0,-2-1 1,-11 5-211,11-1 192,0 1-1,-1-1 1,1 1 0,0 0 0,0-1 0,1 1 0,-1 0-1,-2 6 1,-7 24 56,2 0 0,1 1 0,2 0 0,1 0-1,2 0 1,2 63 0,2-90-163,0 1 0,1-1 1,0 0-1,0 0 0,1 0 0,-1 0 0,2-1 0,-1 1 0,1-1 0,0 0 0,0 0 1,1 0-1,-1-1 0,1 1 0,1-1 0,8 7 0,31 37-593,-44-66 773,1 0 1,0 0-1,2 0 0,10-33 1,-5 23-44,2 0 1,16-30 0,-61 91-962,27-26 991,4-6 2,0 1 1,1-1 0,0 1-1,0 0 1,0 0-1,0 0 1,0 0-1,1 0 1,-1 0 0,1 0-1,0 1 1,-1-1-1,2 0 1,-1 1 0,0 5-1,7-8-3,-1 0 0,1-1 0,0 0 0,0 0 0,0-1 0,11-1-1,46-11 71,-33 6-92,0 2 0,59-4 1,-80 9 48,42 4-482,-50-3 450,1-1 1,-1 1-1,0-1 0,1 1 0,-1-1 0,0 1 0,1 0 1,-1 0-1,0 0 0,0-1 0,0 1 0,0 0 0,0 0 1,0 1-1,0-1 0,0 0 0,0 0 0,-1 0 1,1 1-1,0-1 0,-1 0 0,1 1 0,-1-1 0,1 0 1,-1 1-1,0-1 0,1 1 0,-1-1 0,0 0 0,0 3 1,9-187 1272,-9 186-1315,1 0-1,-1 1 0,1-1 1,0 0-1,0 0 0,0 0 0,0 0 1,1 0-1,-1 0 0,1 0 0,0-1 1,0 1-1,0 0 0,0-1 1,0 0-1,0 1 0,1-1 0,-1 0 1,1 0-1,0 0 0,-1 0 0,1-1 1,0 1-1,0-1 0,0 0 0,0 0 1,0 0-1,0 0 0,1 0 1,4 0-1,-1 0 12,1 1-1,-1-2 1,0 1 0,0-1 0,1 0-1,-1 0 1,0-1 0,0 0 0,1 0-1,-1-1 1,0 0 0,11-4 0,-6-1 28,-1 0-1,1-1 1,18-17 0,-27 22-50,1 0-1,-1 0 1,0 0-1,-1 0 1,1-1-1,-1 1 1,1-1-1,-1 1 1,0-1-1,-1 0 1,1 0-1,-1 0 1,1 0-1,-1-1 0,0 1 1,0-5-1,-1 8 15,0 1-1,0 0 0,-1-1 0,1 1 0,0 0 1,0-1-1,-1 1 0,1 0 0,0-1 0,0 1 1,-1 0-1,1 0 0,0-1 0,-1 1 1,1 0-1,0 0 0,-1 0 0,1 0 0,-1-1 1,1 1-1,0 0 0,-1 0 0,1 0 0,0 0 1,-1 0-1,1 0 0,-1 0 0,1 0 0,0 0 1,-1 0-1,1 0 0,-1 0 0,1 0 0,0 0 1,-1 1-1,1-1 0,0 0 0,-1 0 0,1 0 1,0 0-1,-1 1 0,1-1 0,0 0 0,-1 0 1,1 1-1,0-1 0,0 0 0,-1 1 1,-17 12 417,13-9-365,2 1 0,-1 0 1,0 1-1,1-1 1,0 1-1,1 0 0,-1-1 1,1 1-1,0 0 1,0 0-1,1 0 1,0 1-1,0-1 0,0 0 1,1 1-1,0 10 1,1-16-212,0 0 1,-1 0 0,1 1-1,-1-1 1,1 0 0,0 0-1,0 0 1,0 0 0,0-1-1,0 1 1,0 0 0,0 0-1,0 0 1,0-1 0,0 1-1,0-1 1,0 1 0,0-1 0,1 1-1,-1-1 1,0 1 0,0-1-1,1 0 1,-1 0 0,0 0-1,0 0 1,1 0 0,-1 0-1,0 0 1,1 0 0,0-1-1,19 1-4496</inkml:trace>
</inkml:ink>
</file>

<file path=ppt/ink/ink4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6.800"/>
    </inkml:context>
    <inkml:brush xml:id="br0">
      <inkml:brushProperty name="width" value="0.05" units="cm"/>
      <inkml:brushProperty name="height" value="0.05" units="cm"/>
      <inkml:brushProperty name="color" value="#333333"/>
    </inkml:brush>
  </inkml:definitions>
  <inkml:trace contextRef="#ctx0" brushRef="#br0">9 412 6854,'0'0'791,"-2"-12"479,-1 1-1031,2 1 0,0-1 0,0-1 0,1 1 0,0 0 0,1 0 0,0 0 0,1 0 0,0 0 0,1 1 0,0-1 0,8-18 0,1 4 186,1 0 1,1 1-1,1 0 0,29-35 0,-38 52-415,0 0 0,0 0-1,1 1 1,0 0 0,0 0 0,1 1-1,-1 0 1,1 0 0,0 0-1,1 1 1,-1 1 0,1-1-1,-1 1 1,1 1 0,0 0-1,0 0 1,17-1 0,-24 3-33,0 0 0,0 0 1,-1 0-1,1 1 0,0-1 1,0 1-1,-1-1 0,1 1 1,-1 0-1,1-1 0,0 1 1,-1 0-1,1 0 0,-1 0 0,0 0 1,1 0-1,-1 1 0,0-1 1,0 0-1,0 1 0,2 1 1,-1 0 37,0 1 0,-1 0 0,1 0 0,-1 0 0,1 0 0,-1 0 0,0 0 0,0 8 0,0-3 257,-1 0-1,0 0 1,-1 0 0,0-1 0,0 1 0,0 0-1,-1-1 1,-5 14 0,6-22-239,-2 9 220,-1 0 0,0 0 0,0-1 0,-1 1 0,0-1 0,-1 0 0,1-1 0,-2 1 0,1-1 0,-1-1 0,-10 9 0,17-15-327,0 0-1,-1 0 0,1 0 0,0 0 0,0 0 1,-1 0-1,1 0 0,0 0 0,0 0 0,-1 0 0,1 0 1,0 0-1,0 0 0,-1-1 0,1 1 0,0 0 1,0 0-1,0 0 0,-1 0 0,1 0 0,0-1 0,0 1 1,0 0-1,-1 0 0,1-1 0,0 1 0,0 0 1,0 0-1,0 0 0,0-1 0,0 1 0,-1 0 0,1 0 1,0-1-1,0 1 0,0 0 0,0 0 0,0-1 1,0 1-1,0 0 0,0-1 0,0 1 0,0 0 0,0 0 1,0-1-1,1 1 0,-1 0 0,0-19-2782,0 15 1944,2-27-5274</inkml:trace>
</inkml:ink>
</file>

<file path=ppt/ink/ink4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7.177"/>
    </inkml:context>
    <inkml:brush xml:id="br0">
      <inkml:brushProperty name="width" value="0.05" units="cm"/>
      <inkml:brushProperty name="height" value="0.05" units="cm"/>
      <inkml:brushProperty name="color" value="#333333"/>
    </inkml:brush>
  </inkml:definitions>
  <inkml:trace contextRef="#ctx0" brushRef="#br0">1 1 8552,'0'0'6855,"49"66"-6599,-23-39 0,3 2-32,4 1-96,2 3-64,0 1-32,0 4-32,-4 3-480,-5 0-1154,-8 0-1665,-12-4-2082</inkml:trace>
</inkml:ink>
</file>

<file path=ppt/ink/ink4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7.520"/>
    </inkml:context>
    <inkml:brush xml:id="br0">
      <inkml:brushProperty name="width" value="0.05" units="cm"/>
      <inkml:brushProperty name="height" value="0.05" units="cm"/>
      <inkml:brushProperty name="color" value="#333333"/>
    </inkml:brush>
  </inkml:definitions>
  <inkml:trace contextRef="#ctx0" brushRef="#br0">0 465 8456,'0'0'2263,"9"10"-1040,0-1-1094,1 1 1,-1-2-1,2 0 0,-1 0 1,1-1-1,0 0 0,0-1 0,24 10 1,-21-11-97,0 0 1,1-2-1,0 1 0,-1-2 1,1 0-1,0 0 0,1-1 1,-1-1-1,16-2 1,-23 0-3,0 0 0,0 0 0,0-1 1,0 0-1,0 0 0,-1-1 1,1 1-1,-1-2 0,0 1 0,0-1 1,-1 0-1,1-1 0,-1 1 0,-1-1 1,1-1-1,-1 1 0,9-15 1,6-12-171,-3-1 1,0-1 0,-2 0 0,-2-1 0,-1-1-1,-2 0 1,-2 0 0,7-74 0,-13 22-3172</inkml:trace>
</inkml:ink>
</file>

<file path=ppt/ink/ink4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29.353"/>
    </inkml:context>
    <inkml:brush xml:id="br0">
      <inkml:brushProperty name="width" value="0.05" units="cm"/>
      <inkml:brushProperty name="height" value="0.05" units="cm"/>
      <inkml:brushProperty name="color" value="#333333"/>
    </inkml:brush>
  </inkml:definitions>
  <inkml:trace contextRef="#ctx0" brushRef="#br0">388 223 2755,'0'0'496,"-10"-5"294,-15-7-443,10 4 51,-1 1-1,0 0 0,-1 1 0,-24-6 1,37 11-346,-1 0 1,1 0-1,-1 1 1,1 0-1,-1 0 1,1 0-1,-1 0 1,1 1-1,-1-1 0,1 1 1,0 1-1,-1-1 1,1 0-1,0 1 1,0 0-1,0 0 1,0 0-1,0 1 1,0-1-1,0 1 1,1 0-1,0 0 0,-5 5 1,-9 14 10,2 0 0,1 1-1,1 0 1,0 1 0,2 0 0,1 1 0,1 1 0,1-1 0,-8 48-1,8-22 66,3 0-1,2 1 0,2-1 1,6 61-1,-2-90-130,0 0 1,1 0-1,2-1 0,0 1 1,1-1-1,1 0 0,1-1 0,1 0 1,1-1-1,24 35 0,-26-42-38,0-1-1,1-1 0,0 0 1,1 0-1,0-1 0,1 0 1,-1 0-1,2-2 0,-1 0 1,1 0-1,0-1 1,1 0-1,-1-1 0,1-1 1,0 0-1,0-1 0,25 2 1,-28-4 19,0 0 0,1-1 0,-1 0 0,1-1 0,-1-1 1,0 1-1,1-2 0,-1 0 0,0 0 0,0-1 0,-1 0 0,1-1 0,-1 0 1,0 0-1,0-1 0,-1-1 0,0 0 0,0 0 0,0-1 0,12-14 1,-2-2 191,-2 0 0,-1-2 0,-1 1 0,-2-2 0,0 0 0,-2 0 1,-1-1-1,-1-1 0,-1 0 0,7-52 0,-4-23 1380,-3-176-1,-8 231-1432,0 7 6,-10-79 0,9 111-129,-1 0 0,0 0 0,-1 0 0,0 1 0,0-1-1,-1 1 1,-1-1 0,1 1 0,-1 0 0,-1 1 0,0-1 0,0 1-1,-13-13 1,15 18-17,0 0 1,0 1-1,-1-1 0,1 1 1,-1 0-1,1 0 0,-1 0 0,0 1 1,1 0-1,-1 0 0,0 0 1,0 0-1,0 1 0,0 0 0,0 0 1,1 0-1,-1 0 0,0 1 0,0 0 1,0 0-1,0 0 0,1 1 1,-1 0-1,1-1 0,-1 2 0,1-1 1,-6 4-1,-12 8 18,2 0 0,0 2 0,1 0 0,-18 20 0,26-25 26,-12 11-85,-8 7-262,2 1 0,-42 55 1,66-74-567,14-12-5695</inkml:trace>
</inkml:ink>
</file>

<file path=ppt/ink/ink4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0.056"/>
    </inkml:context>
    <inkml:brush xml:id="br0">
      <inkml:brushProperty name="width" value="0.05" units="cm"/>
      <inkml:brushProperty name="height" value="0.05" units="cm"/>
      <inkml:brushProperty name="color" value="#333333"/>
    </inkml:brush>
  </inkml:definitions>
  <inkml:trace contextRef="#ctx0" brushRef="#br0">1 1821 5285,'524'-1297'5397,"-515"1277"-5369,38-91 50,5 3 0,103-160 0,-140 252-396,-15 16 282,0 0 0,0 0 0,0 0 0,0 0-1,0 0 1,1 0 0,-1 0 0,0 0 0,0 0 0,0 0-1,0 0 1,0 0 0,1 0 0,-1 0 0,0 0 0,0 0-1,0 0 1,0 0 0,0 0 0,1 0 0,-1 0-1,0 0 1,0 0 0,0 0 0,0 0 0,0 0 0,1 0-1,-1 0 1,0 0 0,0 0 0,0 0 0,0 1-1,0-1 1,0 0 0,0 0 0,0 0 0,1 0 0,-1 0-1,0 0 1,0 1 0,0-1 0,0 0 0,0 0 0,0 0-1,0 0 1,0 0 0,0 1 0,0-1 0,0 0-1,0 0 1,0 0 0,0 0 0,0 1 0,0 2-302,-1 1 0,1 0 0,-1 0 0,0-1 0,0 1 1,0 0-1,0-1 0,-3 4 0,-16 31-1482</inkml:trace>
</inkml:ink>
</file>

<file path=ppt/ink/ink4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39:30.446"/>
    </inkml:context>
    <inkml:brush xml:id="br0">
      <inkml:brushProperty name="width" value="0.05" units="cm"/>
      <inkml:brushProperty name="height" value="0.05" units="cm"/>
      <inkml:brushProperty name="color" value="#333333"/>
    </inkml:brush>
  </inkml:definitions>
  <inkml:trace contextRef="#ctx0" brushRef="#br0">119 1 3395,'0'0'4570,"-4"12"-3486,-13 53-1115,-15 125 1,14-66-96,10-77 140,-25 167 238,29-173-205,2 0 0,2 0 0,5 49-1,-5-90-55,0 1-1,0 0 0,0 0 0,0 0 0,0 0 0,0-1 0,1 1 1,-1 0-1,0 0 0,0 0 0,1 0 0,-1-1 0,0 1 0,1 0 0,-1 0 1,1-1-1,-1 1 0,1 0 0,-1-1 0,1 1 0,-1-1 0,1 1 0,0 0 1,-1-1-1,1 0 0,0 1 0,0-1 0,-1 1 0,1-1 0,0 0 0,0 1 1,0-1-1,1 0-13,0 0 1,0-1 0,0 1 0,0-1 0,0 0-1,0 1 1,0-1 0,0 0 0,0 0-1,-1 0 1,1 0 0,3-3 0,43-44 17,212-292 1801,-106 136-1707,-103 133-2625,-10 9-4644</inkml:trace>
</inkml:ink>
</file>

<file path=ppt/ink/ink4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19.222"/>
    </inkml:context>
    <inkml:brush xml:id="br0">
      <inkml:brushProperty name="width" value="0.05" units="cm"/>
      <inkml:brushProperty name="height" value="0.05" units="cm"/>
      <inkml:brushProperty name="color" value="#333333"/>
    </inkml:brush>
  </inkml:definitions>
  <inkml:trace contextRef="#ctx0" brushRef="#br0">24 0 1185,'0'0'7655,"0"11"-7564,-2 378 2530,2-388-2703,0-1 0,0 0-1,0 1 1,0-1 0,0 0-1,0 0 1,0 1-1,0-1 1,0 0 0,0 1-1,-1-1 1,1 0 0,0 0-1,0 1 1,0-1 0,0 0-1,-1 0 1,1 0 0,0 1-1,0-1 1,0 0 0,-1 0-1,1 0 1,0 1 0,-1-1-1,1 0 1,0 0-1,0 0 1,-1 0 0,1 0-1,0 0 1,-1 0 0,1 0-1,0 0 1,0 0 0,-1 0-1,1 0 1,0 0 0,-1 0-1,1 0 1,0 0 0,-1 0-1,1 0 1,0 0 0,0 0-1,-1 0 1,1-1 0,0 1-1,0 0 1,-1 0-1,1 0 1,0 0 0,-1-1-1,-9-5-2762</inkml:trace>
</inkml:ink>
</file>

<file path=ppt/ink/ink4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0:19.597"/>
    </inkml:context>
    <inkml:brush xml:id="br0">
      <inkml:brushProperty name="width" value="0.05" units="cm"/>
      <inkml:brushProperty name="height" value="0.05" units="cm"/>
      <inkml:brushProperty name="color" value="#333333"/>
    </inkml:brush>
  </inkml:definitions>
  <inkml:trace contextRef="#ctx0" brushRef="#br0">13 96 2594,'0'0'3230,"-2"11"-2103,-3 19-838,2 0 0,1 0 0,1 0 0,2 0 0,1 0 0,7 32 0,-6-40-209,2-1 0,0 0 0,1-1 0,2 1 0,0-1 0,1 0 0,0-1 0,2 0 1,23 31-1,-32-47-87,0-1 0,0 0 0,-1 0 0,1 0 0,1-1 0,-1 1 0,0 0 0,0-1 0,1 1 0,-1-1 1,1 0-1,-1 0 0,1 0 0,-1 0 0,1 0 0,3 0 0,-4-1 38,0 0 0,0 0 0,0-1 0,-1 1 0,1 0 0,0-1 0,0 0 0,-1 1 0,1-1 0,-1 0 0,1 0 0,-1 0 0,1 0 0,-1 0 0,1 0 0,-1 0-1,0-1 1,1 1 0,-1-1 0,0 1 0,0 0 0,0-1 0,0 0 0,1-2 0,18-38 504,-2-1 0,-2 0 0,16-71 0,12-32-80,-30 110-370,29-54 0,-13 40-3138,-19 33-1645</inkml:trace>
</inkml:ink>
</file>

<file path=ppt/ink/ink4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2:39.109"/>
    </inkml:context>
    <inkml:brush xml:id="br0">
      <inkml:brushProperty name="width" value="0.05" units="cm"/>
      <inkml:brushProperty name="height" value="0.05" units="cm"/>
      <inkml:brushProperty name="color" value="#333333"/>
    </inkml:brush>
  </inkml:definitions>
  <inkml:trace contextRef="#ctx0" brushRef="#br0">3910 542 4773,'-644'-286'-139,"550"245"560,-1 4 0,-2 4 0,-2 4 0,0 5 0,-2 4 0,0 5 0,-147-5 0,68 19-393,-314 37-1,374-17-123,2 5-1,0 5 1,-178 70-1,203-60 299,2 4-1,1 3 1,3 5 0,-137 105-1,177-118 146,3 3 0,2 1 0,-61 79 0,78-87-200,1 1 0,2 2 0,2 0 0,2 1 0,-26 75 0,36-86-147,1 1 0,1 1 0,2-1 0,0 0 0,2 1 1,2 0-1,0 0 0,6 34 0,-3-42-30,1-1 1,1 1 0,1-1-1,1 0 1,1 0-1,1-1 1,0 0-1,1-1 1,1 0 0,1 0-1,24 27 1,-12-22-78,1 0 0,1-1 1,1-2-1,1-1 0,1-1 1,0-1-1,1-1 0,1-2 1,1-2-1,-1 0 0,53 10 1,11-2 52,2-5 0,173 4 0,777-35 329,1-68 267,-7-69 617,-779 94-1183,484-176-1,-651 198-233,-2-5-1,106-63 0,-172 89 225,0-2-1,-2 0 1,0-2-1,-1 0 1,-1-2-1,-1-1 1,-1 0-1,-1-2 1,-1 0-1,-1-1 1,20-42-1,-31 52 61,0-1-1,-2 1 1,0-1 0,-1 0 0,0 0-1,-1-1 1,-2 1 0,1 0 0,-2-1-1,0 0 1,-2 1 0,1 0-1,-6-21 1,2 18 6,-2 1-1,0 0 0,-1 0 1,0 1-1,-2 0 0,0 0 1,-1 1-1,-1 1 1,0 0-1,-1 0 0,-16-13 1,-5-2 31,-1 2 0,-2 2 0,0 2 0,-2 1 0,-1 1 0,-79-31 0,23 19 212,0 5-1,-103-19 1,5 14-20,-366-18 1,-200 65-4568,554 3 1152</inkml:trace>
</inkml:ink>
</file>

<file path=ppt/ink/ink4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17.928"/>
    </inkml:context>
    <inkml:brush xml:id="br0">
      <inkml:brushProperty name="width" value="0.05" units="cm"/>
      <inkml:brushProperty name="height" value="0.05" units="cm"/>
      <inkml:brushProperty name="color" value="#333333"/>
    </inkml:brush>
  </inkml:definitions>
  <inkml:trace contextRef="#ctx0" brushRef="#br0">0 2678 4516,'0'0'4586,"0"-11"-3961,4-16-230,1 0 0,1 1 0,1-1 0,2 1 0,15-32 0,187-396 216,-12 32-576,104-252-75,51 25 1510,-179 373-1010,-241 398-1574,27-35-5967,33-75 4722,-3-3-599</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1.144"/>
    </inkml:context>
    <inkml:brush xml:id="br0">
      <inkml:brushProperty name="width" value="0.05" units="cm"/>
      <inkml:brushProperty name="height" value="0.05" units="cm"/>
    </inkml:brush>
  </inkml:definitions>
  <inkml:trace contextRef="#ctx0" brushRef="#br0">14 0 7623,'-1'1'140,"0"-1"0,1 0 0,-1 1 0,0-1 0,0 1 1,1-1-1,-1 1 0,0-1 0,1 1 0,-1 0 0,0-1 0,1 1 0,-1 0 0,1-1 0,0 1 0,-1 0 0,1 0 0,-1-1 0,1 1 0,0 0 0,0 0 0,-1 0 0,1 0 0,0 0 0,0-1 1,0 1-1,0 0 0,0 0 0,0 0 0,0 0 0,0 0 0,0-1 0,1 3 0,-1-2-139,0 0 0,0 0 0,0 0 0,1 1 0,-1-1-1,0 0 1,1 0 0,-1 0 0,0 0 0,1 1 0,-1-1 0,1 0 0,0 0 0,-1 0 0,1 0 0,0 0 0,0 0 0,0-1-1,0 1 1,-1 0 0,1 0 0,0 0 0,0-1 0,1 1 0,-1-1 0,0 1 0,0-1 0,2 1 0,4 0-3,0-1 1,0 0 0,0-1-1,0 0 1,0 0-1,-1 0 1,1-1 0,0 0-1,-1 0 1,1-1-1,-1 0 1,10-5 0,28-11 222,-44 19-207,1-1 0,-1 1 0,1 0 1,-1 0-1,1 0 0,-1 0 0,1 0 0,-1 0 1,1 0-1,-1 0 0,1 0 0,-1 0 1,1 1-1,-1-1 0,1 0 0,-1 0 1,1 0-1,-1 0 0,1 1 0,-1-1 0,1 0 1,-1 1-1,0-1 0,1 0 0,-1 1 1,0-1-1,1 0 0,-1 1 0,0-1 1,1 1-1,-1-1 0,0 1 0,0-1 0,1 0 1,-1 1-1,0 0 0,6 29 884,-10 33 913,-4 6-1139,8-69-682,0 1 0,0-1 1,0 1-1,1-1 0,-1 1 0,0-1 0,0 0 0,0 1 0,0-1 0,0 1 0,0-1 0,1 0 1,-1 1-1,0-1 0,0 0 0,1 1 0,-1-1 0,0 0 0,0 1 0,1-1 0,-1 0 0,0 1 0,1-1 1,-1 0-1,1 0 0,-1 0 0,0 1 0,1-1 0,-1 0 0,0 0 0,1 0 0,-1 0 0,1 0 0,-1 0 1,1 0-1,-1 0 0,0 0 0,1 0 0,-1 0 0,1 0 0,-1 0 0,1 0 0,-1 0 0,0 0 1,1 0-1,-1 0 0,1-1 0,-1 1 0,0 0 0,1 0 0,-1 0 0,0-1 0,1 1 0,-1 0 0,0-1 1,1 1-1,-1-1 0,23-16-425,-11 2-1163,-1 0 0,-1-1 0,10-19-1,-16 28 684,14-26-4631</inkml:trace>
</inkml:ink>
</file>

<file path=ppt/ink/ink4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18.336"/>
    </inkml:context>
    <inkml:brush xml:id="br0">
      <inkml:brushProperty name="width" value="0.05" units="cm"/>
      <inkml:brushProperty name="height" value="0.05" units="cm"/>
      <inkml:brushProperty name="color" value="#333333"/>
    </inkml:brush>
  </inkml:definitions>
  <inkml:trace contextRef="#ctx0" brushRef="#br0">81 666 4676,'0'0'305,"-10"5"597,-10 6-389,-30 15 3213,90-70-2397,85-99-248,205-315 0,-319 441-998,-8 12-36,-1 0 0,1 0 1,1 0-1,-1 0 0,1 1 0,0 0 0,0 0 0,5-4 0,-9 8-42,0 0 0,0-1 0,1 1 0,-1 0-1,0 0 1,0 0 0,0 0 0,1 0 0,-1 0 0,0 0 0,0 0-1,0 0 1,1 0 0,-1 1 0,0-1 0,0 0 0,0 0 0,1 0 0,-1 0-1,0 0 1,0 0 0,0 0 0,0 0 0,1 1 0,-1-1 0,0 0 0,0 0-1,0 0 1,0 0 0,0 0 0,1 1 0,-1-1 0,0 0 0,0 0 0,0 0-1,0 1 1,0-1 0,0 0 0,0 0 0,0 0 0,0 1 0,0-1 0,0 0-1,0 0 1,0 0 0,0 1 0,0-1 0,0 0 0,0 0 0,0 0 0,0 1-1,0 16 152,0-12-63,-6 452 1524,4-391-2257,-3-1 0,-18 87 0,-19 31-7599,34-145 3216</inkml:trace>
</inkml:ink>
</file>

<file path=ppt/ink/ink4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1.827"/>
    </inkml:context>
    <inkml:brush xml:id="br0">
      <inkml:brushProperty name="width" value="0.05" units="cm"/>
      <inkml:brushProperty name="height" value="0.05" units="cm"/>
      <inkml:brushProperty name="color" value="#333333"/>
    </inkml:brush>
  </inkml:definitions>
  <inkml:trace contextRef="#ctx0" brushRef="#br0">0 0 7623,'0'0'539,"0"13"123,3 42 65,2 0 0,3 0 0,2-1 0,33 102 0,103 214-304,-123-322-399,-11-25-990,-1 1 1,9 28-1</inkml:trace>
</inkml:ink>
</file>

<file path=ppt/ink/ink4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2.175"/>
    </inkml:context>
    <inkml:brush xml:id="br0">
      <inkml:brushProperty name="width" value="0.05" units="cm"/>
      <inkml:brushProperty name="height" value="0.05" units="cm"/>
      <inkml:brushProperty name="color" value="#333333"/>
    </inkml:brush>
  </inkml:definitions>
  <inkml:trace contextRef="#ctx0" brushRef="#br0">1 130 7431,'4'12'1030,"11"28"-248,3 0 0,1-1 0,30 44-1,-33-57-746,2-2 0,1 0 0,1-1 0,1-1 0,45 37 0,-65-57-35,1-1 0,0 0 0,-1 0 1,1 0-1,0 0 0,0 0 0,-1 0 1,1 0-1,0 0 0,0-1 0,0 1 0,0-1 1,0 1-1,0-1 0,0 0 0,0 0 1,0 0-1,0 0 0,4 0 0,-4-1 31,-1 0-1,1 0 0,0 0 1,-1 0-1,1 0 1,-1 0-1,0 0 0,1-1 1,-1 1-1,0 0 1,0-1-1,1 1 0,-1-1 1,0 1-1,-1-1 1,1 0-1,1-2 0,2-10 226,0 0 1,0 0-1,-2-1 0,2-22 0,-2 16-161,35-203 950,-15 91-7936,-17 96-508</inkml:trace>
</inkml:ink>
</file>

<file path=ppt/ink/ink4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5.070"/>
    </inkml:context>
    <inkml:brush xml:id="br0">
      <inkml:brushProperty name="width" value="0.05" units="cm"/>
      <inkml:brushProperty name="height" value="0.05" units="cm"/>
      <inkml:brushProperty name="color" value="#333333"/>
    </inkml:brush>
  </inkml:definitions>
  <inkml:trace contextRef="#ctx0" brushRef="#br0">12 39 8392,'0'0'859,"-2"13"-640,-3 15-195,3 0 0,0 1-1,2-1 1,1 1 0,1-1-1,7 33 1,5 7 83,25 75-1,-38-141-74,0 1 0,-1-1 0,1 0 0,0 0-1,0 1 1,1-1 0,-1 0 0,0 0 0,1 0-1,-1 0 1,1 0 0,0-1 0,-1 1 0,5 3-1,-5-5 25,0 0 0,0 1 0,0-1-1,0 0 1,0 0 0,0 0-1,0 0 1,0 0 0,0 0 0,0 0-1,0 0 1,0 0 0,0 0-1,0 0 1,0-1 0,0 1 0,0 0-1,0-1 1,0 1 0,0-1-1,0 1 1,0-1 0,-1 1 0,2-2-1,4-4 223,0 0 1,-1 0-1,1-1 0,-2 0 0,1 0 0,7-15 0,4-17-71,0 0-1,-3-1 1,-2-1-1,-1 0 0,-2-1 1,-2 0-1,-1 0 1,-3-71-1,-5 93 24,3 20-230,0 0 0,0 0 0,0-1 0,0 1 0,0 0 0,-1 0 0,1 0-1,0 0 1,0 0 0,0 0 0,0-1 0,0 1 0,-1 0 0,1 0 0,0 0 0,0 0 0,0 0 0,0 0 0,-1 0 0,1 0 0,0 0-1,0 0 1,0 0 0,-1 0 0,1 0 0,0 0 0,0 0 0,0 0 0,0 0 0,-1 0 0,1 0 0,0 0 0,0 0 0,0 0 0,0 0-1,-1 0 1,1 0 0,0 1 0,0-1 0,0 0 0,0 0 0,0 0 0,-1 0 0,1 0 0,0 1 0,-2 1-8,0 0-1,1 1 1,-1-1 0,1 1-1,-1 0 1,1-1 0,0 1 0,0 0-1,-1 4 1,-2 12-108,1 1 1,0 1-1,1-1 0,2 33 0,1-40-708,0 0 1,1 0-1,1 0 0,6 21 0,-1-11-2875</inkml:trace>
</inkml:ink>
</file>

<file path=ppt/ink/ink4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5.444"/>
    </inkml:context>
    <inkml:brush xml:id="br0">
      <inkml:brushProperty name="width" value="0.05" units="cm"/>
      <inkml:brushProperty name="height" value="0.05" units="cm"/>
      <inkml:brushProperty name="color" value="#333333"/>
    </inkml:brush>
  </inkml:definitions>
  <inkml:trace contextRef="#ctx0" brushRef="#br0">0 297 8488,'0'0'3796,"9"-11"-1832,0-1-1597,-1 0 70,1 2-1,0-1 1,15-13-1,-21 21-424,0 1-1,0-1 1,1 1 0,-1 0-1,1 0 1,-1 0-1,1 1 1,-1-1-1,1 1 1,0-1-1,0 1 1,0 1 0,0-1-1,0 0 1,-1 1-1,1 0 1,0 0-1,7 1 1,-9-1-27,-1 1-1,0 0 1,1 0-1,-1 0 1,0 0 0,1 0-1,-1 0 1,0 0-1,0 1 1,0-1 0,0 0-1,0 1 1,0-1-1,0 0 1,-1 1 0,1-1-1,-1 1 1,1 0-1,-1-1 1,1 1 0,-1-1-1,0 1 1,1 0-1,-1-1 1,0 1-1,0 0 1,0-1 0,-1 1-1,1-1 1,0 1-1,-1 2 1,0 5 161,-12-27 911,-37-79 1319,50 96-2389,0 0-1,0 0 1,0 0 0,0 0 0,0 0 0,1 1 0,-1-1 0,0 0 0,1 0 0,-1 0 0,0 0 0,1 0 0,-1 1 0,1-1 0,-1 0 0,1 0 0,-1 1-1,1-1 1,0 0 0,-1 1 0,1-1 0,0 1 0,0-1 0,1 0 0,27-21-501,-15 12-97,1-2-282,20-17-1773,-17 5-2082,-12 9-1156</inkml:trace>
</inkml:ink>
</file>

<file path=ppt/ink/ink4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5.818"/>
    </inkml:context>
    <inkml:brush xml:id="br0">
      <inkml:brushProperty name="width" value="0.05" units="cm"/>
      <inkml:brushProperty name="height" value="0.05" units="cm"/>
      <inkml:brushProperty name="color" value="#333333"/>
    </inkml:brush>
  </inkml:definitions>
  <inkml:trace contextRef="#ctx0" brushRef="#br0">21 1 7303,'0'0'6758,"-3"9"-6507,-2 16 48,0 0 1,1 0-1,2 0 0,1 0 0,2 41 0,22 139 1068,-16-155-1384,5-5 178,-12-44-136,1-1 1,-1 1 0,0 0 0,1 0 0,-1-1 0,1 1-1,-1 0 1,1-1 0,-1 1 0,1 0 0,-1-1-1,1 1 1,0-1 0,-1 1 0,1-1 0,0 1-1,-1-1 1,1 0 0,1 1 0,-1-1 22,0 0 0,0 0 1,-1-1-1,1 1 0,0-1 1,0 1-1,-1 0 0,1-1 0,0 1 1,-1-1-1,1 0 0,0 1 1,-1-1-1,1 1 0,-1-1 0,1 0 1,-1 0-1,1 1 0,-1-1 1,1 0-1,-1 0 0,0 0 0,0 1 1,1-2-1,21-58 510,-2-1 0,-3-1-1,13-88 1,-20 95-462,-6 24 154,-4 25-2812</inkml:trace>
</inkml:ink>
</file>

<file path=ppt/ink/ink4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6.863"/>
    </inkml:context>
    <inkml:brush xml:id="br0">
      <inkml:brushProperty name="width" value="0.05" units="cm"/>
      <inkml:brushProperty name="height" value="0.05" units="cm"/>
      <inkml:brushProperty name="color" value="#333333"/>
    </inkml:brush>
  </inkml:definitions>
  <inkml:trace contextRef="#ctx0" brushRef="#br0">1 403 8808,'0'0'9903,"8"3"-9855,-5-1-67,0-1 0,0 0 1,0 0-1,0 0 0,0 0 0,0 0 0,0-1 1,1 0-1,-1 1 0,0-1 0,0 0 0,0-1 0,6 0 1,-5 0-54,-1-1 0,1 0 0,-1 0 1,1 0-1,-1 0 0,0 0 0,0-1 1,0 1-1,0-1 0,-1 0 0,1 0 0,-1 0 1,1 0-1,1-4 0,-1 3 84,-1 0 0,1 0-1,0 0 1,0 1 0,1-1-1,-1 1 1,1 0 0,4-3-1,-7 5-2,-1 1 0,1 0 0,0 0 0,-1-1 0,1 1 0,0 0-1,-1 0 1,1 0 0,0 0 0,0 0 0,-1 0 0,1 0 0,0 0 0,0 0 0,-1 0-1,1 0 1,0 0 0,-1 0 0,1 1 0,0-1 0,-1 0 0,2 1 0,-1 0 3,1 0 1,-1 1 0,0-1 0,1 1-1,-1-1 1,0 1 0,0-1 0,0 1-1,0-1 1,0 1 0,0 0 0,0 2-1,9 30 342,-9-28-263,1 1 1,0-1-1,0 0 0,0 1 1,1-1-1,4 8 0,-7-14-66,0 0 0,0 1 0,0-1 0,0 0 0,0 0-1,0 0 1,1 0 0,-1 0 0,0 1 0,0-1 0,0 0 0,0 0 0,0 0-1,0 0 1,0 0 0,1 0 0,-1 0 0,0 0 0,0 1 0,0-1 0,0 0-1,0 0 1,1 0 0,-1 0 0,0 0 0,0 0 0,0 0 0,0 0 0,0 0-1,1 0 1,-1 0 0,0 0 0,0 0 0,0 0 0,0 0 0,1 0 0,-1 0-1,0 0 1,0 0 0,0 0 0,0-1 0,0 1 0,1 0 0,-1 0 0,0 0 0,0 0-1,0 0 1,0 0 0,0 0 0,0 0 0,1-1 0,-1 1 0,0 0 0,0 0-1,0 0 1,0 0 0,0 0 0,0-1 0,0 1 0,0 0 0,0 0 0,0 0-1,0 0 1,0-1 0,4-19 801,-2-25-251,-2 44-550,-1-23 0,0 1 0,-1-1 1,-2 1-1,0 0 0,-2 0 0,-11-31 0,17 52-318,2 5-17,1 0 0,0 0 1,0 0-1,1-1 1,-1 0-1,0 0 0,1 0 1,0 0-1,-1 0 0,1 0 1,6 1-1,-3-1-458,1 0 0,-1 0-1,1-1 1,0 0 0,-1 0-1,1-1 1,0 1 0,0-2 0,-1 1-1,1-1 1,0-1 0,-1 1-1,1-1 1,-1-1 0,1 1 0,-1-1-1,0 0 1,7-5 0,-10 5 700,1 0 1,-1 0 0,0-1 0,0 1-1,0-1 1,-1 0 0,1 0 0,-1-1-1,0 1 1,5-13 6754,-17 24-4526,-12 15-896,-4 23 48,23-42-1283,1 0 0,0-1 0,0 1 0,0 0 0,0 0 0,0 0 0,1 0 0,-1 0 0,1 0 1,0 0-1,0 0 0,0 0 0,0 0 0,1 0 0,0 3 0,-1-5-18,1-1-1,-1 1 1,1-1 0,-1 1-1,1-1 1,-1 0 0,1 1-1,-1-1 1,1 0 0,-1 1 0,1-1-1,0 0 1,-1 0 0,1 0-1,-1 1 1,1-1 0,0 0-1,-1 0 1,1 0 0,-1 0-1,1 0 1,0 0 0,-1 0 0,1 0-1,0 0 1,-1-1 0,1 1-1,-1 0 1,1 0 0,0-1-1,-1 1 1,1 0 0,-1 0 0,1-1-1,-1 1 1,1-1 0,-1 1-1,1 0 1,-1-1 0,0 1-1,1-1 1,-1 1 0,0-1-1,1 1 1,-1-1 0,0 0 0,1 0-1,19-24 720,-5-4-894,16-42 0,-31 89 245,-1-9-37,1 0 1,0-1-1,1 1 1,0 0 0,0 0-1,1 0 1,2 9-1,-3-16-29,1 0 0,-1 0 0,0 0 1,1 0-1,-1 0 0,1 0 0,0 0 0,-1 0 0,1-1 0,0 1 0,0-1 0,0 0 0,0 1 0,0-1 1,1 0-1,-1 0 0,0 0 0,1 0 0,-1-1 0,0 1 0,1-1 0,-1 1 0,1-1 0,-1 0 0,1 0 1,-1 0-1,0 0 0,1 0 0,-1-1 0,1 1 0,3-2 0,2 0 86,0-1 1,0 0-1,0 0 0,0-1 0,-1 0 1,1-1-1,-1 1 0,0-1 0,0-1 1,-1 1-1,0-1 0,9-11 1,-1 2-112,-2 0 0,0-2 1,0 1-1,11-25 1,-18 26-788,-9 44 951,5-29-147,-1 1 0,1-1 0,-1 1 0,1-1 0,-1 1 0,1-1 0,-1 1 0,1-1 0,0 1 0,-1-1 0,1 0 0,-1 1 0,1-1 0,0 0 0,-1 0 0,1 0 0,0 1 0,0-1 0,-1 0 0,1 0 0,0 0 0,-1 0 0,1 0 0,0 0 0,0 0 0,0-1 0,22-1 134,-12-2-85,0-1 0,1 1 1,-2-2-1,1 1 0,-1-1 1,0-1-1,14-12 0,-14 11-300,0 1 0,0 0 0,1 0-1,0 1 1,0 0 0,22-7 0,-32 13 248,1 0 0,0 0-1,0 0 1,-1 0 0,1 0 0,0 0 0,-1 0-1,1 1 1,0-1 0,-1 1 0,1-1 0,0 1 0,-1 0-1,1 0 1,-1 0 0,1 0 0,-1 0 0,1 0 0,-1 0-1,0 0 1,0 0 0,1 1 0,-1-1 0,0 0-1,0 1 1,0-1 0,-1 1 0,1-1 0,0 1 0,0 0-1,-1-1 1,1 3 0,0-1 152,1-1 1,-1 1-1,1-1 1,-1 1-1,1-1 1,0 0-1,0 1 0,0-1 1,3 2-1,-4-3-102,1-1-1,-1 1 1,0-1-1,1 0 1,-1 1-1,0-1 1,1 0-1,-1 0 0,1 0 1,-1 0-1,0 0 1,1 0-1,-1 0 1,0-1-1,1 1 1,-1 0-1,0-1 1,1 1-1,-1-1 1,0 0-1,0 1 1,1-1-1,-1 0 1,0 0-1,2-1 1,8-8-269,8-6 931,-12 13-4294</inkml:trace>
</inkml:ink>
</file>

<file path=ppt/ink/ink4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7.204"/>
    </inkml:context>
    <inkml:brush xml:id="br0">
      <inkml:brushProperty name="width" value="0.05" units="cm"/>
      <inkml:brushProperty name="height" value="0.05" units="cm"/>
      <inkml:brushProperty name="color" value="#333333"/>
    </inkml:brush>
  </inkml:definitions>
  <inkml:trace contextRef="#ctx0" brushRef="#br0">17 35 5894,'-10'-7'6950,"5"-3"-5156,3 2-289,2 3-1248,11 3-1379,9 0-575,0 1-1506,-1 1-2755</inkml:trace>
</inkml:ink>
</file>

<file path=ppt/ink/ink4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1:27.628"/>
    </inkml:context>
    <inkml:brush xml:id="br0">
      <inkml:brushProperty name="width" value="0.05" units="cm"/>
      <inkml:brushProperty name="height" value="0.05" units="cm"/>
      <inkml:brushProperty name="color" value="#333333"/>
    </inkml:brush>
  </inkml:definitions>
  <inkml:trace contextRef="#ctx0" brushRef="#br0">0 305 8936,'0'0'1853,"12"-1"-812,-3-1-921,0 1 0,-1-2 0,1 1-1,0-1 1,-1 0 0,1-1 0,-1 0 0,0-1 0,-1 1 0,1-1 0,-1-1 0,13-11 0,7-9 1160,37-50-1,-58 69-1191,0-1 0,-1 0-1,0 0 1,-1-1 0,1 1-1,-2-1 1,1 0 0,-1 0-1,-1 0 1,0-1 0,0 1-1,1-11 1,-4 19-92,1 0 0,0 0 0,0 0 0,-1 0 0,1 0 0,0 0 0,-1 1 0,1-1 0,-1 0 0,1 0 0,-1 0 0,0 1 0,1-1 0,-1 0 0,0 0 0,1 1 0,-1-1 0,0 1 0,0-1 0,1 1 0,-1-1 0,0 1 0,0-1 0,0 1 0,0 0 0,0-1 0,0 1 0,0 0 0,0 0 0,0 0-1,0 0 1,0 0 0,0 0 0,0 0 0,0 0 0,0 0 0,0 0 0,1 0 0,-1 1 0,0-1 0,-1 1 0,-43 13 13,36-8 115,0 0 1,1 1-1,0 0 1,0 0-1,0 0 1,1 1-1,1 1 1,-1-1-1,1 1 1,0 0-1,1 0 1,0 1-1,1 0 1,0-1-1,0 2 1,1-1-1,1 0 1,-1 0-1,2 1 1,-1 0-1,1 17 1,1-26-108,0 1 1,0-1 0,0 1 0,1-1-1,-1 0 1,1 1 0,0-1 0,-1 1-1,1-1 1,0 0 0,0 0 0,0 0 0,1 1-1,-1-1 1,1 0 0,-1 0 0,1-1-1,-1 1 1,1 0 0,2 1 0,0 0-4,0-1 1,0 0 0,0 0-1,1 0 1,-1 0 0,0-1-1,1 1 1,0-1-1,-1 0 1,5 0 0,6 0-39,0-1 0,0 0 1,-1-1-1,1-1 0,0 0 1,14-4-1,38-19-2274,-58 20 979,0 0 0,0-1-1,-1 1 1,15-14 0,3-11-4953</inkml:trace>
</inkml:ink>
</file>

<file path=ppt/ink/ink4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1:42:58.163"/>
    </inkml:context>
    <inkml:brush xml:id="br0">
      <inkml:brushProperty name="width" value="0.05" units="cm"/>
      <inkml:brushProperty name="height" value="0.05" units="cm"/>
      <inkml:brushProperty name="color" value="#333333"/>
    </inkml:brush>
  </inkml:definitions>
  <inkml:trace contextRef="#ctx0" brushRef="#br0">397 223 64,'0'0'3668,"-3"-9"-2483,0-1-957,-1 0 1,0 1-1,0 0 1,-1-1-1,0 2 1,-1-1-1,0 1 1,0 0-1,-15-14 0,14 15-28,-1 0-1,0 1 0,0-1 0,-1 2 1,1-1-1,-2 1 0,1 1 0,0 0 1,-15-5-1,20 8-215,0 0 1,0 0 0,0 1-1,0-1 1,-1 1-1,1 0 1,0 0-1,0 0 1,-1 1-1,1-1 1,0 1 0,0 0-1,0 1 1,0-1-1,0 0 1,0 1-1,0 0 1,0 0-1,1 0 1,-1 1 0,1-1-1,0 1 1,-1 0-1,1 0 1,-3 4-1,-8 12 41,1 0 0,1 0-1,1 1 1,1 0-1,1 1 1,1 0 0,0 1-1,-8 42 1,7-14 248,2 1 0,-1 96 0,9-113-260,1 1 0,3-1 0,0 0 0,2 0-1,2 0 1,1-1 0,1-1 0,2 0 0,1 0-1,2-1 1,1-1 0,1-1 0,2 0 0,37 42-1,-48-61-48,1 0 0,1-1 0,-1 0 0,1 0 0,1-1 0,0-1 0,0 0 0,0 0 0,1-1 0,26 8 0,-32-12 23,1 0 0,-1-1-1,1 0 1,0 0 0,-1-1-1,1 0 1,-1 0 0,1-1 0,0 0-1,-1-1 1,1 1 0,-1-1-1,0 0 1,1-1 0,-1 0 0,0 0-1,-1-1 1,1 0 0,-1 0-1,1 0 1,6-7 0,3-4 170,-2-1 0,0-1 0,-1 0 0,-1 0 0,0-1 0,-1-1 0,-1 0 0,-1 0 0,-1-1 0,0 0 1,-2-1-1,7-32 0,-4-2 377,-2 0 1,-2 0-1,-4-95 1,-3 114-440,-2 0 1,-2 0 0,-1 0-1,-1 1 1,-2 0 0,-19-43-1,21 59-85,-1-1-1,-1 1 0,-1 0 0,0 1 0,-2 1 0,0 0 0,-1 0 1,0 2-1,-1-1 0,-1 2 0,-34-24 0,43 34-40,1 0 1,-1 0-1,0 1 0,-1 0 1,1 0-1,-1 1 0,1 0 0,-1 0 1,0 0-1,1 1 0,-1 1 1,0-1-1,0 1 0,-10 2 0,12-1-121,1 0 0,-1 1-1,1 0 1,-1 0 0,1 0-1,0 1 1,0-1 0,0 1-1,0 1 1,1-1 0,-1 1-1,1-1 1,0 1 0,0 1 0,0-1-1,0 0 1,1 1 0,0 0-1,-5 8 1,-8 24-2085,4-2-998</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1.512"/>
    </inkml:context>
    <inkml:brush xml:id="br0">
      <inkml:brushProperty name="width" value="0.05" units="cm"/>
      <inkml:brushProperty name="height" value="0.05" units="cm"/>
    </inkml:brush>
  </inkml:definitions>
  <inkml:trace contextRef="#ctx0" brushRef="#br0">119 3 7751,'0'0'5163,"-11"-1"-4069,3 0-895,0 1-1,-1 0 1,1 0-1,-1 1 1,1 0 0,-11 3-1,17-4-153,0 1 1,0-1-1,0 1 0,0 0 0,0 0 0,0 0 1,1 0-1,-1 0 0,0 0 0,0 0 0,1 1 0,-1-1 1,1 1-1,-1-1 0,1 1 0,0 0 0,0-1 0,0 1 1,0 0-1,0 0 0,0 0 0,0 0 0,0 0 0,1 0 1,-1 0-1,1 0 0,-1 0 0,1 0 0,0 0 0,0 0 1,0 0-1,0 0 0,0 0 0,1 0 0,-1 0 1,0 0-1,2 4 0,-1-5-56,-1 0 0,1 0 0,0 0 0,-1-1 0,1 1 0,0 0 0,0 0 0,0-1 0,0 1 0,-1 0-1,1-1 1,0 1 0,0-1 0,0 1 0,0-1 0,0 1 0,1-1 0,-1 0 0,0 0 0,0 1 0,1-1 0,32 4-1717,-21-3 85,48 7-6989,-46-7 4564</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1.838"/>
    </inkml:context>
    <inkml:brush xml:id="br0">
      <inkml:brushProperty name="width" value="0.05" units="cm"/>
      <inkml:brushProperty name="height" value="0.05" units="cm"/>
    </inkml:brush>
  </inkml:definitions>
  <inkml:trace contextRef="#ctx0" brushRef="#br0">1 120 8104,'0'0'3875,"10"2"-3592,-4-1-240,-1 0 0,1-1 0,0 0 0,0 0 0,0 0 0,-1-1 0,1 0 0,0 0 0,-1 0 0,1-1-1,0 0 1,-1 0 0,0 0 0,0-1 0,1 0 0,-1 0 0,-1 0 0,1 0 0,0-1 0,-1 0 0,0 0 0,0 0 0,4-6 0,-1 3 141,-3 4-128,-1 1 0,0-2 0,0 1 0,0 0-1,0-1 1,0 1 0,-1-1 0,0 0 0,1 0 0,-1 0-1,-1 0 1,1 0 0,1-7 0,-3 11-55,0-1 0,0 1 0,-1-1 0,1 1 0,0 0 0,-1-1-1,1 1 1,0 0 0,-1-1 0,1 1 0,0 0 0,-1-1 0,1 1 0,-1 0 0,1 0 0,0-1 0,-1 1 0,1 0 0,-1 0 0,1 0 0,-1 0 0,1 0 0,-1 0 0,1 0 0,-1 0-1,1 0 1,-1 0 0,1 0 0,-1 0 0,1 0 0,-1 0 0,1 0 0,-1 0 0,1 0 0,0 0 0,-1 1 0,1-1 0,-1 0 0,1 0 0,-1 1 0,1-1 0,0 0 0,-1 1 0,-21 11 149,9-1 90,1 1 0,0 0 0,-14 20 0,23-27-110,-1 0 0,1 0-1,0 0 1,0 1 0,0-1-1,1 1 1,0-1 0,0 1 0,1 0-1,-1 0 1,1 0 0,0 0-1,1 6 1,0-11-127,1 0 1,-1 1-1,1-1 0,0 0 1,0 0-1,0 0 0,-1 0 1,1 0-1,0 0 0,0 0 1,0 0-1,1-1 0,-1 1 1,0 0-1,0-1 0,0 1 1,0-1-1,1 1 0,-1-1 1,0 1-1,0-1 0,1 0 1,-1 0-1,0 1 0,1-1 1,-1 0-1,0 0 0,1-1 1,1 1-1,46-2-205,-44 2 133,11-3-1101,0 0-1,0 0 1,21-9-1,6-3-3676</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2.243"/>
    </inkml:context>
    <inkml:brush xml:id="br0">
      <inkml:brushProperty name="width" value="0.05" units="cm"/>
      <inkml:brushProperty name="height" value="0.05" units="cm"/>
    </inkml:brush>
  </inkml:definitions>
  <inkml:trace contextRef="#ctx0" brushRef="#br0">186 58 8104,'0'0'1564,"3"-9"-294,7-24 257,-10 32-1479,0 1 1,0-1-1,0 1 0,0-1 0,0 0 1,0 1-1,0-1 0,0 1 0,-1-1 1,1 0-1,0 1 0,0-1 0,-1 1 1,1-1-1,0 1 0,-1-1 0,1 1 1,0-1-1,-1 1 0,1-1 0,0 1 1,-1-1-1,1 1 0,-1 0 0,1-1 1,-1 1-1,1 0 0,-1-1 0,0 1 1,1 0-1,-1 0 0,1 0 0,-1-1 1,0 1-1,1 0 0,-1 0 0,1 0 1,-1 0-1,0 0 0,1 0 0,-2 0 1,-25 2 617,25-2-551,-6 2-68,-1 1 0,1 0 0,0 0 0,0 1 0,0 0 0,1 0 0,-1 0 0,1 1-1,0 1 1,0-1 0,1 1 0,0 0 0,0 0 0,-8 11 0,10-13-39,1 1-1,-1 0 1,1 0 0,0 0-1,0 0 1,0 0 0,1 0 0,0 1-1,0-1 1,0 1 0,1 0-1,0 0 1,0-1 0,0 1-1,1 0 1,-1 0 0,2 0-1,-1 0 1,0 0 0,1 0 0,0-1-1,3 8 1,-3-11-161,1 0-1,-1 0 1,1 0-1,-1-1 1,1 1-1,0 0 1,0-1 0,-1 0-1,1 1 1,0-1-1,0 0 1,1 0 0,-1 0-1,0 0 1,0 0-1,0-1 1,1 1-1,-1-1 1,0 1 0,1-1-1,2 0 1,53 0-4517,-20-7 565</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3.090"/>
    </inkml:context>
    <inkml:brush xml:id="br0">
      <inkml:brushProperty name="width" value="0.05" units="cm"/>
      <inkml:brushProperty name="height" value="0.05" units="cm"/>
    </inkml:brush>
  </inkml:definitions>
  <inkml:trace contextRef="#ctx0" brushRef="#br0">99 131 10378,'0'0'544,"-10"6"465,5-4-806,-43 25 1058,46-24-1159,-1-1 0,0 0 0,0 1 0,1-1 0,-1 1 0,1 0 0,0 0 0,-1 0 0,2 0 0,-1 0 0,0 0 0,1 0 0,-1 1 0,1-1 0,0 1 0,-1 3 0,2-6-99,0-1 0,0 1-1,0 0 1,0-1 0,0 1 0,0 0-1,0-1 1,0 1 0,0 0 0,1-1-1,-1 1 1,0 0 0,0-1 0,1 1 0,-1-1-1,0 1 1,1 0 0,-1-1 0,1 1-1,-1-1 1,1 1 0,-1-1 0,1 1 0,-1-1-1,1 0 1,-1 1 0,1-1 0,0 1-1,25 4 8,27-11-52,-43 2 26,-1 0-1,0 0 1,1-1-1,-1 0 1,-1-1 0,1 0-1,-1-1 1,0 1-1,-1-2 1,1 1 0,-2-1-1,1 0 1,7-12-1,-14 21-157,-5 7 224,0 0 1,1 0 0,0 0 0,1 1 0,0-1 0,0 1 0,1 0 0,-2 9-1,5-17-43,-1-1-1,1 1 0,-1-1 1,1 1-1,0-1 0,-1 1 0,1-1 1,-1 0-1,1 0 0,0 1 1,-1-1-1,1 0 0,0 0 0,-1 0 1,1 1-1,0-1 0,0 0 1,-1 0-1,1 0 0,0 0 0,-1 0 1,1 0-1,0-1 0,-1 1 1,2 0-1,21-4 151,-9-1-85,0 0 0,0-1 1,21-13-1,-24 12-207,-1 1 1,1 1 0,1 0-1,-1 0 1,1 1 0,16-3-1,-28 8 130,1-1-1,-1 1 0,0 0 1,0 0-1,0 0 0,0 0 1,-1 0-1,1 0 0,0 0 1,0 0-1,-1 0 0,1-1 0,0 1 1,-1 0-1,1 0 0,-1 0 1,1-1-1,-1 1 0,1 0 1,-1 0-1,1-1 0,-1 1 1,0 0-1,-1 0 0,-8 6 29,10-7-42,0-1 1,-1 1 0,1 0 0,0-1-1,-1 1 1,1-1 0,0 1 0,0 0-1,-1-1 1,1 1 0,0-1 0,0 1-1,0-1 1,0 1 0,0-1 0,-1 1-1,1-1 1,0 1 0,0-1 0,0 1-1,0-1 1,0 1 0,1-1 0,-1 1-1,0-1 1,0 1 0,0 0 0,0-1-1,1 0 1,-1-3-169,1 0-1,1-1 1,-1 1-1,1 0 1,-1 0 0,1 0-1,0 0 1,0 0-1,1 1 1,-1-1-1,1 1 1,0-1 0,0 1-1,0 0 1,0 0-1,1 1 1,-1-1 0,1 0-1,0 1 1,-1 0-1,1 0 1,0 0-1,0 1 1,1-1 0,-1 1-1,0 0 1,8-1-1,0 0-81,0 0 0,-1 1 0,1 0 0,0 1-1,14 2 1,23 8 2424,-47-10-2021,0 1 0,0-1-1,0 1 1,0 0 0,-1 0 0,1 0 0,0 0 0,-1 0 0,1 1 0,-1-1 0,1 0 0,-1 1 0,1-1 0,-1 1 0,0-1-1,0 1 1,0 0 0,0 0 0,0-1 0,0 1 0,-1 0 0,2 3 0,1 46 1509,-3-35-1279,0-15-356,1-1 0,-1 1 1,1 0-1,0-1 0,-1 1 0,1-1 0,0 1 0,0-1 0,-1 1 0,1-1 1,0 0-1,0 1 0,0-1 0,-1 0 0,1 0 0,0 0 0,0 1 0,0-1 1,0 0-1,0 0 0,-1 0 0,1 0 0,0-1 0,0 1 0,1 0 0,28-2 53,-9-2-68,0-1 0,-1-1 0,0-1 0,0-1 0,0 0 0,-1-1 0,-1-1-1,1-1 1,-2-1 0,1-1 0,15-14 0,-30 23 23,1 0-1,-1-1 1,0 1 0,0-1 0,-1 0-1,4-8 1,-6 12-10,1 1 0,-1-1 0,1 0 0,-1 0 0,0 1 0,1-1 0,-1 0 0,0 0 0,1 0-1,-1 0 1,0 1 0,0-1 0,0 0 0,0 0 0,0 0 0,0 0 0,0 0 0,0 0 0,0 1 0,0-1 0,-1 0 0,1 0 0,0 0 0,-1 0 0,1 1 0,0-1 0,-1 0 0,1 0 0,-1 1 0,1-1-1,-1 0 1,1 1 0,-1-1 0,0 0 0,1 1 0,-1-1 0,0 1 0,0-1 0,1 1 0,-1 0 0,0-1 0,0 1 0,1 0 0,-1-1 0,0 1 0,-1 0 0,-5-1-3,0 1 0,0 0 1,0 1-1,0 0 1,1 0-1,-1 0 0,0 1 1,1 0-1,-1 0 1,1 1-1,-1 0 0,-8 5 1,12-6 75,0 0 0,-1 0 0,1 1 0,0-1 0,0 1 1,0 0-1,1 0 0,-1 0 0,1 0 0,-1 0 0,1 0 0,0 1 0,0-1 1,1 1-1,-1 0 0,1-1 0,0 1 0,-1 0 0,2 0 0,-1 0 0,0 0 1,1 0-1,0 6 0,0-8-76,1-1 1,0 1 0,0 0-1,-1-1 1,1 1 0,0-1-1,0 1 1,0-1-1,0 0 1,1 1 0,-1-1-1,0 0 1,1 0 0,-1 0-1,0 0 1,1 0-1,-1 0 1,1 0 0,0-1-1,-1 1 1,1 0 0,0-1-1,-1 1 1,1-1-1,0 0 1,3 1 0,56 5 48,-50-5-37,34 5 254,-9-1-1815,-13-3-4170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34.275"/>
    </inkml:context>
    <inkml:brush xml:id="br0">
      <inkml:brushProperty name="width" value="0.05" units="cm"/>
      <inkml:brushProperty name="height" value="0.05" units="cm"/>
    </inkml:brush>
  </inkml:definitions>
  <inkml:trace contextRef="#ctx0" brushRef="#br0">1 268 8552,'0'0'5333,"15"-4"-4431,140-40 88,1 7-1,265-27 0,-133 49-1898,312-35 559,-470 33 1086,212 0 1,-329 18-772,-10 0-2,1-1 0,-1 1-1,1-1 1,-1 0 0,1 0 0,0 0 0,-1-1 0,1 1-1,-1-1 1,1 0 0,-1 0 0,0 0 0,1 0 0,3-2-1,-8 2-251,1 1-1,-1-1 0,1 1 0,0-1 0,-1 1 0,1-1 0,-1 1 1,1-1-1,-1 1 0,1-1 0,-1 1 0,0 0 0,1-1 0,-1 1 0,0 0 1,1-1-1,-1 1 0,0 0 0,1 0 0,-1 0 0,0 0 0,1 0 1,-1 0-1,0 0 0,1 0 0,-2 0 0,-2-1-1124,-15-4-5537</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43.229"/>
    </inkml:context>
    <inkml:brush xml:id="br0">
      <inkml:brushProperty name="width" value="0.05" units="cm"/>
      <inkml:brushProperty name="height" value="0.05" units="cm"/>
    </inkml:brush>
  </inkml:definitions>
  <inkml:trace contextRef="#ctx0" brushRef="#br0">571 118 3459,'0'0'267,"-5"-11"449,-19-33 175,23 41-810,-1 1 1,0 0-1,0 0 1,0 0-1,0 1 0,0-1 1,0 0-1,0 1 1,-1-1-1,1 1 0,-1 0 1,1 0-1,-1 0 0,1 0 1,-1 0-1,0 1 1,1-1-1,-1 1 0,0 0 1,1-1-1,-4 1 1,-3 1 107,1-1 1,0 1-1,0 1 1,-16 4 0,4 1-43,1 1 1,0 1 0,0 1 0,1 0 0,0 2-1,1 0 1,-23 21 0,9-5 220,2 1-1,-47 63 0,60-70-190,1 1 0,0 1 0,2 0 0,1 1-1,1 0 1,1 1 0,1 0 0,-9 45-1,16-58-147,0-1 0,1 1 0,0 0 0,1 0 0,1 0 0,0 0 0,0 0 0,2 0 0,-1 0 0,2 0 0,-1-1 0,2 0 0,0 0 0,0 0 0,1 0 0,0-1 0,1 0 0,1 0 0,0-1 0,11 12 0,-6-10-94,0-1-1,1 0 1,0-1 0,1-1-1,0 0 1,1-1 0,-1 0-1,2-1 1,-1-1 0,1-1-1,0-1 1,0 0 0,0-1 0,0 0-1,1-2 1,-1 0 0,1-1-1,21-3 1,-18 1 24,0-1-1,0 0 1,-1-2-1,1-1 1,-1 0-1,-1-2 1,1 0-1,-1-1 1,-1-1-1,1-1 1,-2 0-1,0-2 1,0 0-1,27-28 1,-27 20 82,-1 0 1,-2-1-1,0 0 0,-1-1 1,-2-1-1,0 0 1,-1-1-1,-2 1 1,0-2-1,-2 1 0,3-29 1,-5 27 115,-1 0-1,-1 0 1,-2-1 0,-1 1-1,-1-1 1,-1 1 0,-1 0-1,-2 0 1,-1 1 0,-15-40 0,18 56-120,-1 0-1,0 1 1,-1-1 0,0 1 0,0 0 0,-1 0 0,-1 1 0,1 0 0,-1 0 0,0 1 0,-1 0 0,0 0 0,-13-7 0,16 11-84,1 1 1,-1 0-1,0 0 1,1 0-1,-1 1 0,0-1 1,0 1-1,0 1 1,0-1-1,-1 1 1,1 0-1,0 1 0,0-1 1,0 1-1,0 0 1,0 1-1,0-1 0,1 1 1,-1 1-1,0-1 1,1 1-1,0 0 0,-1 0 1,1 0-1,-7 7 1,-5 6-761,1 0 0,1 0 0,1 2 0,1 0 0,-21 36 0,27-43 177,-26 42-3652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32.081"/>
    </inkml:context>
    <inkml:brush xml:id="br0">
      <inkml:brushProperty name="width" value="0.05" units="cm"/>
      <inkml:brushProperty name="height" value="0.05" units="cm"/>
    </inkml:brush>
  </inkml:definitions>
  <inkml:trace contextRef="#ctx0" brushRef="#br0">25 65 3075,'0'0'3443,"-4"-8"-2738,-2-1-465,5 7-154,-1-1 0,0 0 0,1 1-1,-1-1 1,1 0 0,0 0 0,0 0-1,0 0 1,0 0 0,1 0 0,-1 0-1,1 0 1,0 0 0,0-4 0,26 19-42,-22-10 45,5 2-32,0 0-1,1-1 1,-1-1-1,1 0 1,0 0 0,0 0-1,14-1 1,-12 0-44,0 0 1,-1 0-1,0 1 1,1 1-1,18 6 1,41 27-142,-50-24 154,0-1 1,0-2 0,1 0 0,26 7-1,256 80 487,-258-81-491,67 11-1,-68-17-26,74 25-1,18 17 26,103 41-62,-187-68 26,-2 2 0,73 50 0,52 33 32,-117-75-34,-1 2-1,-2 2 0,55 50 1,10 34 59,-74-72-16,2-2 1,99 75-1,-115-99-37,-2 1 0,0 1-1,-2 2 1,38 46 0,85 139-76,-128-178 98,1-1 0,1-1 0,2-1 0,1-2 0,2-1 0,1-1 0,1-1 0,43 25 0,-25-17-37,-2 2-1,-2 2 1,-2 2 0,-1 1-1,-2 3 1,40 56-1,-62-70-35,-2 1 0,-1 0 0,-2 1 0,-1 1 0,14 49 0,-16-43 94,2 0-1,2-1 1,33 58-1,-14-43-14,-2 2 0,-2 1 0,38 102 0,-60-130 1,-6-16-8,1-1 0,1 1 0,6 14 0,-11-27-59,0 0 0,0-1-1,0 1 1,0 0-1,0 0 1,0 0 0,1 0-1,-1 0 1,0 0-1,0-1 1,0 1 0,0 0-1,0 0 1,0 0-1,0 0 1,0 0 0,0 0-1,0-1 1,0 1-1,0 0 1,0 0-1,0 0 1,1 0 0,-1 0-1,0 0 1,0 0-1,0 0 1,0 0 0,0-1-1,0 1 1,1 0-1,-1 0 1,0 0 0,0 0-1,0 0 1,0 0-1,0 0 1,0 0 0,1 0-1,-1 0 1,0 0-1,0 0 1,-6-14-3121</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6:44.248"/>
    </inkml:context>
    <inkml:brush xml:id="br0">
      <inkml:brushProperty name="width" value="0.05" units="cm"/>
      <inkml:brushProperty name="height" value="0.05" units="cm"/>
    </inkml:brush>
  </inkml:definitions>
  <inkml:trace contextRef="#ctx0" brushRef="#br0">108 94 6983,'0'0'971,"-5"-9"-405,-19-26 123,23 34-682,1 1 1,0-1 0,0 0 0,-1 1 0,1-1-1,0 1 1,-1-1 0,1 0 0,-1 1-1,1-1 1,-1 1 0,1-1 0,-1 1 0,1 0-1,-1-1 1,1 1 0,-1-1 0,0 1-1,1 0 1,-1 0 0,0-1 0,1 1 0,-1 0-1,0 0 1,1 0 0,-1 0 0,0 0-1,1 0 1,-1 0 0,0 0 0,1 0 0,-1 0-1,0 0 1,1 0 0,-1 0 0,0 0-1,1 1 1,-1-1 0,0 0 0,1 0 0,-1 1-1,0-1 1,1 1 0,-1-1 0,1 0-1,-1 1 1,1-1 0,-1 1 0,1-1 0,-1 1-1,1 0 1,-1 0 0,-14 34-36,14-32 71,-8 32 2,1-1 1,2 1-1,1 0 1,0 54-1,16 143 283,-8-198-305,1-1 0,2 0 0,2-1 1,0 1-1,3-1 0,0-1 0,2 0 0,26 46 0,-35-71-39,0-1 1,0 1-1,0-1 0,0 0 0,1-1 0,0 1 1,0-1-1,0 0 0,1 0 0,-1 0 0,1-1 1,0 0-1,0 0 0,0 0 0,1-1 1,-1 0-1,0 0 0,1 0 0,7 0 0,-6-2-5,-1 0-1,1 0 1,0-1-1,-1 0 0,1 0 1,0-1-1,-1 0 0,0 0 1,0-1-1,1 0 1,-1 0-1,-1-1 0,1 0 1,-1 0-1,1 0 0,5-6 1,10-11 101,-1 0 0,0-1 1,-2-1-1,-1-1 0,-1 0 0,23-44 1,-14 16 335,-3 0 0,26-85 0,-36 91 11,13-88 0,-23 109-140,-1-1 1,-1 1-1,-2 0 0,0 0 1,-6-31-1,6 51-247,0 0-1,0 0 1,0 0 0,-1 0 0,0 0-1,0 0 1,0 1 0,0-1-1,-1 1 1,1-1 0,-1 1-1,-1 0 1,1 0 0,0 0 0,-1 1-1,0-1 1,0 1 0,0 0-1,0 0 1,0 0 0,-1 1-1,1-1 1,-1 1 0,0 0 0,0 0-1,0 1 1,0-1 0,0 1-1,0 0 1,0 1 0,0-1-1,0 1 1,-6 0 0,-3 1-124,0 1 1,1 0-1,-1 1 1,1 1-1,-1 0 0,1 0 1,1 2-1,-1-1 1,1 2-1,-1-1 1,-11 11-1,10-7-237,1 0 0,1 1 1,0 1-1,-12 15 0,19-21-259,0 0 0,1 1 0,0-1 0,0 1 1,0 0-1,1 0 0,0 0 0,0 0 0,1 1 0,0-1 0,-1 9 0,3-10-3995</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46.444"/>
    </inkml:context>
    <inkml:brush xml:id="br0">
      <inkml:brushProperty name="width" value="0.05" units="cm"/>
      <inkml:brushProperty name="height" value="0.05" units="cm"/>
    </inkml:brush>
  </inkml:definitions>
  <inkml:trace contextRef="#ctx0" brushRef="#br0">57 90 96,'0'0'1169,"-5"-9"-619,1 0-378,-3-3 404,1 0-1,-2 0 0,1 0 0,-12-12 0,28 30-403,0-1-1,0 0 0,0 0 1,1-1-1,-1 0 0,1-1 0,0 0 1,1 0-1,-1-1 0,11 0 1,40 12-39,-23 1 105,0 1 0,-2 2 1,65 41-1,98 86 1096,-103-72-1154,292 202 1133,-137-54-1212,-38-31-37,-170-155-58,599 453 186,45 6-134,-523-373-13,414 338 519,-501-390-480,4-3 1,2-4-1,3-3 0,101 51 1,-154-93-107,-10-3-59,1-2 0,0-1 0,0 0 0,1-2 0,32 7 1,-71-27-10437</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48.760"/>
    </inkml:context>
    <inkml:brush xml:id="br0">
      <inkml:brushProperty name="width" value="0.05" units="cm"/>
      <inkml:brushProperty name="height" value="0.05" units="cm"/>
    </inkml:brush>
  </inkml:definitions>
  <inkml:trace contextRef="#ctx0" brushRef="#br0">774 1 7527,'-488'592'-1174,"401"-488"1203,44-56 15,3 2-1,-51 80 1,87-122-258,0 0 0,1 1 0,0-1 0,0 1 0,-1 9 0,3-14 52,0 0 1,0 0-1,1-1 1,0 1 0,-1 0-1,1 0 1,1 0-1,-1 0 1,1 0-1,-1 0 1,1 0-1,0-1 1,4 8-1,4-1-2069</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49.110"/>
    </inkml:context>
    <inkml:brush xml:id="br0">
      <inkml:brushProperty name="width" value="0.05" units="cm"/>
      <inkml:brushProperty name="height" value="0.05" units="cm"/>
    </inkml:brush>
  </inkml:definitions>
  <inkml:trace contextRef="#ctx0" brushRef="#br0">1024 0 5093,'-16'12'539,"-357"324"1585,15 44-1830,315-332-313,-83 99 655,108-125-530,2 1 0,1 1 1,1 1-1,-19 42 0,31-61-161,0 0 0,0-1 0,0 1 1,1 0-1,0 0 0,0 0 0,0 0 0,1 0 0,0 1 0,0-1 1,1 0-1,1 10 0,-1-14-55,0 1 1,1 0-1,-1-1 0,1 1 1,-1-1-1,1 1 0,0-1 1,0 0-1,0 0 1,0 0-1,0 0 0,0 0 1,0 0-1,1 0 1,-1-1-1,1 1 0,-1-1 1,1 0-1,0 0 1,0 0-1,-1 0 0,1 0 1,0 0-1,0-1 0,0 0 1,5 1-1,40-3-1705,11-12-838</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49.438"/>
    </inkml:context>
    <inkml:brush xml:id="br0">
      <inkml:brushProperty name="width" value="0.05" units="cm"/>
      <inkml:brushProperty name="height" value="0.05" units="cm"/>
    </inkml:brush>
  </inkml:definitions>
  <inkml:trace contextRef="#ctx0" brushRef="#br0">910 0 3908,'0'0'4575,"-11"9"-4773,-332 292-119,210-178 469,95-88-169,-142 135 251,141-130-132,3 1 0,-45 66 0,75-98-185,0 0 0,1 0 0,-1 1 0,2 0 0,0 0 0,0 0 0,0 0 0,2 1 0,-1-1 0,-1 15 0,4-24 16,0 0-1,0 1 1,0-1 0,0 0 0,0 0-1,0 0 1,0 1 0,0-1-1,0 0 1,1 0 0,-1 0 0,0 0-1,1 1 1,-1-1 0,1 0-1,0 0 1,-1 0 0,1 0 0,0 0-1,-1 0 1,1 0 0,0-1 0,0 1-1,0 0 1,0 0 0,0 0-1,0-1 1,0 1 0,2 0 0,38 4-1599,0-5 86</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49.829"/>
    </inkml:context>
    <inkml:brush xml:id="br0">
      <inkml:brushProperty name="width" value="0.05" units="cm"/>
      <inkml:brushProperty name="height" value="0.05" units="cm"/>
    </inkml:brush>
  </inkml:definitions>
  <inkml:trace contextRef="#ctx0" brushRef="#br0">1023 1 6278,'-46'54'-545,"-18"16"866,-16 16-257,-14 9-32,-7 5 64,-9 0 32,0-5 160,6-6 481,10-7 448,15-10-224,19-11-673,14-10-127,22-9-161,13-7-96,11-13-609,11-10-1441,24-12-513,7-14-1633</inkml:trace>
  <inkml:trace contextRef="#ctx0" brushRef="#br0" timeOffset="1">1520 209 7399,'0'0'4687,"6"9"-4030,-4-6-713,0 1 1,0-1-1,0 0 1,0 0 0,-1 1-1,0-1 1,1 1-1,-1 0 1,-1-1 0,1 1-1,0 0 1,-1-1-1,0 1 1,0 0 0,0-1-1,0 1 1,-1 0-1,1 0 1,-1-1 0,0 1-1,0-1 1,0 1-1,-1-1 1,1 1 0,-1-1-1,0 0 1,0 0-1,-4 6 1,-23 34-307,-1-2 0,-2-1 0,-50 49 1,-125 98 134,-30 32 374,234-216-163,-62 74 443,61-73-480,1 0 0,0 1 0,0 0 0,0-1 0,1 1 0,0 0 0,0 0 0,0 1 0,0-1 0,1 0 0,0 1 0,0-1 0,0 1 0,1 9 0,0-14-58,1 0 0,-1 0 1,1-1-1,0 1 0,-1 0 1,1 0-1,0 0 1,-1-1-1,1 1 0,0 0 1,0-1-1,0 1 0,0-1 1,0 1-1,0-1 0,0 1 1,-1-1-1,1 0 0,1 1 1,-1-1-1,0 0 1,0 0-1,0 0 0,0 0 1,0 0-1,0 0 0,0 0 1,0 0-1,0 0 0,0 0 1,0-1-1,0 1 0,0 0 1,0-1-1,0 1 0,1-1 1,40-16-1343,9-13-111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50.155"/>
    </inkml:context>
    <inkml:brush xml:id="br0">
      <inkml:brushProperty name="width" value="0.05" units="cm"/>
      <inkml:brushProperty name="height" value="0.05" units="cm"/>
    </inkml:brush>
  </inkml:definitions>
  <inkml:trace contextRef="#ctx0" brushRef="#br0">609 143 2274,'57'-49'1162,"-36"30"-169,0 1 1,1 1-1,38-22 1,-60 39-988,0 0 0,0 1 0,0-1 0,-1 0 0,1 1 0,0-1 0,0 0 0,0 0 0,0 1 0,0-1 0,0 0 0,0 1 0,0-1 0,0 0 0,0 0 0,1 1 0,-1-1 0,0 0 0,0 0 1,0 1-1,0-1 0,0 0 0,0 1 0,0-1 0,1 0 0,-1 0 0,0 0 0,0 1 0,0-1 0,1 0 0,-1 0 0,0 0 0,0 1 0,1-1 0,-1 0 0,0 0 0,0 0 0,1 0 0,-1 0 0,0 0 0,1 0 0,-1 0 0,0 0 1,0 1-1,1-1 0,-1 0 0,0 0 0,1 0 0,-1-1 0,0 1 0,0 0 0,1 0 0,-1 0 0,0 0 0,0 0 0,1 0 0,-1 0 0,-13 24 81,-21 19 244,-2-1 0,-2-2 1,-79 66-1,76-71-273,35-30-52,-381 362 453,321-296-1495,5-11-1633</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54.302"/>
    </inkml:context>
    <inkml:brush xml:id="br0">
      <inkml:brushProperty name="width" value="0.05" units="cm"/>
      <inkml:brushProperty name="height" value="0.05" units="cm"/>
    </inkml:brush>
  </inkml:definitions>
  <inkml:trace contextRef="#ctx0" brushRef="#br0">40 2064 2498,'0'0'1559,"-6"9"-966,-2 0-374,-18 25 939,52-54 1506,242-308-1349,-157 182-1029,182-202-828,14 13-1,527-445 0,-768 728 332,32-31-2685,-84 69 862,-12 4-944</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54.680"/>
    </inkml:context>
    <inkml:brush xml:id="br0">
      <inkml:brushProperty name="width" value="0.05" units="cm"/>
      <inkml:brushProperty name="height" value="0.05" units="cm"/>
    </inkml:brush>
  </inkml:definitions>
  <inkml:trace contextRef="#ctx0" brushRef="#br0">16 335 3716,'0'0'2039,"-3"-9"-1335,-10-32-143,14 38-508,-1 1-1,0-1 1,1 1 0,-1-1 0,1 1-1,0-1 1,-1 1 0,1-1-1,1 1 1,-1 0 0,0 0 0,0-1-1,1 1 1,0 0 0,-1 0-1,1 0 1,0 0 0,0 1-1,0-1 1,0 1 0,0-1 0,0 1-1,0-1 1,1 1 0,3-1-1,1-3 78,39-24 55,1 2 0,99-40 0,109-18-201,-244 82 27,1-1-24,-1 1 0,0 0 0,1 1 0,20-1 0,-30 3 20,0 0 1,0 0-1,0 0 0,0 0 0,-1 1 0,1-1 1,0 1-1,0-1 0,0 1 0,0-1 0,0 1 1,-1 0-1,1 0 0,0 0 0,-1 0 0,1 0 0,-1 0 1,1 1-1,-1-1 0,1 0 0,-1 1 0,0-1 1,0 1-1,1 0 0,-1-1 0,-1 1 0,1 0 0,0-1 1,0 1-1,-1 0 0,1 0 0,0 0 0,-1 0 1,1 3-1,0 10 158,-1-1 1,0 1 0,-1-1-1,0 1 1,-1-1-1,-1 0 1,-4 15 0,-40 100 735,14-43-469,25-59-335,1-1-1,2 2 1,0-1-1,0 33 1,3 52-3548,2-84-19</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8.260"/>
    </inkml:context>
    <inkml:brush xml:id="br0">
      <inkml:brushProperty name="width" value="0.05" units="cm"/>
      <inkml:brushProperty name="height" value="0.05" units="cm"/>
    </inkml:brush>
  </inkml:definitions>
  <inkml:trace contextRef="#ctx0" brushRef="#br0">12 98 5221,'3'-9'678,"-1"3"-319,14-42 1448,-10 14 2732,-25 276-3851,0 6-453,19-247-228,0 0-1,-1-1 0,1 1 0,0 0 0,0 0 1,0 0-1,0-1 0,0 1 0,1 0 0,-1 0 1,0-1-1,0 1 0,0 0 0,1 0 0,-1-1 1,0 1-1,1 0 0,-1-1 0,1 1 0,-1-1 1,1 1-1,-1 0 0,1-1 0,-1 1 0,1-1 1,-1 1-1,1-1 0,0 1 0,-1-1 0,1 0 1,0 1-1,-1-1 0,1 0 0,0 0 0,0 1 1,-1-1-1,1 0 0,0 0 0,0 0 0,-1 0 1,1 0-1,0 0 0,0 0 0,-1 0 0,1 0 1,0 0-1,0 0 0,-1-1 0,1 1 0,0 0 1,0-1-1,-1 1 0,1 0 0,0-1 0,-1 1 1,1-1-1,-1 1 0,1-1 0,0 0 0,42-30 1112,142-151 97,-70 54-3156,-113 125 1593,-1 3 159,0-1 1,-1 0-1,1 1 1,0-1-1,-1 0 0,1 0 1,0 1-1,-1-1 1,1 0-1,-1 0 1,0 0-1,1 0 0,-1 0 1,0 0-1,1 0 1,-1 0-1,0 0 1,0 0-1,0 0 0,0-1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7:40.324"/>
    </inkml:context>
    <inkml:brush xml:id="br0">
      <inkml:brushProperty name="width" value="0.05" units="cm"/>
      <inkml:brushProperty name="height" value="0.05" units="cm"/>
    </inkml:brush>
  </inkml:definitions>
  <inkml:trace contextRef="#ctx0" brushRef="#br0">0 24 1089,'0'0'-48,"10"1"-774,0-1 823,0-1 1,0 0-1,0 0 0,0-1 1,0 0-1,0-1 0,15-6 1,-23 8 30,0 0 0,1 1 1,-1-1-1,1 0 0,-1 1 0,1-1 1,-1 1-1,1 0 0,-1 0 1,1 0-1,0 0 0,-1 0 1,1 1-1,-1-1 0,1 1 1,-1 0-1,0 0 0,4 1 1,0 1-62,-1 1 1,1 0 0,-1 0 0,0 1-1,6 6 1,-8-7 69,1 0-1,-1 0 1,1-1 0,0 1-1,0-1 1,0 0-1,0 0 1,0-1 0,1 1-1,-1-1 1,1 0-1,0 0 1,-1 0 0,1-1-1,9 2 1,3-3 212,-1-1 1,1-1-1,21-5 0,-27 5-159,1-1 0,0 1 0,-1 1 0,1 0-1,0 1 1,0 0 0,0 1 0,21 4 0,-24-2 145,-2 1 0,1 1-1,0 0 1,-1 0 0,0 0 0,0 1 0,6 7 0,21 15 295,-7-13-410,-1-2 0,2-1 1,0-1-1,0-1 0,1-1 1,0-2-1,35 4 0,-24-4-99,0 3-1,77 27 0,-112-35-24,50 23-9,1-3 0,67 18 1,-101-34 11,-1 1 0,0 0 0,0 2 0,0 1 0,30 19 1,83 72 0,-60-43-1,-47-40 2,2-1-1,0-2 0,0 0 0,59 18 1,-59-23-24,0 1 0,0 1 1,-1 2-1,-1 0 0,46 34 1,150 125 114,-198-155-81,-1 2 0,-1 0 0,-1 1 1,-1 1-1,-1 1 0,32 49 0,-6 4 22,37 86-1,-77-150-28,8 16 22,2-1 0,1 0 0,1-2 0,37 41 0,95 77 146,-62-64-113,-54-44-55,-1 1 1,53 78-1,42 92 91,-86-135-95,-3-2 283,42 102 1,-40-65-2534,-27-65 196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8.590"/>
    </inkml:context>
    <inkml:brush xml:id="br0">
      <inkml:brushProperty name="width" value="0.05" units="cm"/>
      <inkml:brushProperty name="height" value="0.05" units="cm"/>
    </inkml:brush>
  </inkml:definitions>
  <inkml:trace contextRef="#ctx0" brushRef="#br0">0 0 7303,'0'0'2530,"29"71"-736,-10-44-929,-1-1-673,4 2-192,6-3 32,-8-2-512,4-1-898,-2-6-1024,0-7-1602</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9.027"/>
    </inkml:context>
    <inkml:brush xml:id="br0">
      <inkml:brushProperty name="width" value="0.05" units="cm"/>
      <inkml:brushProperty name="height" value="0.05" units="cm"/>
    </inkml:brush>
  </inkml:definitions>
  <inkml:trace contextRef="#ctx0" brushRef="#br0">0 72 6790,'0'0'5990,"95"2"-4613,-29-10-384,13 2-416,0-2-417,11 0-32,-2 4-416,-2-4-1282,-5-5-928,-17-5-2050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9.670"/>
    </inkml:context>
    <inkml:brush xml:id="br0">
      <inkml:brushProperty name="width" value="0.05" units="cm"/>
      <inkml:brushProperty name="height" value="0.05" units="cm"/>
    </inkml:brush>
  </inkml:definitions>
  <inkml:trace contextRef="#ctx0" brushRef="#br0">46 0 10954,'0'0'1922,"-20"74"-1473,9-38 255,2 6-480,3-1-191,6-3-162,0-2-896,15-9-832,2-7-962,-1-13-1537</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10.030"/>
    </inkml:context>
    <inkml:brush xml:id="br0">
      <inkml:brushProperty name="width" value="0.05" units="cm"/>
      <inkml:brushProperty name="height" value="0.05" units="cm"/>
    </inkml:brush>
  </inkml:definitions>
  <inkml:trace contextRef="#ctx0" brushRef="#br0">69 0 10250,'0'0'2984,"-7"14"-2637,-5 18-247,1 0 1,2 1-1,1 0 1,1 1 0,-2 38-1,7-47-55,0-15-53,1 1 0,1 0 0,-1 0 0,2-1-1,0 1 1,2 14 0,-2-23 7,0 1 1,0 0-1,0-1 0,1 1 0,-1-1 0,1 0 0,-1 1 1,1-1-1,0 0 0,0 0 0,0 0 0,0 0 0,0 0 0,0-1 1,0 1-1,1 0 0,-1-1 0,1 0 0,-1 0 0,1 0 0,-1 0 1,1 0-1,0 0 0,0 0 0,-1-1 0,1 0 0,0 1 0,0-1 1,3 0-1,58-1 257,121-15 0,-35 0-1041,-102 12-1387,-11-1-1394</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10.375"/>
    </inkml:context>
    <inkml:brush xml:id="br0">
      <inkml:brushProperty name="width" value="0.05" units="cm"/>
      <inkml:brushProperty name="height" value="0.05" units="cm"/>
    </inkml:brush>
  </inkml:definitions>
  <inkml:trace contextRef="#ctx0" brushRef="#br0">0 100 7143,'0'0'1954,"50"-12"-353,-1 7 289,16-3-417,21 0-352,9-1-576,13 1-417,8 1-128,-10-4-1730,-12 0-2562,-16-9-4484</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20.726"/>
    </inkml:context>
    <inkml:brush xml:id="br0">
      <inkml:brushProperty name="width" value="0.05" units="cm"/>
      <inkml:brushProperty name="height" value="0.05" units="cm"/>
    </inkml:brush>
  </inkml:definitions>
  <inkml:trace contextRef="#ctx0" brushRef="#br0">896 131 2242,'-8'-5'390,"-21"-12"332,1-1 0,0-2 0,-39-36 0,66 55-678,0 0 0,0-1 0,0 1 0,-1 0 0,1 0 0,0 0 0,-1 0 0,1 0 0,-1 0 0,1 1-1,-1-1 1,0 0 0,1 1 0,-1-1 0,0 1 0,1 0 0,-1-1 0,0 1 0,0 0 0,1 0 0,-1 0 0,0 0 0,0 0 0,1 1 0,-1-1 0,0 0 0,1 1 0,-1 0 0,0-1 0,1 1 0,-3 1 0,-4 3-83,1 1 0,0 0 0,0 0 1,1 0-1,-7 9 0,-9 8 103,-105 87-235,68-62 288,3 3 1,1 2 0,-70 90-1,97-104-38,2 1 0,2 1 0,1 1 0,-29 80 0,43-96-83,1 0 0,2 0 1,0 0-1,2 1 0,1 0 1,1 0-1,2 0 0,0 0 1,8 53-1,-2-59-50,0 0-1,2 0 1,0-1 0,1 0-1,1 0 1,1-1 0,0-1-1,2 0 1,0 0 0,1-1-1,0-1 1,24 20 0,-16-17-404,0 0 0,1-2 0,1-1 1,1-1-1,0-1 0,1-1 1,0-1-1,54 16 0,-67-24 439,0-1-1,0 0 1,0-1-1,1 0 1,-1-1 0,0-1-1,1 0 1,-1 0-1,0-2 1,1 0 0,-1 0-1,0-1 1,0-1-1,-1 0 1,1-1 0,-1 0-1,0-1 1,0 0-1,-1-1 1,1 0-1,14-14 1,4-7 574,-1-2-1,-1-2 0,-2 0 1,-1-2-1,-1 0 1,-2-2-1,-2-1 1,-2 0-1,17-46 1,-20 40-326,-1-1 1,-3 1 0,-2-2 0,-1 1-1,-3-1 1,-1-1 0,-2 1 0,-6-60 0,2 89-202,-1-1 1,-1 1 0,0 0 0,-2 0 0,1 0-1,-12-21 1,-55-82-189,68 112 113,1 2-837,0 0-1,0-1 1,0 1 0,1-1-1,-4-11 1,5 7-3291</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21.543"/>
    </inkml:context>
    <inkml:brush xml:id="br0">
      <inkml:brushProperty name="width" value="0.05" units="cm"/>
      <inkml:brushProperty name="height" value="0.05" units="cm"/>
    </inkml:brush>
  </inkml:definitions>
  <inkml:trace contextRef="#ctx0" brushRef="#br0">635 20 4004,'-13'-3'309,"-10"-3"-219,-1 2-1,0 1 0,0 1 0,0 1 0,0 1 0,0 1 0,0 1 1,0 1-1,-43 11 0,48-7-2,1 0 0,1 1 0,-1 1-1,1 1 1,0 0 0,1 1 0,1 1 0,0 0 0,0 1 0,1 1-1,1 0 1,0 1 0,1 1 0,1 0 0,0 0 0,1 1 0,1 0 0,0 1-1,2 0 1,0 0 0,-8 34 0,3-1-232,2 1 0,-5 86-1,11 106-1457,4-188 1320,0-28 199,1-1 1,1 1-1,1 0 0,2-1 1,1 0-1,1 0 1,1 0-1,16 35 0,-19-51 59,1-1-1,0 1 0,1-2 0,0 1 0,0-1 1,1 0-1,0 0 0,1-1 0,-1 0 1,2-1-1,-1 0 0,1 0 0,0-1 1,1-1-1,-1 1 0,1-1 0,0-1 0,0 0 1,1-1-1,-1 0 0,1-1 0,14 1 1,7-1 246,1-2 0,-1-1 1,1-1-1,-1-3 1,0 0-1,0-2 1,0-2-1,-1 0 0,-1-3 1,0 0-1,0-2 1,36-23-1,-29 14 383,-1-1 0,-1-3-1,-1-1 1,-2-1 0,-1-2-1,-1-1 1,-1-2 0,44-66-1,-61 79-495,-1 0-1,-1-1 0,-1 0 0,-1-1 0,-1 0 1,-1-1-1,-1 1 0,-1-1 0,3-38 0,-7 46-193,-1 0 0,0 0-1,-2 0 1,0 0 0,0 1-1,-1-1 1,-1 1 0,-1 0-1,0 0 1,-1 0 0,-1 1-1,0-1 1,-1 2 0,0-1-1,-17-20 1,10 18-43,-2 0 0,1 0 1,-2 2-1,0 0 0,-1 1 1,0 0-1,-1 2 0,-37-16 0,16 11-917,0 3 0,0 1-1,-72-10 1,80 17-721,19-1-747</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1:58.677"/>
    </inkml:context>
    <inkml:brush xml:id="br0">
      <inkml:brushProperty name="width" value="0.05" units="cm"/>
      <inkml:brushProperty name="height" value="0.05" units="cm"/>
    </inkml:brush>
  </inkml:definitions>
  <inkml:trace contextRef="#ctx0" brushRef="#br0">213 1 3299,'0'0'4383,"-1"8"-3796,-1 78 1375,2-41-1243,-8 61 1,-57 582 1089,67-159-1748,2-88 16,-31-3-38,-29 208 727,3-31-43,51-598-1141,0-4 600,0 1-1,1-1 1,1 24 0,1-35-335,-1 1-1,1 0 1,-1-1 0,1 1 0,0-1-1,0 0 1,0 1 0,0-1 0,0 0-1,3 4 1,-3-4-125,0-1 0,0 0 0,0 0-1,0 0 1,1 0 0,-1-1 0,0 1 0,1 0 0,-1 0 0,0-1-1,1 1 1,-1-1 0,1 1 0,-1-1 0,1 0 0,-1 1 0,1-1-1,-1 0 1,3 0 0,9 0-4179</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1:59.560"/>
    </inkml:context>
    <inkml:brush xml:id="br0">
      <inkml:brushProperty name="width" value="0.05" units="cm"/>
      <inkml:brushProperty name="height" value="0.05" units="cm"/>
    </inkml:brush>
  </inkml:definitions>
  <inkml:trace contextRef="#ctx0" brushRef="#br0">0 319 6854,'0'0'743,"11"-2"-546,55-5-84,125 2 0,23-1 264,109-25 1136,637-55-623,-548 53-870,617-44 120,1 35 346,-702 37-350,641 3 2333,-804 10-2587,-164-8-437,-20-18-6849,15 5 4345</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1:59.906"/>
    </inkml:context>
    <inkml:brush xml:id="br0">
      <inkml:brushProperty name="width" value="0.05" units="cm"/>
      <inkml:brushProperty name="height" value="0.05" units="cm"/>
    </inkml:brush>
  </inkml:definitions>
  <inkml:trace contextRef="#ctx0" brushRef="#br0">172 3 6694,'0'0'2178,"9"-2"-1457,3 1-650,1 1-1,0 1 1,0 0 0,-1 1-1,1 0 1,0 0 0,-1 2-1,0-1 1,0 2-1,13 6 1,126 65-63,-143-72-15,0 1-1,0 0 1,0 0 0,0 1 0,-1 0 0,0 0 0,-1 1-1,12 13 1,-17-17 4,1-1 0,-1 1-1,0 0 1,0 0 0,0 0 0,0 0-1,0 0 1,-1 0 0,1 0 0,-1 0-1,0 0 1,0 0 0,0 0 0,0 0-1,-1 0 1,1 0 0,-1 0 0,1 0-1,-1 0 1,0 0 0,0-1 0,-1 1-1,1 0 1,-1 0 0,1-1 0,-1 1-1,0-1 1,0 0 0,0 1 0,-4 3-1,-24 22 682,-1-2-1,-1 0 0,-1-2 1,-1-2-1,-67 33 1,62-35-347,0 2 1,1 2 0,1 1-1,-50 45 1,50-27-3209,30-34-956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00.903"/>
    </inkml:context>
    <inkml:brush xml:id="br0">
      <inkml:brushProperty name="width" value="0.05" units="cm"/>
      <inkml:brushProperty name="height" value="0.05" units="cm"/>
    </inkml:brush>
  </inkml:definitions>
  <inkml:trace contextRef="#ctx0" brushRef="#br0">85 51 4773,'0'0'3832,"-9"5"-3068,4-3-678,1 0 0,0 0 0,0 0-1,0 1 1,0 0 0,0 0 0,1 0 0,-1 0 0,1 1 0,0 0 0,0-1 0,0 1 0,0 0-1,1 0 1,-1 0 0,1 1 0,0-1 0,1 1 0,-1-1 0,1 1 0,-2 9 0,0 5 183,0 0 1,1 0-1,2 37 1,0-56-269,0 1-1,0 0 1,0 0-1,0-1 1,0 1-1,1 0 1,-1-1 0,0 1-1,0 0 1,1-1-1,-1 1 1,1 0-1,-1-1 1,0 1 0,1-1-1,-1 1 1,1 0-1,-1-1 1,1 1-1,0-1 1,-1 0 0,1 1-1,-1-1 1,1 1-1,0-1 1,-1 0 0,1 0-1,0 1 1,0-1-1,-1 0 1,1 0-1,0 0 1,-1 0 0,1 0-1,0 0 1,0 0-1,-1 0 1,1 0-1,0 0 1,0 0 0,-1 0-1,1 0 1,0-1-1,1 1 1,1-1 16,0 0 0,0-1 0,0 1 1,0 0-1,0-1 0,0 1 0,0-1 0,0 0 0,3-3 1,2-5 61,0-1 0,0 0 0,-1-1 1,0 0-1,-1 0 0,0 0 1,-1-1-1,0 1 0,-1-1 1,-1-1-1,0 1 0,-1 0 1,1-25-1,-2 37-79,-1 0 0,0 0 0,0 0 1,0 0-1,0 1 0,0-1 0,0 0 0,0 0 0,0 0 0,-1 0 1,1 0-1,0 0 0,0 0 0,-1 1 0,1-1 0,0 0 1,-1 0-1,1 0 0,-1 1 0,1-1 0,-1 0 0,0 1 0,1-1 1,-1 0-1,0 1 0,1-1 0,-1 1 0,0-1 0,0 1 1,0-1-1,1 1 0,-1-1 0,0 1 0,0 0 0,0 0 0,0-1 1,0 1-1,1 0 0,-1 0 0,0 0 0,0 0 0,0 0 1,0 0-1,0 0 0,0 0 0,-1 1 0,-1 0 6,0-1-1,1 1 1,-1 1-1,0-1 1,0 0 0,1 1-1,-1-1 1,1 1-1,-1 0 1,1 0 0,0 0-1,0 0 1,-3 4-1,1-2 55,1 0 0,-1 0 0,1 0 0,0 1 0,1 0 0,-1-1 0,1 1 0,0 0 0,0 0 0,0 0 0,1 1 0,0-1 0,0 0 0,0 1 0,1-1 0,0 7 0,0-11-59,1-1 0,-1 0-1,1 1 1,-1-1 0,1 0 0,0 1 0,-1-1 0,1 0-1,0 0 1,-1 0 0,1 0 0,0 0 0,-1 0 0,1 0-1,0 0 1,-1 0 0,1 0 0,0 0 0,-1 0 0,1 0-1,-1-1 1,1 1 0,0 0 0,-1 0 0,1-1 0,-1 1-1,1 0 1,-1-1 0,1 1 0,0-1 0,19-10 69,-9 2-44,-1-1 0,0 0 1,0 0-1,-1 0 0,-1-1 0,0-1 0,0 0 1,-1 0-1,0 0 0,4-14 0,-13 26-68,0 1-1,0 0 0,0-1 0,1 1 1,-1 0-1,0 0 0,0 0 1,0 0-1,1 0 0,-1 0 1,-2 3-1,-8 7-1,1 1 1,-18 23-1,26-30 73,0-1 0,0 1-1,0 0 1,0 1 0,1-1-1,-1 0 1,1 1 0,1 0-1,-1-1 1,1 1 0,-1 8-1,3-18 0,1 1-1,-1-1 0,1 0 0,0 1 1,0-1-1,0 1 0,0 0 1,0 0-1,4-3 0,7-13 26,-11 14-51,1 0 0,-1 0 0,-1-1 1,1 1-1,-1-1 0,1 1 0,-1-1 0,-1 0 0,1-6 0,-2 12-13,-1-1 0,1 1 0,0 0 0,0 0 0,0 0-1,0 0 1,0 0 0,-1 0 0,1 0 0,0 0 0,0 0-1,0 0 1,0 1 0,-1-1 0,1 0 0,0 1 0,0-1-1,0 1 1,0-1 0,0 1 0,-1 1 0,-3 2 27,1 1 0,1 0 0,-1 0 0,1 1 0,-1-1 0,1 1 0,1 0 0,-1 0 0,1 0 0,0 0 0,1 0 0,-1 0 0,1 0 0,0 7 0,1-13-17,0 0-1,0 1 1,0-1-1,0 0 1,-1 1-1,1-1 1,0 0-1,0 0 1,0 1-1,0-1 0,0 0 1,0 0-1,0 1 1,0-1-1,1 0 1,-1 1-1,0-1 1,0 0-1,0 0 1,0 1-1,0-1 1,0 0-1,0 0 1,1 1-1,-1-1 1,0 0-1,0 0 1,0 0-1,1 1 1,-1-1-1,0 0 1,0 0-1,0 0 1,1 0-1,-1 0 1,0 1-1,0-1 1,1 0-1,-1 0 1,0 0-1,1 0 1,-1 0-1,0 0 1,15-6 54,10-17 88,-17 15-254,13-19-26,-15 12-2929</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0.752"/>
    </inkml:context>
    <inkml:brush xml:id="br0">
      <inkml:brushProperty name="width" value="0.05" units="cm"/>
      <inkml:brushProperty name="height" value="0.05" units="cm"/>
    </inkml:brush>
  </inkml:definitions>
  <inkml:trace contextRef="#ctx0" brushRef="#br0">1 577 6118,'0'0'4073,"7"-4"-3112,24-17-583,-1-1 0,-1-2-1,-1-1 1,-1-1 0,41-52 0,107-167-222,-148 205-6,-6 6-133,19-24-82,-35 60 10,-1 12 47,2 27 88,-3-25-12,3 13 9,2 0 0,1 0 0,2-1 0,20 40-1,0-11-676,39 56 0,-66-108-101,-1-1 0,1 1 0,0-1 0,0 1 0,0-1 0,5 3 1,10 4-4553</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2.873"/>
    </inkml:context>
    <inkml:brush xml:id="br0">
      <inkml:brushProperty name="width" value="0.05" units="cm"/>
      <inkml:brushProperty name="height" value="0.05" units="cm"/>
    </inkml:brush>
  </inkml:definitions>
  <inkml:trace contextRef="#ctx0" brushRef="#br0">49 1 128,'-2'2'609,"-4"3"-289,-1 0-96,1 0-96,-3-1-64,7 0 65,-3-2 127,3 1-96,-2-2 32,3-1 449,-3 0-577</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3.965"/>
    </inkml:context>
    <inkml:brush xml:id="br0">
      <inkml:brushProperty name="width" value="0.05" units="cm"/>
      <inkml:brushProperty name="height" value="0.05" units="cm"/>
    </inkml:brush>
  </inkml:definitions>
  <inkml:trace contextRef="#ctx0" brushRef="#br0">41 1 4676,'-1'10'5125,"0"12"-3564,-2 49-1595,-12 250-1301,7-332-2546,-4-10 492</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4.420"/>
    </inkml:context>
    <inkml:brush xml:id="br0">
      <inkml:brushProperty name="width" value="0.05" units="cm"/>
      <inkml:brushProperty name="height" value="0.05" units="cm"/>
    </inkml:brush>
  </inkml:definitions>
  <inkml:trace contextRef="#ctx0" brushRef="#br0">0 119 6118,'0'0'2797,"3"-8"-1238,-3 4-1458,1 1 1,1-1-1,-1 1 0,0-1 0,1 1 1,0 0-1,0 0 0,0 0 1,0 0-1,0 0 0,1 0 1,-1 1-1,5-4 0,0 1 119,0 0 0,0 1 0,1 0 0,0 0 0,16-5 1,-4 2-18,1 0 0,0 2 1,1 0-1,-1 2 0,1 0 1,-1 2-1,1 0 1,0 1-1,33 5 0,-53-5-204,-1 0-1,1 0 1,0 1-1,0-1 1,-1 1-1,1-1 1,-1 1-1,1-1 1,0 1-1,-1 0 1,1 0-1,-1-1 1,1 1-1,-1 0 1,0 1-1,1-1 1,-1 0-1,0 0 1,0 1-1,0-1 0,0 0 1,0 1-1,0-1 1,0 1-1,0-1 1,-1 1-1,1 0 1,0-1-1,-1 1 1,0 0-1,1-1 1,-1 1-1,0 0 1,0-1-1,0 1 1,0 0-1,0 0 1,0-1-1,0 1 1,-1 0-1,1-1 0,-1 1 1,1 0-1,-1-1 1,1 1-1,-1-1 1,0 1-1,0-1 1,0 1-1,-2 2 1,-5 8 47,-1 0 1,0 0-1,0-1 1,-16 14-1,-12 7 92,26-23-21,0 0-1,0 0 1,2 1-1,-17 21 1,25-30-130,1 0 1,-1-1-1,1 1 0,-1 0 1,1 0-1,0-1 1,-1 1-1,1 0 0,0 0 1,0 0-1,-1-1 1,1 1-1,0 0 0,0 0 1,0 0-1,0 0 1,0-1-1,0 1 0,0 0 1,1 0-1,-1 0 1,0 0-1,0-1 0,1 1 1,-1 0-1,0 0 0,1-1 1,-1 1-1,1 0 1,-1 0-1,1-1 0,-1 1 1,1-1-1,-1 1 1,1 0-1,0-1 0,-1 1 1,1-1-1,0 0 1,0 1-1,-1-1 0,1 1 1,0-1-1,0 0 1,0 0-1,-1 1 0,1-1 1,1 0-1,56 10-251,-27-6 30,-24-2 169,0 1 0,0 0-1,-1 0 1,1 1 0,-1-1-1,1 1 1,-1 1 0,0-1 0,-1 1-1,1 0 1,-1 1 0,0-1-1,0 1 1,-1 0 0,0 0 0,0 1-1,0-1 1,-1 1 0,5 11-1,-7-13 83,1 0-1,-1 0 1,0 0-1,0 0 1,-1 0-1,0 1 1,0-1-1,0 0 1,0 0-1,-1 0 1,0 0-1,0 0 1,0 1-1,0-2 1,-1 1-1,0 0 1,0 0-1,-1 0 1,1-1-1,-1 0 1,0 1-1,0-1 1,0 0-1,-1 0 1,1 0-1,-1-1 1,0 0-1,-9 6 1,0 0 451,-1-2 0,0 0 0,-1-1 1,0 0-1,0-1 0,0-1 0,0 0 0,-18 1 1,6-1 171,0-2 0,0-1 0,-53-4 0,77 2-652,0 0 0,-1 0 0,1 0 1,0 0-1,-1-1 0,1 1 0,0-1 0,0 0 0,0 0 0,-4-3 0,6 5-92,1-1-1,-1 1 1,1-1 0,-1 1-1,1-1 1,-1 0 0,1 1-1,-1-1 1,1 0 0,-1 1-1,1-1 1,0 0 0,-1 1-1,1-1 1,0 0 0,0 1-1,0-1 1,-1 0 0,1 0-1,0 0 1,0 1 0,0-1-1,0 0 1,0 0 0,0 1-1,1-1 1,-1 0 0,0 0-1,0 1 1,0-1 0,1 0-1,-1 1 1,0-1 0,1 0-1,-1 1 1,1-1 0,-1 0-1,1 1 1,-1-1-1,1 1 1,-1-1 0,1 1-1,-1-1 1,1 1 0,0-1-1,-1 1 1,1 0 0,0-1-1,-1 1 1,1 0 0,0-1-1,0 1 1,1 0 0,22-11-4557,2-3-1798</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5.172"/>
    </inkml:context>
    <inkml:brush xml:id="br0">
      <inkml:brushProperty name="width" value="0.05" units="cm"/>
      <inkml:brushProperty name="height" value="0.05" units="cm"/>
    </inkml:brush>
  </inkml:definitions>
  <inkml:trace contextRef="#ctx0" brushRef="#br0">320 1 8936,'0'0'903,"-7"13"-380,-65 109 1232,-123 156 0,165-236-1486,17-19-53,10-14-781,10-11-2187,10-20 472,4-11-1131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5.503"/>
    </inkml:context>
    <inkml:brush xml:id="br0">
      <inkml:brushProperty name="width" value="0.05" units="cm"/>
      <inkml:brushProperty name="height" value="0.05" units="cm"/>
    </inkml:brush>
  </inkml:definitions>
  <inkml:trace contextRef="#ctx0" brushRef="#br0">19 1 7944,'0'0'3021,"-3"10"-2722,-2 4-234,2 1-1,0 0 1,1 0-1,0 0 1,2 1-1,-1-1 1,2 0-1,0 0 1,1 0-1,7 29 1,71 177 170,-78-216-420,0 1 0,-1 0 0,0 0 0,0 0 0,0 0 0,0 0-1,-1 0 1,-1 7 0,1-12 16,-1-1-1,1 1 0,-1-1 1,1 1-1,-1-1 0,0 1 1,1-1-1,-1 1 0,1-1 1,-1 0-1,0 0 0,1 1 0,-1-1 1,0 0-1,1 0 0,-1 0 1,0 1-1,0-1 0,1 0 1,-1 0-1,0 0 0,1 0 1,-1-1-1,0 1 0,0 0 1,1 0-1,-1 0 0,0 0 1,0-1-1,-1 1-446,-18-5-3452</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05.879"/>
    </inkml:context>
    <inkml:brush xml:id="br0">
      <inkml:brushProperty name="width" value="0.05" units="cm"/>
      <inkml:brushProperty name="height" value="0.05" units="cm"/>
    </inkml:brush>
  </inkml:definitions>
  <inkml:trace contextRef="#ctx0" brushRef="#br0">0 34 4708,'0'0'8713,"94"-28"-7560,-38 25-417,7 1-479,-3 2-289,1 0-1826,-14 0-1217,-6 0-2562</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2.550"/>
    </inkml:context>
    <inkml:brush xml:id="br0">
      <inkml:brushProperty name="width" value="0.05" units="cm"/>
      <inkml:brushProperty name="height" value="0.05" units="cm"/>
    </inkml:brush>
  </inkml:definitions>
  <inkml:trace contextRef="#ctx0" brushRef="#br0">211 1 4164,'0'0'4137,"-4"6"-3923,0 1-86,0 1 0,0-1 0,1 1 0,0 0 0,1 0 0,0 0 1,0 0-1,1 0 0,0 0 0,0 1 0,1-1 0,0 9 0,-14 352 652,3-32-378,3-36-601,-14-133-81,1-22 127,0 83 570,-22 216-396,32-130 106,8-152-468,-9-79 675,8-63-20,1 0 0,-2 31 0,4-30 249,1-9-2278,0-4-3704</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4.323"/>
    </inkml:context>
    <inkml:brush xml:id="br0">
      <inkml:brushProperty name="width" value="0.05" units="cm"/>
      <inkml:brushProperty name="height" value="0.05" units="cm"/>
    </inkml:brush>
  </inkml:definitions>
  <inkml:trace contextRef="#ctx0" brushRef="#br0">4 1 7399,'-1'11'5971,"0"47"-519,1-13-6028,2-1 0,9 57 0,-8-86 31,3 21-3566,-17-39-1099,-2-11 1633</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4.764"/>
    </inkml:context>
    <inkml:brush xml:id="br0">
      <inkml:brushProperty name="width" value="0.05" units="cm"/>
      <inkml:brushProperty name="height" value="0.05" units="cm"/>
    </inkml:brush>
  </inkml:definitions>
  <inkml:trace contextRef="#ctx0" brushRef="#br0">0 83 6086,'0'0'4409,"7"-9"-2861,-3 4-1336,0-1 0,0 1 0,1 1 0,0-1 0,0 1 0,0-1-1,0 1 1,1 1 0,-1-1 0,1 1 0,0 0 0,0 0 0,1 1 0,-1 0-1,11-3 1,-3 2-87,0 0-1,0 1 0,1 1 0,-1 0 1,0 1-1,21 2 0,-34-2-150,0 0 0,0 0 0,0 1 0,0-1 0,0 0 0,0 1-1,0-1 1,-1 0 0,1 1 0,0-1 0,0 1 0,0 0-1,0-1 1,-1 1 0,1 0 0,0-1 0,-1 1 0,1 0 0,0 0-1,-1-1 1,1 1 0,-1 0 0,1 0 0,-1 0 0,1 0 0,-1 0-1,0 1 1,1 1 9,-1-1-1,0 1 0,0 0 0,0 0 1,0-1-1,-1 1 0,1 0 0,-1 0 1,-1 4-1,-28 53 273,30-59-252,-12 16 166,8-10-106,-1-1 1,1 1-1,0 0 1,1 0-1,-5 13 1,8-19-119,0-1 1,0 1-1,1 0 0,-1-1 1,0 1-1,1-1 0,-1 1 1,0-1-1,1 1 0,-1-1 1,1 1-1,-1-1 0,1 0 1,-1 1-1,1-1 0,-1 1 0,1-1 1,-1 0-1,1 0 0,-1 1 1,1-1-1,0 0 0,-1 0 1,1 0-1,-1 0 0,1 0 1,0 1-1,-1-1 0,2-1 1,29 6-1005,-16-3 315,-9-1 588,0 1 0,0 0 1,-1 1-1,1-1 0,-1 1 1,0 0-1,0 0 1,0 1-1,0-1 0,-1 1 1,1 0-1,-1 1 0,0-1 1,0 1-1,0 0 0,-1-1 1,6 12-1,-7-12 215,-1 0-1,1 1 1,-1-1 0,1 1-1,-1 0 1,-1 0 0,1-1-1,-1 1 1,1 0 0,-2 0-1,1-1 1,0 1 0,-1 0-1,0 0 1,-1 4 0,1-7 104,-1 0 1,1 0 0,0-1-1,-1 1 1,1 0 0,-1-1 0,1 0-1,-1 1 1,0-1 0,1 0-1,-1 0 1,0 0 0,0 0-1,0 0 1,0 0 0,0 0-1,-4 0 1,-41 9 2415,44-9-2355,-19 2 302,0 0 1,0-2-1,0 0 1,-38-4-1,33-10-795,18 3-2160,13-1-4829,6 5 2581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05.591"/>
    </inkml:context>
    <inkml:brush xml:id="br0">
      <inkml:brushProperty name="width" value="0.05" units="cm"/>
      <inkml:brushProperty name="height" value="0.05" units="cm"/>
    </inkml:brush>
  </inkml:definitions>
  <inkml:trace contextRef="#ctx0" brushRef="#br0">1 1 3844,'0'0'4842,"8"3"-4426,37 13-151,-25-7-266,1-2-1,0 0 1,0-1 0,1-1 0,-1-1-1,27 1 1,-35-5 20,-1 1-1,0 0 0,0 1 1,1 0-1,-1 1 0,-1 1 1,1 0-1,0 0 0,-1 1 1,0 0-1,0 1 0,0 0 1,-1 1-1,0 1 0,14 12 1,-14-12 89,0-1 1,0 0 0,1-1-1,0 0 1,0-1 0,0 0 0,1-1-1,0 0 1,0-1 0,21 4-1,6-4 249,-1 0 0,44-5 1,-15 1-362,-41 4 20,0 1 0,0 1-1,0 1 1,-1 1-1,0 1 1,0 2 0,27 14-1,15 4-6,14 3 31,-2-1 49,131 68 1,-98-40 84,178 64 1,-191-83-81,-66-24-50,-1 2-1,0 0 1,-1 2 0,-1 2 0,32 28 0,132 135 301,-77-69 307,191 218-364,-126-128-165,62 89-96,-150-174-9,118 118 1,-187-212 2,-1 1 0,-2 1 1,0 1-1,-2 0 1,30 63-1,-13-10 350,29 101 0,-65-178-358,19 42 62,-18-45-79,-1-1-1,0 1 0,0 0 0,1-1 1,-1 0-1,1 1 0,-1-1 0,1 0 1,-1 0-1,1 0 0,0 0 0,0 0 1,-1 0-1,1 0 0,0 0 0,0-1 1,0 1-1,0-1 0,0 0 0,0 1 1,4-1-1,-6 0-155</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5.111"/>
    </inkml:context>
    <inkml:brush xml:id="br0">
      <inkml:brushProperty name="width" value="0.05" units="cm"/>
      <inkml:brushProperty name="height" value="0.05" units="cm"/>
    </inkml:brush>
  </inkml:definitions>
  <inkml:trace contextRef="#ctx0" brushRef="#br0">151 0 12011,'0'0'1842,"-9"1"-267,3 0-1481,1 0-1,-1 1 1,0-1 0,1 2 0,-1-1 0,1 0-1,-1 1 1,1 0 0,0 0 0,0 1-1,0-1 1,1 1 0,0 0 0,-1 0-1,1 1 1,0-1 0,1 1 0,-1 0 0,1 0-1,0 0 1,0 0 0,-2 7 0,-1 1-52,1 0 1,0 0-1,0 1 1,2-1-1,-1 1 1,2 0-1,0 0 1,1 0-1,0 0 1,1 0 0,2 18-1,-2-27-79,1 1 0,0-1 0,0 0 0,0 0-1,0 0 1,1-1 0,0 1 0,0 0 0,0-1 0,0 1-1,1-1 1,0 1 0,0-1 0,0 0 0,0 0 0,1-1 0,-1 1-1,1-1 1,0 0 0,0 0 0,1 0 0,-1 0 0,0-1-1,1 1 1,0-1 0,-1 0 0,1-1 0,0 1 0,0-1 0,0 0-1,0 0 1,0 0 0,9-1 0,-4 0-545,-7 1 66,1-1 0,0 0 0,0 0 0,-1 0 0,1-1 0,0 1 0,-1-1 0,7-2 0,14-12-4620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5.443"/>
    </inkml:context>
    <inkml:brush xml:id="br0">
      <inkml:brushProperty name="width" value="0.05" units="cm"/>
      <inkml:brushProperty name="height" value="0.05" units="cm"/>
    </inkml:brush>
  </inkml:definitions>
  <inkml:trace contextRef="#ctx0" brushRef="#br0">48 0 8040,'0'0'4281,"-5"11"-3053,4-10-1180,-5 8 161,1 1 1,0-1 0,1 1 0,0 0 0,1 0 0,0 0-1,1 0 1,0 1 0,-2 15 0,3 6 85,0-23-262,0 1 0,1-1 0,0 1 1,0 0-1,1-1 0,1 1 0,4 17 0,-6-26-22,0-1 1,0 1-1,1-1 0,-1 1 0,0-1 0,0 1 0,1-1 0,-1 1 0,0-1 0,1 1 0,-1-1 0,1 1 0,-1-1 0,1 0 0,-1 1 0,0-1 1,1 0-1,-1 1 0,1-1 0,-1 0 0,1 0 0,0 1 0,-1-1 0,1 0 0,-1 0 0,1 0 0,-1 0 0,1 0 0,0 0 0,-1 0 0,1 0 0,-1 0 1,1 0-1,0 0 0,-1 0 0,1 0 0,-1 0 0,1-1 0,-1 1 0,1 0 0,-1 0 0,1-1 0,-1 1 0,1 0 0,-1-1 0,1 1 0,-1 0 1,1-1-1,-1 1 0,0-1 0,1 1 0,-1-1 0,1 0 0,22-32 1058,-19 27-1081,22-34-143,26-42 434,-21 27-5501</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5.772"/>
    </inkml:context>
    <inkml:brush xml:id="br0">
      <inkml:brushProperty name="width" value="0.05" units="cm"/>
      <inkml:brushProperty name="height" value="0.05" units="cm"/>
    </inkml:brush>
  </inkml:definitions>
  <inkml:trace contextRef="#ctx0" brushRef="#br0">180 223 4484,'0'0'5798,"-6"64"-4037,6-44-191,0 0-449,15-5 0,-4-3-288,4-6-481,1-1-320,-1-5-608,-6 0-866,6-1-512,-10-10-448,1-5-1538,-3-5-2338</inkml:trace>
  <inkml:trace contextRef="#ctx0" brushRef="#br0" timeOffset="1">0 60 7976,'0'0'7815,"40"-49"-6854,-14 43-673,0 4-224,7-1-768,-4 3-1282,-3 0-1089,5 0-1377,-2 0-866</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6.119"/>
    </inkml:context>
    <inkml:brush xml:id="br0">
      <inkml:brushProperty name="width" value="0.05" units="cm"/>
      <inkml:brushProperty name="height" value="0.05" units="cm"/>
    </inkml:brush>
  </inkml:definitions>
  <inkml:trace contextRef="#ctx0" brushRef="#br0">1 0 545,'0'0'13068,"0"53"-11755,0-41-704,7-2-545,4-2-96,0 1-673,0-2-736,-6-1-545,-1-1-609</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6.496"/>
    </inkml:context>
    <inkml:brush xml:id="br0">
      <inkml:brushProperty name="width" value="0.05" units="cm"/>
      <inkml:brushProperty name="height" value="0.05" units="cm"/>
    </inkml:brush>
  </inkml:definitions>
  <inkml:trace contextRef="#ctx0" brushRef="#br0">189 98 2018,'0'0'12524,"-1"10"-11649,-13 186 273,15-195-1142,-1 0-1,1 0 1,0 0 0,0-1-1,-1 1 1,1 0 0,0 0-1,0-1 1,0 1 0,-1-1 0,1 1-1,0 0 1,0-1 0,0 0-1,0 1 1,0-1 0,0 0-1,0 1 1,0-1 0,0 0-1,0 0 1,1 0 0,-1 0-1,0 0 1,0 0 0,1 0 0,42 0 608,-35-1-603,9 1-269,0 0-1,34-7 0,-46 6-493,0-1-1,0 0 1,0 0-1,0 0 1,-1-1 0,1 0-1,5-3 1,3-7-4224</inkml:trace>
  <inkml:trace contextRef="#ctx0" brushRef="#br0" timeOffset="1">0 52 8296,'0'0'6598,"72"-45"-5893,-43 40-513,0 3-128,-1 2-1505,-4 0-1346,-2 0-3459</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36.839"/>
    </inkml:context>
    <inkml:brush xml:id="br0">
      <inkml:brushProperty name="width" value="0.05" units="cm"/>
      <inkml:brushProperty name="height" value="0.05" units="cm"/>
    </inkml:brush>
  </inkml:definitions>
  <inkml:trace contextRef="#ctx0" brushRef="#br0">52 0 1954,'0'0'4863,"5"8"-2327,37 47 949,-25-35-2609,-1 0 0,-1 1 0,23 44 0,-35-58-842,0 0 1,0 0 0,-1 0 0,0 0 0,0 0-1,-1 0 1,0 1 0,0-1 0,-1 1 0,0-1-1,0 1 1,-1-1 0,0 0 0,0 1 0,-1-1-1,0 0 1,0 0 0,-5 12 0,-7 9 5,-2 0 0,0-1 1,-2 0-1,-25 29 0,32-45-1245,1 0 1,-1-1-1,-16 12 0,6-9-4902</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0.063"/>
    </inkml:context>
    <inkml:brush xml:id="br0">
      <inkml:brushProperty name="width" value="0.05" units="cm"/>
      <inkml:brushProperty name="height" value="0.05" units="cm"/>
    </inkml:brush>
  </inkml:definitions>
  <inkml:trace contextRef="#ctx0" brushRef="#br0">293 103 3972,'0'0'785,"0"-9"357,0 7-994,3-45 1742,-3 45-1592,0-1 0,0 1 0,1-1 0,-1 1 0,1-1-1,0 1 1,0-1 0,0 1 0,0 0 0,0-1 0,0 1 0,1 0 0,-1 0-1,1 0 1,-1 0 0,1 0 0,0 0 0,2-1 0,-12 21 1154,-155 241-629,67-112-1374,87-133 455,5-6-6,-1 0 0,-1 0-1,1-1 1,-1 1 0,-10 7-1,25-45-3490,110-178-4489,-84 146 5787</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0.411"/>
    </inkml:context>
    <inkml:brush xml:id="br0">
      <inkml:brushProperty name="width" value="0.05" units="cm"/>
      <inkml:brushProperty name="height" value="0.05" units="cm"/>
    </inkml:brush>
  </inkml:definitions>
  <inkml:trace contextRef="#ctx0" brushRef="#br0">173 77 1057,'37'-76'5835,"-47"98"-3186,-13 46 1,17-43-2505,0 0 0,2 0 0,0 0 0,2 0 0,1 0 0,1 1 0,5 41 0,11-29 68,-14-34-460,1-1 1,-2 1-1,1 0 1,0 0-1,-1 0 1,1 0-1,-1 0 1,0 0-1,0 5 0,-16-7-4098,1-2 1532</inkml:trace>
  <inkml:trace contextRef="#ctx0" brushRef="#br0" timeOffset="1">0 230 5381,'0'0'9513,"52"-36"-9321,-12 36-128,0 0-1185,1 0-1601,-7-7-1378,-2-5-2370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0.744"/>
    </inkml:context>
    <inkml:brush xml:id="br0">
      <inkml:brushProperty name="width" value="0.05" units="cm"/>
      <inkml:brushProperty name="height" value="0.05" units="cm"/>
    </inkml:brush>
  </inkml:definitions>
  <inkml:trace contextRef="#ctx0" brushRef="#br0">92 0 8712,'0'0'3107,"-51"41"-2530,38-10-225,2 5 0,0 6-95,9-1-161,-2 2 0,4 2 0,0-2-64,11-3 32,0-3-64,0-5-96,2-5-769,-4-5-672,2-5-673,-2-12-2307</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1.168"/>
    </inkml:context>
    <inkml:brush xml:id="br0">
      <inkml:brushProperty name="width" value="0.05" units="cm"/>
      <inkml:brushProperty name="height" value="0.05" units="cm"/>
    </inkml:brush>
  </inkml:definitions>
  <inkml:trace contextRef="#ctx0" brushRef="#br0">6 4 6502,'0'0'2563,"-1"9"-1400,0 26-333,-2 4-359,2 1 0,7 65-1,-6-104-414,0 1 0,0-1 0,0 0 0,0 0 0,0 0 0,1 1 0,-1-1 0,0 0 0,0 0 0,1 1 0,-1-1 0,1 0 0,-1 0 0,1 0 0,0 0 0,-1 0 0,1 0 0,0 0 0,0 0 0,0 0 0,0 0 0,0 0 0,0-1-1,0 1 1,0 0 0,0-1 0,0 1 0,0-1 0,0 1 0,0-1 0,0 1 0,1-1 0,-1 0 0,0 1 0,0-1 0,0 0 0,1 0 0,-1 0 0,0 0 0,0 0 0,1 0 0,-1-1 0,0 1 0,0 0 0,1 0 0,-1-1 0,0 1-1,0-1 1,0 1 0,0-1 0,0 0 0,0 1 0,0-1 0,0 0 0,0 0 0,0 0 0,1-1 0,9-7 472,0-1 0,0 0 0,16-20-1,-24 27-641,12-15 153,7-8 948,30-43 1,-47 59-1250,0 1 0,0 0 0,-1-1 0,0 0 1,4-14-1,-8 23-244,0-3-1401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8:55.939"/>
    </inkml:context>
    <inkml:brush xml:id="br0">
      <inkml:brushProperty name="width" value="0.05" units="cm"/>
      <inkml:brushProperty name="height" value="0.05" units="cm"/>
    </inkml:brush>
  </inkml:definitions>
  <inkml:trace contextRef="#ctx0" brushRef="#br0">1 0 3107,'0'0'4740,"3"6"-4649,47 103 1799,-46-104-1870,0-1 1,0 0 0,0 1-1,1-1 1,-1-1-1,1 1 1,0-1-1,0 0 1,0 0-1,1 0 1,-1-1-1,1 1 1,-1-1-1,1-1 1,7 2-1,44 21 309,115 85 295,-99-73-467,-60-31-127,-1 0 0,0 1-1,-1 0 1,1 0 0,-1 2 0,-1-1-1,15 14 1,-18-14-21,11 13 78,1-1-1,0-1 1,2-1-1,0-1 1,33 19 0,-31-24-45,-1 2 0,0 0 0,0 1 0,-2 1 0,0 0 0,0 2 0,32 37 0,-38-39-3,1-1-1,0-1 1,1 0-1,0-1 1,1 0 0,25 12-1,34 24 135,-2 3-158,-45-32-12,0 0 0,-2 2 0,0 2-1,-1 0 1,22 27 0,-27-23 10,0-2 0,2-1 0,1 0-1,44 33 1,-6-9 125,-42-31-141,0-2 0,1 0 0,1-1 0,28 13 0,417 220 178,-446-235-179,232 160 66,-9-5-92,130 62 57,-367-224-150,0-1 1,0-1 0,0 0 0,1 0 0,-1 0-1,1-1 1,0 0 0,13 2 0,-20-17-7202</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1.528"/>
    </inkml:context>
    <inkml:brush xml:id="br0">
      <inkml:brushProperty name="width" value="0.05" units="cm"/>
      <inkml:brushProperty name="height" value="0.05" units="cm"/>
    </inkml:brush>
  </inkml:definitions>
  <inkml:trace contextRef="#ctx0" brushRef="#br0">6 0 9033,'0'0'5445,"-5"54"-2947,18-41-1313,3-2-832,1-2-257,3 0-385,-2-1-1889,-1-6-1858,-3-2-2786</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1.891"/>
    </inkml:context>
    <inkml:brush xml:id="br0">
      <inkml:brushProperty name="width" value="0.05" units="cm"/>
      <inkml:brushProperty name="height" value="0.05" units="cm"/>
    </inkml:brush>
  </inkml:definitions>
  <inkml:trace contextRef="#ctx0" brushRef="#br0">0 34 128,'0'0'15311,"39"-26"-14895,-14 26-320,5 0-32,-1 0-352,0 0-1666,-3-2-1537,-2-3-1954</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2.221"/>
    </inkml:context>
    <inkml:brush xml:id="br0">
      <inkml:brushProperty name="width" value="0.05" units="cm"/>
      <inkml:brushProperty name="height" value="0.05" units="cm"/>
    </inkml:brush>
  </inkml:definitions>
  <inkml:trace contextRef="#ctx0" brushRef="#br0">1 1 6726,'0'0'3716,"11"62"-2499,-11-46-672,5 1-385,-5-2-32,2 1-128,-2-2-128,4 3-225,-2-5-479,-2-2-1058,3-5-2018</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2.677"/>
    </inkml:context>
    <inkml:brush xml:id="br0">
      <inkml:brushProperty name="width" value="0.05" units="cm"/>
      <inkml:brushProperty name="height" value="0.05" units="cm"/>
    </inkml:brush>
  </inkml:definitions>
  <inkml:trace contextRef="#ctx0" brushRef="#br0">0 1 8520,'0'0'6032,"3"11"-5781,1 8-235,-1-1-1,-1 1 0,0 0 0,-1 0 1,-1 0-1,-5 33 0,5-52-22,0 0 0,0 1-1,0-1 1,-1 0 0,1 1 0,0-1-1,0 1 1,0-1 0,0 0 0,0 1-1,0-1 1,0 1 0,0-1 0,0 0-1,0 1 1,0-1 0,1 0-1,-1 1 1,0-1 0,0 1 0,0-1-1,0 0 1,1 1 0,-1-1 0,0 0-1,0 1 1,1-1 0,-1 0 0,0 0-1,0 1 1,1-1 0,-1 0 0,0 0-1,1 0 1,-1 1 0,1-1 0,18-2 31,27-21 329,-36 17-302,8-2-169,0 0 0,0 1-1,1 0 1,0 2 0,38-7-1,-55 12-313,5-2-880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3.072"/>
    </inkml:context>
    <inkml:brush xml:id="br0">
      <inkml:brushProperty name="width" value="0.05" units="cm"/>
      <inkml:brushProperty name="height" value="0.05" units="cm"/>
    </inkml:brush>
  </inkml:definitions>
  <inkml:trace contextRef="#ctx0" brushRef="#br0">0 48 7783,'0'0'7527,"55"-32"-6726,-20 28-545,4 3-159,-3-1-129,3 2-1378,-4-1-1312,-12-2-1506,-1-1-3299</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2:53.445"/>
    </inkml:context>
    <inkml:brush xml:id="br0">
      <inkml:brushProperty name="width" value="0.05" units="cm"/>
      <inkml:brushProperty name="height" value="0.05" units="cm"/>
    </inkml:brush>
  </inkml:definitions>
  <inkml:trace contextRef="#ctx0" brushRef="#br0">94 1 9705,'0'0'3620,"66"59"-2595,-37-37-321,1 1-351,1 1-225,-7 1 0,-6 1-128,-12 4 32,-6 1-32,-13 5 0,-20 3 96,-9 5-352,-10 0-833,-1 0-865,-4-2-993,10-10-1890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09.564"/>
    </inkml:context>
    <inkml:brush xml:id="br0">
      <inkml:brushProperty name="width" value="0.05" units="cm"/>
      <inkml:brushProperty name="height" value="0.05" units="cm"/>
    </inkml:brush>
  </inkml:definitions>
  <inkml:trace contextRef="#ctx0" brushRef="#br0">0 47 3555,'0'0'8221,"8"-7"-7986,25-20 27,-30 25-157,1 0 1,0 1-1,-1-1 1,1 1-1,0 0 1,0 0-1,0 0 0,0 0 1,0 1-1,0-1 1,8 2-1,-3-2 162,9 2-126,-1-1 1,1 2-1,-1 1 1,0 0-1,0 1 1,30 11-1,-24-8 42,0 0-1,43 5 1,52-5 1175,51 5-620,-144-8-677,0 0 0,-1 2 1,0 1-1,42 18 0,93 44 275,93 46-149,-60-33-54,1 0-53,-85-31-43,-54-26-7,70 42 0,-14 0 13,-63-41-7,-2 1 1,-2 3-1,0 2 0,43 41 0,60 56 92,-104-95-64,-1 1 0,-2 2 0,50 62 0,5 9-11,11 17-42,-49-52 20,70 69-1,27 35-27,-99-116 13,1-1 0,4-3 0,110 83 0,-122-99-2,79 87-1,80 121 35,-188-224-37,0 1-1,-2 1 1,-1 1 0,16 40-1,-29-59-3,0 0 0,0 0 0,-1 0 0,0 16 0,-1-18-3,0 0-1,1 0 1,0 1 0,0-1-1,0 0 1,1 0 0,4 9 0,-1-11 811,-7-13-2392,0 2-4020,-4-5-632</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2.120"/>
    </inkml:context>
    <inkml:brush xml:id="br0">
      <inkml:brushProperty name="width" value="0.05" units="cm"/>
      <inkml:brushProperty name="height" value="0.05" units="cm"/>
    </inkml:brush>
  </inkml:definitions>
  <inkml:trace contextRef="#ctx0" brushRef="#br0">0 78 8840,'0'0'5595,"7"-2"-5339,-4 1-317,-1 1 173,0 0 0,0-1 0,0 1 0,0-1 0,0 0 0,0 1 0,0-1 0,-1 0 0,1 0 0,0 0 0,-1 0 0,1 0 0,-1 0 0,1-1 0,-1 1 0,1 0 0,-1-1 0,0 0 0,0 1 0,1-1 0,-1 1 0,-1-1 0,1 0 1,0 0-1,0 0 0,-1 1 0,1-1 0,-1 0 0,1 0 0,-1 0 0,0 0 0,0 0 0,0-4 0,-5-16 1177,5 22-1271,0 0 0,0-1 0,-1 1 0,1 0-1,0 0 1,-1-1 0,1 1 0,0 0 0,0 0 0,-1 0 0,1 0 0,-1-1 0,1 1-1,0 0 1,-1 0 0,1 0 0,0 0 0,-1 0 0,1 0 0,0 0 0,-1 0 0,1 0-1,-1 0 1,1 0 0,0 0 0,-1 0 0,1 0 0,0 1 0,-1-1 0,1 0 0,-1 0-1,0 2-8,-1-1 0,1 0 0,-1 0 0,1 1-1,0-1 1,-1 1 0,1-1 0,0 1-1,0 0 1,0 0 0,0-1 0,1 1 0,-1 0-1,0 0 1,1 0 0,-1 0 0,1-1 0,0 4-1,-1-1-5,0-1-1,1 0 1,0 1 0,0-1-1,0 1 1,0-1-1,1 1 1,-1-1-1,1 1 1,0-1 0,0 0-1,0 1 1,2 3-1,-1-6-21,-1 0-1,0 0 0,1 0 1,-1 0-1,1 0 1,0 0-1,-1 0 1,1 0-1,0-1 0,-1 1 1,1-1-1,0 1 1,0-1-1,-1 0 0,1 0 1,0 1-1,0-1 1,0-1-1,-1 1 1,1 0-1,0 0 0,0-1 1,-1 1-1,1-1 1,0 1-1,-1-1 0,4-1 1,17-10-695,-20 11 186,0-1 1,0 1-1,0 0 0,0 0 0,0 0 1,0 0-1,0 0 0,1 0 0,-1 0 1,0 1-1,5-1 0,0 16-11964</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3.614"/>
    </inkml:context>
    <inkml:brush xml:id="br0">
      <inkml:brushProperty name="width" value="0.05" units="cm"/>
      <inkml:brushProperty name="height" value="0.05" units="cm"/>
    </inkml:brush>
  </inkml:definitions>
  <inkml:trace contextRef="#ctx0" brushRef="#br0">48 38 10634,'0'0'3096,"-8"6"-2711,-22 22-161,29-28-216,0 1 1,1-1-1,-1 1 1,0 0-1,1-1 0,-1 1 1,0 0-1,1 0 1,-1 0-1,1-1 1,0 1-1,-1 0 0,1 0 1,0 0-1,-1 0 1,1 0-1,0 0 1,0 0-1,0 0 1,0 1-1,12 1-104,23-15-1,-29 8 201,-1-1 1,0 1-1,0-1 0,0 0 1,-1-1-1,1 1 0,-1-1 1,-1 0-1,1 0 0,4-12 1,-8 17-65,1 1 0,-1-1 1,0 1-1,0 0 1,-1-1-1,1 1 0,0 0 1,0-1-1,0 1 1,0-1-1,0 1 0,0 0 1,0-1-1,-1 1 1,1 0-1,0-1 1,0 1-1,0 0 0,-1-1 1,1 1-1,0 0 1,0 0-1,-1-1 0,1 1 1,0 0-1,-1 0 1,1 0-1,0-1 0,-1 1 1,1 0-1,0 0 1,-1 0-1,1 0 0,-1 0 1,1 0-1,0-1 1,-1 1-1,1 0 0,0 0 1,-1 0-1,1 0 1,-1 1-1,1-1 0,0 0 1,-1 0-1,1 0 1,0 0-1,-1 0 0,1 0 1,0 0-1,-1 1 1,1-1-1,0 0 0,-1 0 1,1 1-1,0-1 1,-1 0-1,-22 13 409,18-10-413,0 2 0,0-1 1,0 0-1,0 1 1,1 0-1,0 0 1,0 1-1,1-1 0,-1 1 1,1-1-1,0 1 1,1 0-1,-1 0 1,1 1-1,0-1 0,-1 10 1,3-15-100,1-1 0,-1 1 0,0-1 0,1 1 0,-1-1 0,1 1 1,-1-1-1,0 1 0,1-1 0,-1 0 0,1 1 0,-1-1 0,1 0 0,0 1 0,-1-1 1,1 0-1,-1 0 0,1 1 0,-1-1 0,1 0 0,0 0 0,-1 0 0,1 0 0,-1 0 0,1 0 1,0 0-1,-1 0 0,1 0 0,0 0 0,-1 0 0,1 0 0,-1 0 0,1-1 0,0 1 0,-1 0 1,1 0-1,-1-1 0,1 1 0,-1 0 0,1-1 0,-1 1 0,1-1 0,27-14-4514,-11-3-1290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10:53:14.025"/>
    </inkml:context>
    <inkml:brush xml:id="br0">
      <inkml:brushProperty name="width" value="0.05" units="cm"/>
      <inkml:brushProperty name="height" value="0.05" units="cm"/>
    </inkml:brush>
  </inkml:definitions>
  <inkml:trace contextRef="#ctx0" brushRef="#br0">0 69 2947,'0'0'13009,"1"-33"-11754,13 21-2969,-10 16 1576,-15 27 2305,3-8-560,10-24-1605,0 1 1,0-1-1,0 0 1,-1 0-1,1 1 1,0-1-1,0 0 0,-1 0 1,1-1-1,-1 1 1,1 0-1,1-2 1,19-25 220,10-10-638,-32 37 339,0 1 0,0 0 0,1 0 0,-1 0 0,0 0 0,0 0 0,0 0 0,0 0 0,1 0 0,-1 0 1,0 0-1,0 0 0,0 0 0,1 0 0,-1 0 0,0 0 0,0 0 0,0 0 0,0 0 0,1 0 0,-1 0 0,0 0 1,0 0-1,0 0 0,1 0 0,-1 0 0,0 0 0,0 0 0,0 0 0,0 1 0,0-1 0,1 0 0,-1 0 0,0 0 0,0 0 1,0 0-1,0 1 0,0-1 0,0 0 0,0 0 0,0 0 0,1 0 0,-1 1 0,0-1 0,0 0 0,0 0 0,0 0 1,0 0-1,0 1 0,0-1 0,0 0 0,0 0 0,0 0 0,0 1 0,0-1 0,0 0 0,0 0 0,0 0 0,0 0 1,-1 1-1,1-1 0,0 14-2108,0-14 2007,-5 26-5130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28.09.2023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9666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59074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05567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51536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0423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785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5845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5642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6753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8160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4631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211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117" Type="http://schemas.openxmlformats.org/officeDocument/2006/relationships/image" Target="../media/image287.png"/><Relationship Id="rId299" Type="http://schemas.openxmlformats.org/officeDocument/2006/relationships/image" Target="../media/image376.png"/><Relationship Id="rId21" Type="http://schemas.openxmlformats.org/officeDocument/2006/relationships/image" Target="../media/image240.png"/><Relationship Id="rId63" Type="http://schemas.openxmlformats.org/officeDocument/2006/relationships/image" Target="../media/image260.png"/><Relationship Id="rId159" Type="http://schemas.openxmlformats.org/officeDocument/2006/relationships/image" Target="../media/image308.png"/><Relationship Id="rId170" Type="http://schemas.openxmlformats.org/officeDocument/2006/relationships/customXml" Target="../ink/ink316.xml"/><Relationship Id="rId226" Type="http://schemas.openxmlformats.org/officeDocument/2006/relationships/customXml" Target="../ink/ink344.xml"/><Relationship Id="rId268" Type="http://schemas.openxmlformats.org/officeDocument/2006/relationships/image" Target="../media/image361.png"/><Relationship Id="rId32" Type="http://schemas.openxmlformats.org/officeDocument/2006/relationships/customXml" Target="../ink/ink247.xml"/><Relationship Id="rId74" Type="http://schemas.openxmlformats.org/officeDocument/2006/relationships/customXml" Target="../ink/ink268.xml"/><Relationship Id="rId128" Type="http://schemas.openxmlformats.org/officeDocument/2006/relationships/customXml" Target="../ink/ink295.xml"/><Relationship Id="rId5" Type="http://schemas.openxmlformats.org/officeDocument/2006/relationships/image" Target="../media/image232.png"/><Relationship Id="rId181" Type="http://schemas.openxmlformats.org/officeDocument/2006/relationships/image" Target="../media/image319.png"/><Relationship Id="rId237" Type="http://schemas.openxmlformats.org/officeDocument/2006/relationships/image" Target="../media/image346.png"/><Relationship Id="rId279" Type="http://schemas.openxmlformats.org/officeDocument/2006/relationships/image" Target="../media/image366.png"/><Relationship Id="rId43" Type="http://schemas.openxmlformats.org/officeDocument/2006/relationships/image" Target="../media/image251.png"/><Relationship Id="rId139" Type="http://schemas.openxmlformats.org/officeDocument/2006/relationships/image" Target="../media/image298.png"/><Relationship Id="rId290" Type="http://schemas.openxmlformats.org/officeDocument/2006/relationships/customXml" Target="../ink/ink377.xml"/><Relationship Id="rId85" Type="http://schemas.openxmlformats.org/officeDocument/2006/relationships/image" Target="../media/image271.png"/><Relationship Id="rId150" Type="http://schemas.openxmlformats.org/officeDocument/2006/relationships/customXml" Target="../ink/ink306.xml"/><Relationship Id="rId192" Type="http://schemas.openxmlformats.org/officeDocument/2006/relationships/customXml" Target="../ink/ink327.xml"/><Relationship Id="rId206" Type="http://schemas.openxmlformats.org/officeDocument/2006/relationships/customXml" Target="../ink/ink334.xml"/><Relationship Id="rId248" Type="http://schemas.openxmlformats.org/officeDocument/2006/relationships/customXml" Target="../ink/ink355.xml"/><Relationship Id="rId12" Type="http://schemas.openxmlformats.org/officeDocument/2006/relationships/customXml" Target="../ink/ink237.xml"/><Relationship Id="rId108" Type="http://schemas.openxmlformats.org/officeDocument/2006/relationships/customXml" Target="../ink/ink285.xml"/><Relationship Id="rId54" Type="http://schemas.openxmlformats.org/officeDocument/2006/relationships/customXml" Target="../ink/ink258.xml"/><Relationship Id="rId75" Type="http://schemas.openxmlformats.org/officeDocument/2006/relationships/image" Target="../media/image266.png"/><Relationship Id="rId96" Type="http://schemas.openxmlformats.org/officeDocument/2006/relationships/customXml" Target="../ink/ink279.xml"/><Relationship Id="rId140" Type="http://schemas.openxmlformats.org/officeDocument/2006/relationships/customXml" Target="../ink/ink301.xml"/><Relationship Id="rId161" Type="http://schemas.openxmlformats.org/officeDocument/2006/relationships/image" Target="../media/image309.png"/><Relationship Id="rId182" Type="http://schemas.openxmlformats.org/officeDocument/2006/relationships/customXml" Target="../ink/ink322.xml"/><Relationship Id="rId217" Type="http://schemas.openxmlformats.org/officeDocument/2006/relationships/image" Target="../media/image112.png"/><Relationship Id="rId6" Type="http://schemas.openxmlformats.org/officeDocument/2006/relationships/customXml" Target="../ink/ink234.xml"/><Relationship Id="rId238" Type="http://schemas.openxmlformats.org/officeDocument/2006/relationships/customXml" Target="../ink/ink350.xml"/><Relationship Id="rId259" Type="http://schemas.openxmlformats.org/officeDocument/2006/relationships/customXml" Target="../ink/ink361.xml"/><Relationship Id="rId23" Type="http://schemas.openxmlformats.org/officeDocument/2006/relationships/image" Target="../media/image241.png"/><Relationship Id="rId119" Type="http://schemas.openxmlformats.org/officeDocument/2006/relationships/image" Target="../media/image288.png"/><Relationship Id="rId270" Type="http://schemas.openxmlformats.org/officeDocument/2006/relationships/image" Target="../media/image362.png"/><Relationship Id="rId291" Type="http://schemas.openxmlformats.org/officeDocument/2006/relationships/image" Target="../media/image372.png"/><Relationship Id="rId44" Type="http://schemas.openxmlformats.org/officeDocument/2006/relationships/customXml" Target="../ink/ink253.xml"/><Relationship Id="rId65" Type="http://schemas.openxmlformats.org/officeDocument/2006/relationships/image" Target="../media/image261.png"/><Relationship Id="rId86" Type="http://schemas.openxmlformats.org/officeDocument/2006/relationships/customXml" Target="../ink/ink274.xml"/><Relationship Id="rId130" Type="http://schemas.openxmlformats.org/officeDocument/2006/relationships/customXml" Target="../ink/ink296.xml"/><Relationship Id="rId151" Type="http://schemas.openxmlformats.org/officeDocument/2006/relationships/image" Target="../media/image304.png"/><Relationship Id="rId172" Type="http://schemas.openxmlformats.org/officeDocument/2006/relationships/customXml" Target="../ink/ink317.xml"/><Relationship Id="rId193" Type="http://schemas.openxmlformats.org/officeDocument/2006/relationships/image" Target="../media/image325.png"/><Relationship Id="rId207" Type="http://schemas.openxmlformats.org/officeDocument/2006/relationships/image" Target="../media/image332.png"/><Relationship Id="rId228" Type="http://schemas.openxmlformats.org/officeDocument/2006/relationships/customXml" Target="../ink/ink345.xml"/><Relationship Id="rId249" Type="http://schemas.openxmlformats.org/officeDocument/2006/relationships/image" Target="../media/image352.png"/><Relationship Id="rId13" Type="http://schemas.openxmlformats.org/officeDocument/2006/relationships/image" Target="../media/image236.png"/><Relationship Id="rId109" Type="http://schemas.openxmlformats.org/officeDocument/2006/relationships/image" Target="../media/image283.png"/><Relationship Id="rId260" Type="http://schemas.openxmlformats.org/officeDocument/2006/relationships/image" Target="../media/image357.png"/><Relationship Id="rId281" Type="http://schemas.openxmlformats.org/officeDocument/2006/relationships/image" Target="../media/image367.png"/><Relationship Id="rId34" Type="http://schemas.openxmlformats.org/officeDocument/2006/relationships/customXml" Target="../ink/ink248.xml"/><Relationship Id="rId55" Type="http://schemas.openxmlformats.org/officeDocument/2006/relationships/image" Target="../media/image256.png"/><Relationship Id="rId76" Type="http://schemas.openxmlformats.org/officeDocument/2006/relationships/customXml" Target="../ink/ink269.xml"/><Relationship Id="rId97" Type="http://schemas.openxmlformats.org/officeDocument/2006/relationships/image" Target="../media/image277.png"/><Relationship Id="rId120" Type="http://schemas.openxmlformats.org/officeDocument/2006/relationships/customXml" Target="../ink/ink291.xml"/><Relationship Id="rId141" Type="http://schemas.openxmlformats.org/officeDocument/2006/relationships/image" Target="../media/image299.png"/><Relationship Id="rId7" Type="http://schemas.openxmlformats.org/officeDocument/2006/relationships/image" Target="../media/image233.png"/><Relationship Id="rId162" Type="http://schemas.openxmlformats.org/officeDocument/2006/relationships/customXml" Target="../ink/ink312.xml"/><Relationship Id="rId183" Type="http://schemas.openxmlformats.org/officeDocument/2006/relationships/image" Target="../media/image320.png"/><Relationship Id="rId218" Type="http://schemas.openxmlformats.org/officeDocument/2006/relationships/customXml" Target="../ink/ink340.xml"/><Relationship Id="rId239" Type="http://schemas.openxmlformats.org/officeDocument/2006/relationships/image" Target="../media/image347.png"/><Relationship Id="rId250" Type="http://schemas.openxmlformats.org/officeDocument/2006/relationships/customXml" Target="../ink/ink356.xml"/><Relationship Id="rId271" Type="http://schemas.openxmlformats.org/officeDocument/2006/relationships/customXml" Target="../ink/ink367.xml"/><Relationship Id="rId292" Type="http://schemas.openxmlformats.org/officeDocument/2006/relationships/customXml" Target="../ink/ink378.xml"/><Relationship Id="rId24" Type="http://schemas.openxmlformats.org/officeDocument/2006/relationships/customXml" Target="../ink/ink243.xml"/><Relationship Id="rId45" Type="http://schemas.openxmlformats.org/officeDocument/2006/relationships/image" Target="../media/image252.png"/><Relationship Id="rId66" Type="http://schemas.openxmlformats.org/officeDocument/2006/relationships/customXml" Target="../ink/ink264.xml"/><Relationship Id="rId87" Type="http://schemas.openxmlformats.org/officeDocument/2006/relationships/image" Target="../media/image272.png"/><Relationship Id="rId110" Type="http://schemas.openxmlformats.org/officeDocument/2006/relationships/customXml" Target="../ink/ink286.xml"/><Relationship Id="rId131" Type="http://schemas.openxmlformats.org/officeDocument/2006/relationships/image" Target="../media/image294.png"/><Relationship Id="rId152" Type="http://schemas.openxmlformats.org/officeDocument/2006/relationships/customXml" Target="../ink/ink307.xml"/><Relationship Id="rId173" Type="http://schemas.openxmlformats.org/officeDocument/2006/relationships/image" Target="../media/image315.png"/><Relationship Id="rId194" Type="http://schemas.openxmlformats.org/officeDocument/2006/relationships/customXml" Target="../ink/ink328.xml"/><Relationship Id="rId208" Type="http://schemas.openxmlformats.org/officeDocument/2006/relationships/customXml" Target="../ink/ink335.xml"/><Relationship Id="rId229" Type="http://schemas.openxmlformats.org/officeDocument/2006/relationships/image" Target="../media/image342.png"/><Relationship Id="rId240" Type="http://schemas.openxmlformats.org/officeDocument/2006/relationships/customXml" Target="../ink/ink351.xml"/><Relationship Id="rId261" Type="http://schemas.openxmlformats.org/officeDocument/2006/relationships/customXml" Target="../ink/ink362.xml"/><Relationship Id="rId14" Type="http://schemas.openxmlformats.org/officeDocument/2006/relationships/customXml" Target="../ink/ink238.xml"/><Relationship Id="rId35" Type="http://schemas.openxmlformats.org/officeDocument/2006/relationships/image" Target="../media/image247.png"/><Relationship Id="rId56" Type="http://schemas.openxmlformats.org/officeDocument/2006/relationships/customXml" Target="../ink/ink259.xml"/><Relationship Id="rId77" Type="http://schemas.openxmlformats.org/officeDocument/2006/relationships/image" Target="../media/image267.png"/><Relationship Id="rId100" Type="http://schemas.openxmlformats.org/officeDocument/2006/relationships/customXml" Target="../ink/ink281.xml"/><Relationship Id="rId282" Type="http://schemas.openxmlformats.org/officeDocument/2006/relationships/customXml" Target="../ink/ink373.xml"/><Relationship Id="rId8" Type="http://schemas.openxmlformats.org/officeDocument/2006/relationships/customXml" Target="../ink/ink235.xml"/><Relationship Id="rId98" Type="http://schemas.openxmlformats.org/officeDocument/2006/relationships/customXml" Target="../ink/ink280.xml"/><Relationship Id="rId121" Type="http://schemas.openxmlformats.org/officeDocument/2006/relationships/image" Target="../media/image289.png"/><Relationship Id="rId142" Type="http://schemas.openxmlformats.org/officeDocument/2006/relationships/customXml" Target="../ink/ink302.xml"/><Relationship Id="rId163" Type="http://schemas.openxmlformats.org/officeDocument/2006/relationships/image" Target="../media/image310.png"/><Relationship Id="rId184" Type="http://schemas.openxmlformats.org/officeDocument/2006/relationships/customXml" Target="../ink/ink323.xml"/><Relationship Id="rId219" Type="http://schemas.openxmlformats.org/officeDocument/2006/relationships/image" Target="../media/image337.png"/><Relationship Id="rId230" Type="http://schemas.openxmlformats.org/officeDocument/2006/relationships/customXml" Target="../ink/ink346.xml"/><Relationship Id="rId251" Type="http://schemas.openxmlformats.org/officeDocument/2006/relationships/image" Target="../media/image353.png"/><Relationship Id="rId25" Type="http://schemas.openxmlformats.org/officeDocument/2006/relationships/image" Target="../media/image242.png"/><Relationship Id="rId46" Type="http://schemas.openxmlformats.org/officeDocument/2006/relationships/customXml" Target="../ink/ink254.xml"/><Relationship Id="rId67" Type="http://schemas.openxmlformats.org/officeDocument/2006/relationships/image" Target="../media/image262.png"/><Relationship Id="rId272" Type="http://schemas.openxmlformats.org/officeDocument/2006/relationships/image" Target="../media/image363.png"/><Relationship Id="rId293" Type="http://schemas.openxmlformats.org/officeDocument/2006/relationships/image" Target="../media/image373.png"/><Relationship Id="rId88" Type="http://schemas.openxmlformats.org/officeDocument/2006/relationships/customXml" Target="../ink/ink275.xml"/><Relationship Id="rId111" Type="http://schemas.openxmlformats.org/officeDocument/2006/relationships/image" Target="../media/image284.png"/><Relationship Id="rId132" Type="http://schemas.openxmlformats.org/officeDocument/2006/relationships/customXml" Target="../ink/ink297.xml"/><Relationship Id="rId153" Type="http://schemas.openxmlformats.org/officeDocument/2006/relationships/image" Target="../media/image305.png"/><Relationship Id="rId174" Type="http://schemas.openxmlformats.org/officeDocument/2006/relationships/customXml" Target="../ink/ink318.xml"/><Relationship Id="rId195" Type="http://schemas.openxmlformats.org/officeDocument/2006/relationships/image" Target="../media/image326.png"/><Relationship Id="rId209" Type="http://schemas.openxmlformats.org/officeDocument/2006/relationships/image" Target="../media/image333.png"/><Relationship Id="rId220" Type="http://schemas.openxmlformats.org/officeDocument/2006/relationships/customXml" Target="../ink/ink341.xml"/><Relationship Id="rId241" Type="http://schemas.openxmlformats.org/officeDocument/2006/relationships/image" Target="../media/image348.png"/><Relationship Id="rId15" Type="http://schemas.openxmlformats.org/officeDocument/2006/relationships/image" Target="../media/image237.png"/><Relationship Id="rId36" Type="http://schemas.openxmlformats.org/officeDocument/2006/relationships/customXml" Target="../ink/ink249.xml"/><Relationship Id="rId57" Type="http://schemas.openxmlformats.org/officeDocument/2006/relationships/image" Target="../media/image257.png"/><Relationship Id="rId262" Type="http://schemas.openxmlformats.org/officeDocument/2006/relationships/image" Target="../media/image358.png"/><Relationship Id="rId283" Type="http://schemas.openxmlformats.org/officeDocument/2006/relationships/image" Target="../media/image368.png"/><Relationship Id="rId78" Type="http://schemas.openxmlformats.org/officeDocument/2006/relationships/customXml" Target="../ink/ink270.xml"/><Relationship Id="rId99" Type="http://schemas.openxmlformats.org/officeDocument/2006/relationships/image" Target="../media/image278.png"/><Relationship Id="rId101" Type="http://schemas.openxmlformats.org/officeDocument/2006/relationships/image" Target="../media/image279.png"/><Relationship Id="rId122" Type="http://schemas.openxmlformats.org/officeDocument/2006/relationships/customXml" Target="../ink/ink292.xml"/><Relationship Id="rId143" Type="http://schemas.openxmlformats.org/officeDocument/2006/relationships/image" Target="../media/image300.png"/><Relationship Id="rId164" Type="http://schemas.openxmlformats.org/officeDocument/2006/relationships/customXml" Target="../ink/ink313.xml"/><Relationship Id="rId185" Type="http://schemas.openxmlformats.org/officeDocument/2006/relationships/image" Target="../media/image321.png"/><Relationship Id="rId9" Type="http://schemas.openxmlformats.org/officeDocument/2006/relationships/image" Target="../media/image234.png"/><Relationship Id="rId210" Type="http://schemas.openxmlformats.org/officeDocument/2006/relationships/customXml" Target="../ink/ink336.xml"/><Relationship Id="rId26" Type="http://schemas.openxmlformats.org/officeDocument/2006/relationships/customXml" Target="../ink/ink244.xml"/><Relationship Id="rId231" Type="http://schemas.openxmlformats.org/officeDocument/2006/relationships/image" Target="../media/image343.png"/><Relationship Id="rId252" Type="http://schemas.openxmlformats.org/officeDocument/2006/relationships/customXml" Target="../ink/ink357.xml"/><Relationship Id="rId273" Type="http://schemas.openxmlformats.org/officeDocument/2006/relationships/customXml" Target="../ink/ink368.xml"/><Relationship Id="rId294" Type="http://schemas.openxmlformats.org/officeDocument/2006/relationships/customXml" Target="../ink/ink379.xml"/><Relationship Id="rId47" Type="http://schemas.openxmlformats.org/officeDocument/2006/relationships/image" Target="../media/image44.png"/><Relationship Id="rId68" Type="http://schemas.openxmlformats.org/officeDocument/2006/relationships/customXml" Target="../ink/ink265.xml"/><Relationship Id="rId89" Type="http://schemas.openxmlformats.org/officeDocument/2006/relationships/image" Target="../media/image273.png"/><Relationship Id="rId112" Type="http://schemas.openxmlformats.org/officeDocument/2006/relationships/customXml" Target="../ink/ink287.xml"/><Relationship Id="rId133" Type="http://schemas.openxmlformats.org/officeDocument/2006/relationships/image" Target="../media/image295.png"/><Relationship Id="rId154" Type="http://schemas.openxmlformats.org/officeDocument/2006/relationships/customXml" Target="../ink/ink308.xml"/><Relationship Id="rId175" Type="http://schemas.openxmlformats.org/officeDocument/2006/relationships/image" Target="../media/image316.png"/><Relationship Id="rId196" Type="http://schemas.openxmlformats.org/officeDocument/2006/relationships/customXml" Target="../ink/ink329.xml"/><Relationship Id="rId200" Type="http://schemas.openxmlformats.org/officeDocument/2006/relationships/customXml" Target="../ink/ink331.xml"/><Relationship Id="rId16" Type="http://schemas.openxmlformats.org/officeDocument/2006/relationships/customXml" Target="../ink/ink239.xml"/><Relationship Id="rId221" Type="http://schemas.openxmlformats.org/officeDocument/2006/relationships/image" Target="../media/image338.png"/><Relationship Id="rId242" Type="http://schemas.openxmlformats.org/officeDocument/2006/relationships/customXml" Target="../ink/ink352.xml"/><Relationship Id="rId263" Type="http://schemas.openxmlformats.org/officeDocument/2006/relationships/customXml" Target="../ink/ink363.xml"/><Relationship Id="rId284" Type="http://schemas.openxmlformats.org/officeDocument/2006/relationships/customXml" Target="../ink/ink374.xml"/><Relationship Id="rId37" Type="http://schemas.openxmlformats.org/officeDocument/2006/relationships/image" Target="../media/image248.png"/><Relationship Id="rId58" Type="http://schemas.openxmlformats.org/officeDocument/2006/relationships/customXml" Target="../ink/ink260.xml"/><Relationship Id="rId79" Type="http://schemas.openxmlformats.org/officeDocument/2006/relationships/image" Target="../media/image268.png"/><Relationship Id="rId102" Type="http://schemas.openxmlformats.org/officeDocument/2006/relationships/customXml" Target="../ink/ink282.xml"/><Relationship Id="rId123" Type="http://schemas.openxmlformats.org/officeDocument/2006/relationships/image" Target="../media/image290.png"/><Relationship Id="rId144" Type="http://schemas.openxmlformats.org/officeDocument/2006/relationships/customXml" Target="../ink/ink303.xml"/><Relationship Id="rId90" Type="http://schemas.openxmlformats.org/officeDocument/2006/relationships/customXml" Target="../ink/ink276.xml"/><Relationship Id="rId165" Type="http://schemas.openxmlformats.org/officeDocument/2006/relationships/image" Target="../media/image311.png"/><Relationship Id="rId186" Type="http://schemas.openxmlformats.org/officeDocument/2006/relationships/customXml" Target="../ink/ink324.xml"/><Relationship Id="rId211" Type="http://schemas.openxmlformats.org/officeDocument/2006/relationships/image" Target="../media/image334.png"/><Relationship Id="rId232" Type="http://schemas.openxmlformats.org/officeDocument/2006/relationships/customXml" Target="../ink/ink347.xml"/><Relationship Id="rId253" Type="http://schemas.openxmlformats.org/officeDocument/2006/relationships/customXml" Target="../ink/ink358.xml"/><Relationship Id="rId274" Type="http://schemas.openxmlformats.org/officeDocument/2006/relationships/image" Target="../media/image364.png"/><Relationship Id="rId295" Type="http://schemas.openxmlformats.org/officeDocument/2006/relationships/image" Target="../media/image374.png"/><Relationship Id="rId27" Type="http://schemas.openxmlformats.org/officeDocument/2006/relationships/image" Target="../media/image243.png"/><Relationship Id="rId48" Type="http://schemas.openxmlformats.org/officeDocument/2006/relationships/customXml" Target="../ink/ink255.xml"/><Relationship Id="rId69" Type="http://schemas.openxmlformats.org/officeDocument/2006/relationships/image" Target="../media/image263.png"/><Relationship Id="rId113" Type="http://schemas.openxmlformats.org/officeDocument/2006/relationships/image" Target="../media/image285.png"/><Relationship Id="rId134" Type="http://schemas.openxmlformats.org/officeDocument/2006/relationships/customXml" Target="../ink/ink298.xml"/><Relationship Id="rId80" Type="http://schemas.openxmlformats.org/officeDocument/2006/relationships/customXml" Target="../ink/ink271.xml"/><Relationship Id="rId155" Type="http://schemas.openxmlformats.org/officeDocument/2006/relationships/image" Target="../media/image306.png"/><Relationship Id="rId176" Type="http://schemas.openxmlformats.org/officeDocument/2006/relationships/customXml" Target="../ink/ink319.xml"/><Relationship Id="rId197" Type="http://schemas.openxmlformats.org/officeDocument/2006/relationships/image" Target="../media/image327.png"/><Relationship Id="rId201" Type="http://schemas.openxmlformats.org/officeDocument/2006/relationships/image" Target="../media/image329.png"/><Relationship Id="rId222" Type="http://schemas.openxmlformats.org/officeDocument/2006/relationships/customXml" Target="../ink/ink342.xml"/><Relationship Id="rId243" Type="http://schemas.openxmlformats.org/officeDocument/2006/relationships/image" Target="../media/image349.png"/><Relationship Id="rId264" Type="http://schemas.openxmlformats.org/officeDocument/2006/relationships/image" Target="../media/image359.png"/><Relationship Id="rId285" Type="http://schemas.openxmlformats.org/officeDocument/2006/relationships/image" Target="../media/image369.png"/><Relationship Id="rId17" Type="http://schemas.openxmlformats.org/officeDocument/2006/relationships/image" Target="../media/image238.png"/><Relationship Id="rId38" Type="http://schemas.openxmlformats.org/officeDocument/2006/relationships/customXml" Target="../ink/ink250.xml"/><Relationship Id="rId59" Type="http://schemas.openxmlformats.org/officeDocument/2006/relationships/image" Target="../media/image258.png"/><Relationship Id="rId103" Type="http://schemas.openxmlformats.org/officeDocument/2006/relationships/image" Target="../media/image280.png"/><Relationship Id="rId124" Type="http://schemas.openxmlformats.org/officeDocument/2006/relationships/customXml" Target="../ink/ink293.xml"/><Relationship Id="rId70" Type="http://schemas.openxmlformats.org/officeDocument/2006/relationships/customXml" Target="../ink/ink266.xml"/><Relationship Id="rId91" Type="http://schemas.openxmlformats.org/officeDocument/2006/relationships/image" Target="../media/image274.png"/><Relationship Id="rId145" Type="http://schemas.openxmlformats.org/officeDocument/2006/relationships/image" Target="../media/image301.png"/><Relationship Id="rId166" Type="http://schemas.openxmlformats.org/officeDocument/2006/relationships/customXml" Target="../ink/ink314.xml"/><Relationship Id="rId187" Type="http://schemas.openxmlformats.org/officeDocument/2006/relationships/image" Target="../media/image322.png"/><Relationship Id="rId1" Type="http://schemas.openxmlformats.org/officeDocument/2006/relationships/slideLayout" Target="../slideLayouts/slideLayout7.xml"/><Relationship Id="rId212" Type="http://schemas.openxmlformats.org/officeDocument/2006/relationships/customXml" Target="../ink/ink337.xml"/><Relationship Id="rId233" Type="http://schemas.openxmlformats.org/officeDocument/2006/relationships/image" Target="../media/image344.png"/><Relationship Id="rId254" Type="http://schemas.openxmlformats.org/officeDocument/2006/relationships/image" Target="../media/image354.png"/><Relationship Id="rId28" Type="http://schemas.openxmlformats.org/officeDocument/2006/relationships/customXml" Target="../ink/ink245.xml"/><Relationship Id="rId49" Type="http://schemas.openxmlformats.org/officeDocument/2006/relationships/image" Target="../media/image253.png"/><Relationship Id="rId114" Type="http://schemas.openxmlformats.org/officeDocument/2006/relationships/customXml" Target="../ink/ink288.xml"/><Relationship Id="rId275" Type="http://schemas.openxmlformats.org/officeDocument/2006/relationships/customXml" Target="../ink/ink369.xml"/><Relationship Id="rId296" Type="http://schemas.openxmlformats.org/officeDocument/2006/relationships/customXml" Target="../ink/ink380.xml"/><Relationship Id="rId60" Type="http://schemas.openxmlformats.org/officeDocument/2006/relationships/customXml" Target="../ink/ink261.xml"/><Relationship Id="rId81" Type="http://schemas.openxmlformats.org/officeDocument/2006/relationships/image" Target="../media/image269.png"/><Relationship Id="rId135" Type="http://schemas.openxmlformats.org/officeDocument/2006/relationships/image" Target="../media/image296.png"/><Relationship Id="rId156" Type="http://schemas.openxmlformats.org/officeDocument/2006/relationships/customXml" Target="../ink/ink309.xml"/><Relationship Id="rId177" Type="http://schemas.openxmlformats.org/officeDocument/2006/relationships/image" Target="../media/image317.png"/><Relationship Id="rId198" Type="http://schemas.openxmlformats.org/officeDocument/2006/relationships/customXml" Target="../ink/ink330.xml"/><Relationship Id="rId202" Type="http://schemas.openxmlformats.org/officeDocument/2006/relationships/customXml" Target="../ink/ink332.xml"/><Relationship Id="rId223" Type="http://schemas.openxmlformats.org/officeDocument/2006/relationships/image" Target="../media/image339.png"/><Relationship Id="rId244" Type="http://schemas.openxmlformats.org/officeDocument/2006/relationships/customXml" Target="../ink/ink353.xml"/><Relationship Id="rId18" Type="http://schemas.openxmlformats.org/officeDocument/2006/relationships/customXml" Target="../ink/ink240.xml"/><Relationship Id="rId39" Type="http://schemas.openxmlformats.org/officeDocument/2006/relationships/image" Target="../media/image249.png"/><Relationship Id="rId265" Type="http://schemas.openxmlformats.org/officeDocument/2006/relationships/customXml" Target="../ink/ink364.xml"/><Relationship Id="rId286" Type="http://schemas.openxmlformats.org/officeDocument/2006/relationships/customXml" Target="../ink/ink375.xml"/><Relationship Id="rId50" Type="http://schemas.openxmlformats.org/officeDocument/2006/relationships/customXml" Target="../ink/ink256.xml"/><Relationship Id="rId104" Type="http://schemas.openxmlformats.org/officeDocument/2006/relationships/customXml" Target="../ink/ink283.xml"/><Relationship Id="rId125" Type="http://schemas.openxmlformats.org/officeDocument/2006/relationships/image" Target="../media/image291.png"/><Relationship Id="rId146" Type="http://schemas.openxmlformats.org/officeDocument/2006/relationships/customXml" Target="../ink/ink304.xml"/><Relationship Id="rId167" Type="http://schemas.openxmlformats.org/officeDocument/2006/relationships/image" Target="../media/image312.png"/><Relationship Id="rId188" Type="http://schemas.openxmlformats.org/officeDocument/2006/relationships/customXml" Target="../ink/ink325.xml"/><Relationship Id="rId71" Type="http://schemas.openxmlformats.org/officeDocument/2006/relationships/image" Target="../media/image264.png"/><Relationship Id="rId92" Type="http://schemas.openxmlformats.org/officeDocument/2006/relationships/customXml" Target="../ink/ink277.xml"/><Relationship Id="rId213" Type="http://schemas.openxmlformats.org/officeDocument/2006/relationships/image" Target="../media/image335.png"/><Relationship Id="rId234" Type="http://schemas.openxmlformats.org/officeDocument/2006/relationships/customXml" Target="../ink/ink348.xml"/><Relationship Id="rId2" Type="http://schemas.openxmlformats.org/officeDocument/2006/relationships/notesSlide" Target="../notesSlides/notesSlide5.xml"/><Relationship Id="rId29" Type="http://schemas.openxmlformats.org/officeDocument/2006/relationships/image" Target="../media/image244.png"/><Relationship Id="rId255" Type="http://schemas.openxmlformats.org/officeDocument/2006/relationships/customXml" Target="../ink/ink359.xml"/><Relationship Id="rId276" Type="http://schemas.openxmlformats.org/officeDocument/2006/relationships/customXml" Target="../ink/ink370.xml"/><Relationship Id="rId297" Type="http://schemas.openxmlformats.org/officeDocument/2006/relationships/image" Target="../media/image375.png"/><Relationship Id="rId40" Type="http://schemas.openxmlformats.org/officeDocument/2006/relationships/customXml" Target="../ink/ink251.xml"/><Relationship Id="rId115" Type="http://schemas.openxmlformats.org/officeDocument/2006/relationships/image" Target="../media/image286.png"/><Relationship Id="rId136" Type="http://schemas.openxmlformats.org/officeDocument/2006/relationships/customXml" Target="../ink/ink299.xml"/><Relationship Id="rId157" Type="http://schemas.openxmlformats.org/officeDocument/2006/relationships/image" Target="../media/image307.png"/><Relationship Id="rId178" Type="http://schemas.openxmlformats.org/officeDocument/2006/relationships/customXml" Target="../ink/ink320.xml"/><Relationship Id="rId61" Type="http://schemas.openxmlformats.org/officeDocument/2006/relationships/image" Target="../media/image259.png"/><Relationship Id="rId82" Type="http://schemas.openxmlformats.org/officeDocument/2006/relationships/customXml" Target="../ink/ink272.xml"/><Relationship Id="rId199" Type="http://schemas.openxmlformats.org/officeDocument/2006/relationships/image" Target="../media/image328.png"/><Relationship Id="rId203" Type="http://schemas.openxmlformats.org/officeDocument/2006/relationships/image" Target="../media/image330.png"/><Relationship Id="rId19" Type="http://schemas.openxmlformats.org/officeDocument/2006/relationships/image" Target="../media/image239.png"/><Relationship Id="rId224" Type="http://schemas.openxmlformats.org/officeDocument/2006/relationships/customXml" Target="../ink/ink343.xml"/><Relationship Id="rId245" Type="http://schemas.openxmlformats.org/officeDocument/2006/relationships/image" Target="../media/image350.png"/><Relationship Id="rId266" Type="http://schemas.openxmlformats.org/officeDocument/2006/relationships/image" Target="../media/image360.png"/><Relationship Id="rId287" Type="http://schemas.openxmlformats.org/officeDocument/2006/relationships/image" Target="../media/image370.png"/><Relationship Id="rId30" Type="http://schemas.openxmlformats.org/officeDocument/2006/relationships/customXml" Target="../ink/ink246.xml"/><Relationship Id="rId105" Type="http://schemas.openxmlformats.org/officeDocument/2006/relationships/image" Target="../media/image281.png"/><Relationship Id="rId126" Type="http://schemas.openxmlformats.org/officeDocument/2006/relationships/customXml" Target="../ink/ink294.xml"/><Relationship Id="rId147" Type="http://schemas.openxmlformats.org/officeDocument/2006/relationships/image" Target="../media/image302.png"/><Relationship Id="rId168" Type="http://schemas.openxmlformats.org/officeDocument/2006/relationships/customXml" Target="../ink/ink315.xml"/><Relationship Id="rId51" Type="http://schemas.openxmlformats.org/officeDocument/2006/relationships/image" Target="../media/image254.png"/><Relationship Id="rId72" Type="http://schemas.openxmlformats.org/officeDocument/2006/relationships/customXml" Target="../ink/ink267.xml"/><Relationship Id="rId93" Type="http://schemas.openxmlformats.org/officeDocument/2006/relationships/image" Target="../media/image275.png"/><Relationship Id="rId189" Type="http://schemas.openxmlformats.org/officeDocument/2006/relationships/image" Target="../media/image323.png"/><Relationship Id="rId3" Type="http://schemas.openxmlformats.org/officeDocument/2006/relationships/image" Target="../media/image231.png"/><Relationship Id="rId214" Type="http://schemas.openxmlformats.org/officeDocument/2006/relationships/customXml" Target="../ink/ink338.xml"/><Relationship Id="rId235" Type="http://schemas.openxmlformats.org/officeDocument/2006/relationships/image" Target="../media/image345.png"/><Relationship Id="rId256" Type="http://schemas.openxmlformats.org/officeDocument/2006/relationships/image" Target="../media/image355.png"/><Relationship Id="rId277" Type="http://schemas.openxmlformats.org/officeDocument/2006/relationships/image" Target="../media/image365.png"/><Relationship Id="rId298" Type="http://schemas.openxmlformats.org/officeDocument/2006/relationships/customXml" Target="../ink/ink381.xml"/><Relationship Id="rId116" Type="http://schemas.openxmlformats.org/officeDocument/2006/relationships/customXml" Target="../ink/ink289.xml"/><Relationship Id="rId137" Type="http://schemas.openxmlformats.org/officeDocument/2006/relationships/image" Target="../media/image297.png"/><Relationship Id="rId158" Type="http://schemas.openxmlformats.org/officeDocument/2006/relationships/customXml" Target="../ink/ink310.xml"/><Relationship Id="rId20" Type="http://schemas.openxmlformats.org/officeDocument/2006/relationships/customXml" Target="../ink/ink241.xml"/><Relationship Id="rId41" Type="http://schemas.openxmlformats.org/officeDocument/2006/relationships/image" Target="../media/image250.png"/><Relationship Id="rId62" Type="http://schemas.openxmlformats.org/officeDocument/2006/relationships/customXml" Target="../ink/ink262.xml"/><Relationship Id="rId83" Type="http://schemas.openxmlformats.org/officeDocument/2006/relationships/image" Target="../media/image270.png"/><Relationship Id="rId179" Type="http://schemas.openxmlformats.org/officeDocument/2006/relationships/image" Target="../media/image318.png"/><Relationship Id="rId190" Type="http://schemas.openxmlformats.org/officeDocument/2006/relationships/customXml" Target="../ink/ink326.xml"/><Relationship Id="rId204" Type="http://schemas.openxmlformats.org/officeDocument/2006/relationships/customXml" Target="../ink/ink333.xml"/><Relationship Id="rId225" Type="http://schemas.openxmlformats.org/officeDocument/2006/relationships/image" Target="../media/image340.png"/><Relationship Id="rId246" Type="http://schemas.openxmlformats.org/officeDocument/2006/relationships/customXml" Target="../ink/ink354.xml"/><Relationship Id="rId267" Type="http://schemas.openxmlformats.org/officeDocument/2006/relationships/customXml" Target="../ink/ink365.xml"/><Relationship Id="rId288" Type="http://schemas.openxmlformats.org/officeDocument/2006/relationships/customXml" Target="../ink/ink376.xml"/><Relationship Id="rId106" Type="http://schemas.openxmlformats.org/officeDocument/2006/relationships/customXml" Target="../ink/ink284.xml"/><Relationship Id="rId127" Type="http://schemas.openxmlformats.org/officeDocument/2006/relationships/image" Target="../media/image292.png"/><Relationship Id="rId10" Type="http://schemas.openxmlformats.org/officeDocument/2006/relationships/customXml" Target="../ink/ink236.xml"/><Relationship Id="rId31" Type="http://schemas.openxmlformats.org/officeDocument/2006/relationships/image" Target="../media/image245.png"/><Relationship Id="rId52" Type="http://schemas.openxmlformats.org/officeDocument/2006/relationships/customXml" Target="../ink/ink257.xml"/><Relationship Id="rId73" Type="http://schemas.openxmlformats.org/officeDocument/2006/relationships/image" Target="../media/image265.png"/><Relationship Id="rId94" Type="http://schemas.openxmlformats.org/officeDocument/2006/relationships/customXml" Target="../ink/ink278.xml"/><Relationship Id="rId148" Type="http://schemas.openxmlformats.org/officeDocument/2006/relationships/customXml" Target="../ink/ink305.xml"/><Relationship Id="rId169" Type="http://schemas.openxmlformats.org/officeDocument/2006/relationships/image" Target="../media/image313.png"/><Relationship Id="rId4" Type="http://schemas.openxmlformats.org/officeDocument/2006/relationships/customXml" Target="../ink/ink233.xml"/><Relationship Id="rId180" Type="http://schemas.openxmlformats.org/officeDocument/2006/relationships/customXml" Target="../ink/ink321.xml"/><Relationship Id="rId215" Type="http://schemas.openxmlformats.org/officeDocument/2006/relationships/image" Target="../media/image336.png"/><Relationship Id="rId236" Type="http://schemas.openxmlformats.org/officeDocument/2006/relationships/customXml" Target="../ink/ink349.xml"/><Relationship Id="rId257" Type="http://schemas.openxmlformats.org/officeDocument/2006/relationships/customXml" Target="../ink/ink360.xml"/><Relationship Id="rId278" Type="http://schemas.openxmlformats.org/officeDocument/2006/relationships/customXml" Target="../ink/ink371.xml"/><Relationship Id="rId42" Type="http://schemas.openxmlformats.org/officeDocument/2006/relationships/customXml" Target="../ink/ink252.xml"/><Relationship Id="rId84" Type="http://schemas.openxmlformats.org/officeDocument/2006/relationships/customXml" Target="../ink/ink273.xml"/><Relationship Id="rId138" Type="http://schemas.openxmlformats.org/officeDocument/2006/relationships/customXml" Target="../ink/ink300.xml"/><Relationship Id="rId191" Type="http://schemas.openxmlformats.org/officeDocument/2006/relationships/image" Target="../media/image324.png"/><Relationship Id="rId205" Type="http://schemas.openxmlformats.org/officeDocument/2006/relationships/image" Target="../media/image331.png"/><Relationship Id="rId247" Type="http://schemas.openxmlformats.org/officeDocument/2006/relationships/image" Target="../media/image351.png"/><Relationship Id="rId107" Type="http://schemas.openxmlformats.org/officeDocument/2006/relationships/image" Target="../media/image282.png"/><Relationship Id="rId289" Type="http://schemas.openxmlformats.org/officeDocument/2006/relationships/image" Target="../media/image371.png"/><Relationship Id="rId11" Type="http://schemas.openxmlformats.org/officeDocument/2006/relationships/image" Target="../media/image235.png"/><Relationship Id="rId53" Type="http://schemas.openxmlformats.org/officeDocument/2006/relationships/image" Target="../media/image255.png"/><Relationship Id="rId149" Type="http://schemas.openxmlformats.org/officeDocument/2006/relationships/image" Target="../media/image303.png"/><Relationship Id="rId95" Type="http://schemas.openxmlformats.org/officeDocument/2006/relationships/image" Target="../media/image276.png"/><Relationship Id="rId160" Type="http://schemas.openxmlformats.org/officeDocument/2006/relationships/customXml" Target="../ink/ink311.xml"/><Relationship Id="rId216" Type="http://schemas.openxmlformats.org/officeDocument/2006/relationships/customXml" Target="../ink/ink339.xml"/><Relationship Id="rId258" Type="http://schemas.openxmlformats.org/officeDocument/2006/relationships/image" Target="../media/image356.png"/><Relationship Id="rId22" Type="http://schemas.openxmlformats.org/officeDocument/2006/relationships/customXml" Target="../ink/ink242.xml"/><Relationship Id="rId64" Type="http://schemas.openxmlformats.org/officeDocument/2006/relationships/customXml" Target="../ink/ink263.xml"/><Relationship Id="rId118" Type="http://schemas.openxmlformats.org/officeDocument/2006/relationships/customXml" Target="../ink/ink290.xml"/><Relationship Id="rId171" Type="http://schemas.openxmlformats.org/officeDocument/2006/relationships/image" Target="../media/image314.png"/><Relationship Id="rId227" Type="http://schemas.openxmlformats.org/officeDocument/2006/relationships/image" Target="../media/image341.png"/><Relationship Id="rId269" Type="http://schemas.openxmlformats.org/officeDocument/2006/relationships/customXml" Target="../ink/ink366.xml"/><Relationship Id="rId33" Type="http://schemas.openxmlformats.org/officeDocument/2006/relationships/image" Target="../media/image246.png"/><Relationship Id="rId129" Type="http://schemas.openxmlformats.org/officeDocument/2006/relationships/image" Target="../media/image293.png"/><Relationship Id="rId280" Type="http://schemas.openxmlformats.org/officeDocument/2006/relationships/customXml" Target="../ink/ink372.xml"/></Relationships>
</file>

<file path=ppt/slides/_rels/slide11.xml.rels><?xml version="1.0" encoding="UTF-8" standalone="yes"?>
<Relationships xmlns="http://schemas.openxmlformats.org/package/2006/relationships"><Relationship Id="rId3" Type="http://schemas.openxmlformats.org/officeDocument/2006/relationships/image" Target="../media/image377.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78.png"/><Relationship Id="rId4" Type="http://schemas.openxmlformats.org/officeDocument/2006/relationships/customXml" Target="../ink/ink38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79.png"/></Relationships>
</file>

<file path=ppt/slides/_rels/slide13.xml.rels><?xml version="1.0" encoding="UTF-8" standalone="yes"?>
<Relationships xmlns="http://schemas.openxmlformats.org/package/2006/relationships"><Relationship Id="rId26" Type="http://schemas.openxmlformats.org/officeDocument/2006/relationships/customXml" Target="../ink/ink393.xml"/><Relationship Id="rId117" Type="http://schemas.openxmlformats.org/officeDocument/2006/relationships/image" Target="../media/image437.png"/><Relationship Id="rId21" Type="http://schemas.openxmlformats.org/officeDocument/2006/relationships/image" Target="../media/image389.png"/><Relationship Id="rId42" Type="http://schemas.openxmlformats.org/officeDocument/2006/relationships/customXml" Target="../ink/ink401.xml"/><Relationship Id="rId47" Type="http://schemas.openxmlformats.org/officeDocument/2006/relationships/image" Target="../media/image402.png"/><Relationship Id="rId63" Type="http://schemas.openxmlformats.org/officeDocument/2006/relationships/image" Target="../media/image410.png"/><Relationship Id="rId68" Type="http://schemas.openxmlformats.org/officeDocument/2006/relationships/customXml" Target="../ink/ink414.xml"/><Relationship Id="rId84" Type="http://schemas.openxmlformats.org/officeDocument/2006/relationships/customXml" Target="../ink/ink422.xml"/><Relationship Id="rId89" Type="http://schemas.openxmlformats.org/officeDocument/2006/relationships/image" Target="../media/image423.png"/><Relationship Id="rId112" Type="http://schemas.openxmlformats.org/officeDocument/2006/relationships/customXml" Target="../ink/ink436.xml"/><Relationship Id="rId16" Type="http://schemas.openxmlformats.org/officeDocument/2006/relationships/customXml" Target="../ink/ink388.xml"/><Relationship Id="rId107" Type="http://schemas.openxmlformats.org/officeDocument/2006/relationships/image" Target="../media/image432.png"/><Relationship Id="rId11" Type="http://schemas.openxmlformats.org/officeDocument/2006/relationships/image" Target="../media/image384.png"/><Relationship Id="rId32" Type="http://schemas.openxmlformats.org/officeDocument/2006/relationships/customXml" Target="../ink/ink396.xml"/><Relationship Id="rId37" Type="http://schemas.openxmlformats.org/officeDocument/2006/relationships/image" Target="../media/image397.png"/><Relationship Id="rId53" Type="http://schemas.openxmlformats.org/officeDocument/2006/relationships/image" Target="../media/image405.png"/><Relationship Id="rId58" Type="http://schemas.openxmlformats.org/officeDocument/2006/relationships/customXml" Target="../ink/ink409.xml"/><Relationship Id="rId74" Type="http://schemas.openxmlformats.org/officeDocument/2006/relationships/customXml" Target="../ink/ink417.xml"/><Relationship Id="rId79" Type="http://schemas.openxmlformats.org/officeDocument/2006/relationships/image" Target="../media/image418.png"/><Relationship Id="rId102" Type="http://schemas.openxmlformats.org/officeDocument/2006/relationships/customXml" Target="../ink/ink431.xml"/><Relationship Id="rId5" Type="http://schemas.openxmlformats.org/officeDocument/2006/relationships/image" Target="../media/image381.png"/><Relationship Id="rId90" Type="http://schemas.openxmlformats.org/officeDocument/2006/relationships/customXml" Target="../ink/ink425.xml"/><Relationship Id="rId95" Type="http://schemas.openxmlformats.org/officeDocument/2006/relationships/image" Target="../media/image426.png"/><Relationship Id="rId22" Type="http://schemas.openxmlformats.org/officeDocument/2006/relationships/customXml" Target="../ink/ink391.xml"/><Relationship Id="rId27" Type="http://schemas.openxmlformats.org/officeDocument/2006/relationships/image" Target="../media/image392.png"/><Relationship Id="rId43" Type="http://schemas.openxmlformats.org/officeDocument/2006/relationships/image" Target="../media/image400.png"/><Relationship Id="rId48" Type="http://schemas.openxmlformats.org/officeDocument/2006/relationships/customXml" Target="../ink/ink404.xml"/><Relationship Id="rId64" Type="http://schemas.openxmlformats.org/officeDocument/2006/relationships/customXml" Target="../ink/ink412.xml"/><Relationship Id="rId69" Type="http://schemas.openxmlformats.org/officeDocument/2006/relationships/image" Target="../media/image413.png"/><Relationship Id="rId113" Type="http://schemas.openxmlformats.org/officeDocument/2006/relationships/image" Target="../media/image435.png"/><Relationship Id="rId118" Type="http://schemas.openxmlformats.org/officeDocument/2006/relationships/customXml" Target="../ink/ink439.xml"/><Relationship Id="rId80" Type="http://schemas.openxmlformats.org/officeDocument/2006/relationships/customXml" Target="../ink/ink420.xml"/><Relationship Id="rId85" Type="http://schemas.openxmlformats.org/officeDocument/2006/relationships/image" Target="../media/image421.png"/><Relationship Id="rId12" Type="http://schemas.openxmlformats.org/officeDocument/2006/relationships/customXml" Target="../ink/ink386.xml"/><Relationship Id="rId17" Type="http://schemas.openxmlformats.org/officeDocument/2006/relationships/image" Target="../media/image387.png"/><Relationship Id="rId33" Type="http://schemas.openxmlformats.org/officeDocument/2006/relationships/image" Target="../media/image395.png"/><Relationship Id="rId38" Type="http://schemas.openxmlformats.org/officeDocument/2006/relationships/customXml" Target="../ink/ink399.xml"/><Relationship Id="rId59" Type="http://schemas.openxmlformats.org/officeDocument/2006/relationships/image" Target="../media/image408.png"/><Relationship Id="rId103" Type="http://schemas.openxmlformats.org/officeDocument/2006/relationships/image" Target="../media/image430.png"/><Relationship Id="rId108" Type="http://schemas.openxmlformats.org/officeDocument/2006/relationships/customXml" Target="../ink/ink434.xml"/><Relationship Id="rId54" Type="http://schemas.openxmlformats.org/officeDocument/2006/relationships/customXml" Target="../ink/ink407.xml"/><Relationship Id="rId70" Type="http://schemas.openxmlformats.org/officeDocument/2006/relationships/customXml" Target="../ink/ink415.xml"/><Relationship Id="rId75" Type="http://schemas.openxmlformats.org/officeDocument/2006/relationships/image" Target="../media/image416.png"/><Relationship Id="rId91" Type="http://schemas.openxmlformats.org/officeDocument/2006/relationships/image" Target="../media/image424.png"/><Relationship Id="rId96" Type="http://schemas.openxmlformats.org/officeDocument/2006/relationships/customXml" Target="../ink/ink428.xml"/><Relationship Id="rId1" Type="http://schemas.openxmlformats.org/officeDocument/2006/relationships/slideLayout" Target="../slideLayouts/slideLayout7.xml"/><Relationship Id="rId6" Type="http://schemas.openxmlformats.org/officeDocument/2006/relationships/customXml" Target="../ink/ink383.xml"/><Relationship Id="rId23" Type="http://schemas.openxmlformats.org/officeDocument/2006/relationships/image" Target="../media/image390.png"/><Relationship Id="rId28" Type="http://schemas.openxmlformats.org/officeDocument/2006/relationships/customXml" Target="../ink/ink394.xml"/><Relationship Id="rId49" Type="http://schemas.openxmlformats.org/officeDocument/2006/relationships/image" Target="../media/image403.png"/><Relationship Id="rId114" Type="http://schemas.openxmlformats.org/officeDocument/2006/relationships/customXml" Target="../ink/ink437.xml"/><Relationship Id="rId119" Type="http://schemas.openxmlformats.org/officeDocument/2006/relationships/image" Target="../media/image438.png"/><Relationship Id="rId10" Type="http://schemas.openxmlformats.org/officeDocument/2006/relationships/customXml" Target="../ink/ink385.xml"/><Relationship Id="rId31" Type="http://schemas.openxmlformats.org/officeDocument/2006/relationships/image" Target="../media/image394.png"/><Relationship Id="rId44" Type="http://schemas.openxmlformats.org/officeDocument/2006/relationships/customXml" Target="../ink/ink402.xml"/><Relationship Id="rId52" Type="http://schemas.openxmlformats.org/officeDocument/2006/relationships/customXml" Target="../ink/ink406.xml"/><Relationship Id="rId60" Type="http://schemas.openxmlformats.org/officeDocument/2006/relationships/customXml" Target="../ink/ink410.xml"/><Relationship Id="rId65" Type="http://schemas.openxmlformats.org/officeDocument/2006/relationships/image" Target="../media/image411.png"/><Relationship Id="rId73" Type="http://schemas.openxmlformats.org/officeDocument/2006/relationships/image" Target="../media/image415.png"/><Relationship Id="rId78" Type="http://schemas.openxmlformats.org/officeDocument/2006/relationships/customXml" Target="../ink/ink419.xml"/><Relationship Id="rId81" Type="http://schemas.openxmlformats.org/officeDocument/2006/relationships/image" Target="../media/image419.png"/><Relationship Id="rId86" Type="http://schemas.openxmlformats.org/officeDocument/2006/relationships/customXml" Target="../ink/ink423.xml"/><Relationship Id="rId94" Type="http://schemas.openxmlformats.org/officeDocument/2006/relationships/customXml" Target="../ink/ink427.xml"/><Relationship Id="rId99" Type="http://schemas.openxmlformats.org/officeDocument/2006/relationships/image" Target="../media/image428.png"/><Relationship Id="rId101" Type="http://schemas.openxmlformats.org/officeDocument/2006/relationships/image" Target="../media/image429.png"/><Relationship Id="rId4" Type="http://schemas.openxmlformats.org/officeDocument/2006/relationships/image" Target="../media/image380.png"/><Relationship Id="rId9" Type="http://schemas.openxmlformats.org/officeDocument/2006/relationships/image" Target="../media/image383.png"/><Relationship Id="rId13" Type="http://schemas.openxmlformats.org/officeDocument/2006/relationships/image" Target="../media/image385.png"/><Relationship Id="rId18" Type="http://schemas.openxmlformats.org/officeDocument/2006/relationships/customXml" Target="../ink/ink389.xml"/><Relationship Id="rId39" Type="http://schemas.openxmlformats.org/officeDocument/2006/relationships/image" Target="../media/image398.png"/><Relationship Id="rId109" Type="http://schemas.openxmlformats.org/officeDocument/2006/relationships/image" Target="../media/image433.png"/><Relationship Id="rId34" Type="http://schemas.openxmlformats.org/officeDocument/2006/relationships/customXml" Target="../ink/ink397.xml"/><Relationship Id="rId50" Type="http://schemas.openxmlformats.org/officeDocument/2006/relationships/customXml" Target="../ink/ink405.xml"/><Relationship Id="rId55" Type="http://schemas.openxmlformats.org/officeDocument/2006/relationships/image" Target="../media/image406.png"/><Relationship Id="rId76" Type="http://schemas.openxmlformats.org/officeDocument/2006/relationships/customXml" Target="../ink/ink418.xml"/><Relationship Id="rId97" Type="http://schemas.openxmlformats.org/officeDocument/2006/relationships/image" Target="../media/image427.png"/><Relationship Id="rId104" Type="http://schemas.openxmlformats.org/officeDocument/2006/relationships/customXml" Target="../ink/ink432.xml"/><Relationship Id="rId7" Type="http://schemas.openxmlformats.org/officeDocument/2006/relationships/image" Target="../media/image382.png"/><Relationship Id="rId71" Type="http://schemas.openxmlformats.org/officeDocument/2006/relationships/image" Target="../media/image414.png"/><Relationship Id="rId92" Type="http://schemas.openxmlformats.org/officeDocument/2006/relationships/customXml" Target="../ink/ink426.xml"/><Relationship Id="rId2" Type="http://schemas.openxmlformats.org/officeDocument/2006/relationships/notesSlide" Target="../notesSlides/notesSlide8.xml"/><Relationship Id="rId29" Type="http://schemas.openxmlformats.org/officeDocument/2006/relationships/image" Target="../media/image393.png"/><Relationship Id="rId24" Type="http://schemas.openxmlformats.org/officeDocument/2006/relationships/customXml" Target="../ink/ink392.xml"/><Relationship Id="rId40" Type="http://schemas.openxmlformats.org/officeDocument/2006/relationships/customXml" Target="../ink/ink400.xml"/><Relationship Id="rId45" Type="http://schemas.openxmlformats.org/officeDocument/2006/relationships/image" Target="../media/image401.png"/><Relationship Id="rId66" Type="http://schemas.openxmlformats.org/officeDocument/2006/relationships/customXml" Target="../ink/ink413.xml"/><Relationship Id="rId87" Type="http://schemas.openxmlformats.org/officeDocument/2006/relationships/image" Target="../media/image422.png"/><Relationship Id="rId110" Type="http://schemas.openxmlformats.org/officeDocument/2006/relationships/customXml" Target="../ink/ink435.xml"/><Relationship Id="rId115" Type="http://schemas.openxmlformats.org/officeDocument/2006/relationships/image" Target="../media/image436.png"/><Relationship Id="rId61" Type="http://schemas.openxmlformats.org/officeDocument/2006/relationships/image" Target="../media/image409.png"/><Relationship Id="rId82" Type="http://schemas.openxmlformats.org/officeDocument/2006/relationships/customXml" Target="../ink/ink421.xml"/><Relationship Id="rId19" Type="http://schemas.openxmlformats.org/officeDocument/2006/relationships/image" Target="../media/image388.png"/><Relationship Id="rId14" Type="http://schemas.openxmlformats.org/officeDocument/2006/relationships/customXml" Target="../ink/ink387.xml"/><Relationship Id="rId30" Type="http://schemas.openxmlformats.org/officeDocument/2006/relationships/customXml" Target="../ink/ink395.xml"/><Relationship Id="rId35" Type="http://schemas.openxmlformats.org/officeDocument/2006/relationships/image" Target="../media/image396.png"/><Relationship Id="rId56" Type="http://schemas.openxmlformats.org/officeDocument/2006/relationships/customXml" Target="../ink/ink408.xml"/><Relationship Id="rId77" Type="http://schemas.openxmlformats.org/officeDocument/2006/relationships/image" Target="../media/image417.png"/><Relationship Id="rId100" Type="http://schemas.openxmlformats.org/officeDocument/2006/relationships/customXml" Target="../ink/ink430.xml"/><Relationship Id="rId105" Type="http://schemas.openxmlformats.org/officeDocument/2006/relationships/image" Target="../media/image431.png"/><Relationship Id="rId8" Type="http://schemas.openxmlformats.org/officeDocument/2006/relationships/customXml" Target="../ink/ink384.xml"/><Relationship Id="rId51" Type="http://schemas.openxmlformats.org/officeDocument/2006/relationships/image" Target="../media/image404.png"/><Relationship Id="rId72" Type="http://schemas.openxmlformats.org/officeDocument/2006/relationships/customXml" Target="../ink/ink416.xml"/><Relationship Id="rId93" Type="http://schemas.openxmlformats.org/officeDocument/2006/relationships/image" Target="../media/image425.png"/><Relationship Id="rId98" Type="http://schemas.openxmlformats.org/officeDocument/2006/relationships/customXml" Target="../ink/ink429.xml"/><Relationship Id="rId3" Type="http://schemas.openxmlformats.org/officeDocument/2006/relationships/hyperlink" Target="https://www.bundesbank.de/dynamic/action/de/statistiken/zeitreihen-datenbanken/zeitreihen-datenbank/759778/759778?listId=www_siws_mb09_07a" TargetMode="External"/><Relationship Id="rId25" Type="http://schemas.openxmlformats.org/officeDocument/2006/relationships/image" Target="../media/image391.png"/><Relationship Id="rId46" Type="http://schemas.openxmlformats.org/officeDocument/2006/relationships/customXml" Target="../ink/ink403.xml"/><Relationship Id="rId67" Type="http://schemas.openxmlformats.org/officeDocument/2006/relationships/image" Target="../media/image412.png"/><Relationship Id="rId116" Type="http://schemas.openxmlformats.org/officeDocument/2006/relationships/customXml" Target="../ink/ink438.xml"/><Relationship Id="rId20" Type="http://schemas.openxmlformats.org/officeDocument/2006/relationships/customXml" Target="../ink/ink390.xml"/><Relationship Id="rId41" Type="http://schemas.openxmlformats.org/officeDocument/2006/relationships/image" Target="../media/image399.png"/><Relationship Id="rId62" Type="http://schemas.openxmlformats.org/officeDocument/2006/relationships/customXml" Target="../ink/ink411.xml"/><Relationship Id="rId83" Type="http://schemas.openxmlformats.org/officeDocument/2006/relationships/image" Target="../media/image420.png"/><Relationship Id="rId88" Type="http://schemas.openxmlformats.org/officeDocument/2006/relationships/customXml" Target="../ink/ink424.xml"/><Relationship Id="rId111" Type="http://schemas.openxmlformats.org/officeDocument/2006/relationships/image" Target="../media/image434.png"/><Relationship Id="rId15" Type="http://schemas.openxmlformats.org/officeDocument/2006/relationships/image" Target="../media/image386.png"/><Relationship Id="rId36" Type="http://schemas.openxmlformats.org/officeDocument/2006/relationships/customXml" Target="../ink/ink398.xml"/><Relationship Id="rId57" Type="http://schemas.openxmlformats.org/officeDocument/2006/relationships/image" Target="../media/image407.png"/><Relationship Id="rId106" Type="http://schemas.openxmlformats.org/officeDocument/2006/relationships/customXml" Target="../ink/ink433.xml"/></Relationships>
</file>

<file path=ppt/slides/_rels/slide14.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6c"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dks_b01012_3"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23452/723452?listId=www_sgeldmkt_mb01&amp;tsId=BBK01.SU0202&amp;dateSelect=2023"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23452/723452?tsId=BBK01.BJ9059&amp;statisticType=BBK_ITS&amp;tsTab=0&amp;dateSelect=2020"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17" Type="http://schemas.openxmlformats.org/officeDocument/2006/relationships/customXml" Target="../ink/ink58.xml"/><Relationship Id="rId299" Type="http://schemas.openxmlformats.org/officeDocument/2006/relationships/customXml" Target="../ink/ink149.xml"/><Relationship Id="rId21" Type="http://schemas.openxmlformats.org/officeDocument/2006/relationships/customXml" Target="../ink/ink10.xml"/><Relationship Id="rId63" Type="http://schemas.openxmlformats.org/officeDocument/2006/relationships/customXml" Target="../ink/ink31.xml"/><Relationship Id="rId159" Type="http://schemas.openxmlformats.org/officeDocument/2006/relationships/customXml" Target="../ink/ink79.xml"/><Relationship Id="rId324" Type="http://schemas.openxmlformats.org/officeDocument/2006/relationships/customXml" Target="../ink/ink162.xml"/><Relationship Id="rId366" Type="http://schemas.openxmlformats.org/officeDocument/2006/relationships/customXml" Target="../ink/ink183.xml"/><Relationship Id="rId170" Type="http://schemas.openxmlformats.org/officeDocument/2006/relationships/image" Target="../media/image87.png"/><Relationship Id="rId226" Type="http://schemas.openxmlformats.org/officeDocument/2006/relationships/image" Target="../media/image115.png"/><Relationship Id="rId433" Type="http://schemas.openxmlformats.org/officeDocument/2006/relationships/customXml" Target="../ink/ink218.xml"/><Relationship Id="rId268" Type="http://schemas.openxmlformats.org/officeDocument/2006/relationships/image" Target="../media/image136.png"/><Relationship Id="rId32" Type="http://schemas.openxmlformats.org/officeDocument/2006/relationships/image" Target="../media/image18.png"/><Relationship Id="rId74" Type="http://schemas.openxmlformats.org/officeDocument/2006/relationships/image" Target="../media/image39.png"/><Relationship Id="rId128" Type="http://schemas.openxmlformats.org/officeDocument/2006/relationships/image" Target="../media/image66.png"/><Relationship Id="rId335" Type="http://schemas.openxmlformats.org/officeDocument/2006/relationships/image" Target="../media/image169.png"/><Relationship Id="rId377" Type="http://schemas.openxmlformats.org/officeDocument/2006/relationships/customXml" Target="../ink/ink189.xml"/><Relationship Id="rId5" Type="http://schemas.openxmlformats.org/officeDocument/2006/relationships/customXml" Target="../ink/ink2.xml"/><Relationship Id="rId181" Type="http://schemas.openxmlformats.org/officeDocument/2006/relationships/customXml" Target="../ink/ink90.xml"/><Relationship Id="rId237" Type="http://schemas.openxmlformats.org/officeDocument/2006/relationships/customXml" Target="../ink/ink118.xml"/><Relationship Id="rId402" Type="http://schemas.openxmlformats.org/officeDocument/2006/relationships/image" Target="../media/image201.png"/><Relationship Id="rId279" Type="http://schemas.openxmlformats.org/officeDocument/2006/relationships/customXml" Target="../ink/ink139.xml"/><Relationship Id="rId444" Type="http://schemas.openxmlformats.org/officeDocument/2006/relationships/customXml" Target="../ink/ink224.xml"/><Relationship Id="rId43" Type="http://schemas.openxmlformats.org/officeDocument/2006/relationships/customXml" Target="../ink/ink21.xml"/><Relationship Id="rId139" Type="http://schemas.openxmlformats.org/officeDocument/2006/relationships/customXml" Target="../ink/ink69.xml"/><Relationship Id="rId290" Type="http://schemas.openxmlformats.org/officeDocument/2006/relationships/image" Target="../media/image147.png"/><Relationship Id="rId304" Type="http://schemas.openxmlformats.org/officeDocument/2006/relationships/image" Target="../media/image154.png"/><Relationship Id="rId346" Type="http://schemas.openxmlformats.org/officeDocument/2006/relationships/customXml" Target="../ink/ink173.xml"/><Relationship Id="rId388" Type="http://schemas.openxmlformats.org/officeDocument/2006/relationships/image" Target="../media/image195.png"/><Relationship Id="rId85" Type="http://schemas.openxmlformats.org/officeDocument/2006/relationships/customXml" Target="../ink/ink42.xml"/><Relationship Id="rId150" Type="http://schemas.openxmlformats.org/officeDocument/2006/relationships/image" Target="../media/image77.png"/><Relationship Id="rId192" Type="http://schemas.openxmlformats.org/officeDocument/2006/relationships/image" Target="../media/image98.png"/><Relationship Id="rId206" Type="http://schemas.openxmlformats.org/officeDocument/2006/relationships/image" Target="../media/image105.png"/><Relationship Id="rId413" Type="http://schemas.openxmlformats.org/officeDocument/2006/relationships/customXml" Target="../ink/ink208.xml"/><Relationship Id="rId248" Type="http://schemas.openxmlformats.org/officeDocument/2006/relationships/image" Target="../media/image126.png"/><Relationship Id="rId455" Type="http://schemas.openxmlformats.org/officeDocument/2006/relationships/image" Target="../media/image227.png"/><Relationship Id="rId12" Type="http://schemas.openxmlformats.org/officeDocument/2006/relationships/image" Target="../media/image8.png"/><Relationship Id="rId108" Type="http://schemas.openxmlformats.org/officeDocument/2006/relationships/image" Target="../media/image56.png"/><Relationship Id="rId315" Type="http://schemas.openxmlformats.org/officeDocument/2006/relationships/customXml" Target="../ink/ink157.xml"/><Relationship Id="rId357" Type="http://schemas.openxmlformats.org/officeDocument/2006/relationships/image" Target="../media/image180.png"/><Relationship Id="rId54" Type="http://schemas.openxmlformats.org/officeDocument/2006/relationships/image" Target="../media/image29.png"/><Relationship Id="rId96" Type="http://schemas.openxmlformats.org/officeDocument/2006/relationships/image" Target="../media/image50.png"/><Relationship Id="rId161" Type="http://schemas.openxmlformats.org/officeDocument/2006/relationships/customXml" Target="../ink/ink80.xml"/><Relationship Id="rId217" Type="http://schemas.openxmlformats.org/officeDocument/2006/relationships/customXml" Target="../ink/ink108.xml"/><Relationship Id="rId399" Type="http://schemas.openxmlformats.org/officeDocument/2006/relationships/customXml" Target="../ink/ink201.xml"/><Relationship Id="rId259" Type="http://schemas.openxmlformats.org/officeDocument/2006/relationships/customXml" Target="../ink/ink129.xml"/><Relationship Id="rId424" Type="http://schemas.openxmlformats.org/officeDocument/2006/relationships/image" Target="../media/image212.png"/><Relationship Id="rId23" Type="http://schemas.openxmlformats.org/officeDocument/2006/relationships/customXml" Target="../ink/ink11.xml"/><Relationship Id="rId119" Type="http://schemas.openxmlformats.org/officeDocument/2006/relationships/customXml" Target="../ink/ink59.xml"/><Relationship Id="rId270" Type="http://schemas.openxmlformats.org/officeDocument/2006/relationships/image" Target="../media/image137.png"/><Relationship Id="rId326" Type="http://schemas.openxmlformats.org/officeDocument/2006/relationships/customXml" Target="../ink/ink163.xml"/><Relationship Id="rId65" Type="http://schemas.openxmlformats.org/officeDocument/2006/relationships/customXml" Target="../ink/ink32.xml"/><Relationship Id="rId130" Type="http://schemas.openxmlformats.org/officeDocument/2006/relationships/image" Target="../media/image67.png"/><Relationship Id="rId368" Type="http://schemas.openxmlformats.org/officeDocument/2006/relationships/customXml" Target="../ink/ink184.xml"/><Relationship Id="rId172" Type="http://schemas.openxmlformats.org/officeDocument/2006/relationships/image" Target="../media/image88.png"/><Relationship Id="rId228" Type="http://schemas.openxmlformats.org/officeDocument/2006/relationships/image" Target="../media/image116.png"/><Relationship Id="rId435" Type="http://schemas.openxmlformats.org/officeDocument/2006/relationships/customXml" Target="../ink/ink219.xml"/><Relationship Id="rId281" Type="http://schemas.openxmlformats.org/officeDocument/2006/relationships/customXml" Target="../ink/ink140.xml"/><Relationship Id="rId337" Type="http://schemas.openxmlformats.org/officeDocument/2006/relationships/image" Target="../media/image170.png"/><Relationship Id="rId34" Type="http://schemas.openxmlformats.org/officeDocument/2006/relationships/image" Target="../media/image19.png"/><Relationship Id="rId76" Type="http://schemas.openxmlformats.org/officeDocument/2006/relationships/image" Target="../media/image40.png"/><Relationship Id="rId141" Type="http://schemas.openxmlformats.org/officeDocument/2006/relationships/customXml" Target="../ink/ink70.xml"/><Relationship Id="rId379" Type="http://schemas.openxmlformats.org/officeDocument/2006/relationships/customXml" Target="../ink/ink190.xml"/><Relationship Id="rId7" Type="http://schemas.openxmlformats.org/officeDocument/2006/relationships/customXml" Target="../ink/ink3.xml"/><Relationship Id="rId183" Type="http://schemas.openxmlformats.org/officeDocument/2006/relationships/customXml" Target="../ink/ink91.xml"/><Relationship Id="rId239" Type="http://schemas.openxmlformats.org/officeDocument/2006/relationships/customXml" Target="../ink/ink119.xml"/><Relationship Id="rId390" Type="http://schemas.openxmlformats.org/officeDocument/2006/relationships/customXml" Target="../ink/ink196.xml"/><Relationship Id="rId404" Type="http://schemas.openxmlformats.org/officeDocument/2006/relationships/image" Target="../media/image202.png"/><Relationship Id="rId446" Type="http://schemas.openxmlformats.org/officeDocument/2006/relationships/customXml" Target="../ink/ink225.xml"/><Relationship Id="rId250" Type="http://schemas.openxmlformats.org/officeDocument/2006/relationships/image" Target="../media/image127.png"/><Relationship Id="rId292" Type="http://schemas.openxmlformats.org/officeDocument/2006/relationships/image" Target="../media/image148.png"/><Relationship Id="rId306" Type="http://schemas.openxmlformats.org/officeDocument/2006/relationships/image" Target="../media/image155.png"/><Relationship Id="rId45" Type="http://schemas.openxmlformats.org/officeDocument/2006/relationships/customXml" Target="../ink/ink22.xml"/><Relationship Id="rId87" Type="http://schemas.openxmlformats.org/officeDocument/2006/relationships/customXml" Target="../ink/ink43.xml"/><Relationship Id="rId110" Type="http://schemas.openxmlformats.org/officeDocument/2006/relationships/image" Target="../media/image57.png"/><Relationship Id="rId348" Type="http://schemas.openxmlformats.org/officeDocument/2006/relationships/customXml" Target="../ink/ink174.xml"/><Relationship Id="rId152" Type="http://schemas.openxmlformats.org/officeDocument/2006/relationships/image" Target="../media/image78.png"/><Relationship Id="rId194" Type="http://schemas.openxmlformats.org/officeDocument/2006/relationships/image" Target="../media/image99.png"/><Relationship Id="rId208" Type="http://schemas.openxmlformats.org/officeDocument/2006/relationships/image" Target="../media/image106.png"/><Relationship Id="rId415" Type="http://schemas.openxmlformats.org/officeDocument/2006/relationships/customXml" Target="../ink/ink209.xml"/><Relationship Id="rId457" Type="http://schemas.openxmlformats.org/officeDocument/2006/relationships/image" Target="../media/image228.png"/><Relationship Id="rId261" Type="http://schemas.openxmlformats.org/officeDocument/2006/relationships/customXml" Target="../ink/ink130.xml"/><Relationship Id="rId14" Type="http://schemas.openxmlformats.org/officeDocument/2006/relationships/image" Target="../media/image9.png"/><Relationship Id="rId56" Type="http://schemas.openxmlformats.org/officeDocument/2006/relationships/image" Target="../media/image30.png"/><Relationship Id="rId317" Type="http://schemas.openxmlformats.org/officeDocument/2006/relationships/customXml" Target="../ink/ink158.xml"/><Relationship Id="rId359" Type="http://schemas.openxmlformats.org/officeDocument/2006/relationships/image" Target="../media/image181.png"/><Relationship Id="rId98" Type="http://schemas.openxmlformats.org/officeDocument/2006/relationships/image" Target="../media/image51.png"/><Relationship Id="rId121" Type="http://schemas.openxmlformats.org/officeDocument/2006/relationships/customXml" Target="../ink/ink60.xml"/><Relationship Id="rId163" Type="http://schemas.openxmlformats.org/officeDocument/2006/relationships/customXml" Target="../ink/ink81.xml"/><Relationship Id="rId219" Type="http://schemas.openxmlformats.org/officeDocument/2006/relationships/customXml" Target="../ink/ink109.xml"/><Relationship Id="rId370" Type="http://schemas.openxmlformats.org/officeDocument/2006/relationships/customXml" Target="../ink/ink185.xml"/><Relationship Id="rId426" Type="http://schemas.openxmlformats.org/officeDocument/2006/relationships/image" Target="../media/image213.png"/><Relationship Id="rId230" Type="http://schemas.openxmlformats.org/officeDocument/2006/relationships/image" Target="../media/image117.png"/><Relationship Id="rId25" Type="http://schemas.openxmlformats.org/officeDocument/2006/relationships/customXml" Target="../ink/ink12.xml"/><Relationship Id="rId67" Type="http://schemas.openxmlformats.org/officeDocument/2006/relationships/customXml" Target="../ink/ink33.xml"/><Relationship Id="rId272" Type="http://schemas.openxmlformats.org/officeDocument/2006/relationships/image" Target="../media/image138.png"/><Relationship Id="rId328" Type="http://schemas.openxmlformats.org/officeDocument/2006/relationships/customXml" Target="../ink/ink164.xml"/><Relationship Id="rId132" Type="http://schemas.openxmlformats.org/officeDocument/2006/relationships/image" Target="../media/image68.png"/><Relationship Id="rId174" Type="http://schemas.openxmlformats.org/officeDocument/2006/relationships/image" Target="../media/image89.png"/><Relationship Id="rId381" Type="http://schemas.openxmlformats.org/officeDocument/2006/relationships/customXml" Target="../ink/ink191.xml"/><Relationship Id="rId241" Type="http://schemas.openxmlformats.org/officeDocument/2006/relationships/customXml" Target="../ink/ink120.xml"/><Relationship Id="rId437" Type="http://schemas.openxmlformats.org/officeDocument/2006/relationships/customXml" Target="../ink/ink220.xml"/><Relationship Id="rId36" Type="http://schemas.openxmlformats.org/officeDocument/2006/relationships/image" Target="../media/image20.png"/><Relationship Id="rId283" Type="http://schemas.openxmlformats.org/officeDocument/2006/relationships/customXml" Target="../ink/ink141.xml"/><Relationship Id="rId339" Type="http://schemas.openxmlformats.org/officeDocument/2006/relationships/image" Target="../media/image171.png"/><Relationship Id="rId78" Type="http://schemas.openxmlformats.org/officeDocument/2006/relationships/image" Target="../media/image41.png"/><Relationship Id="rId101" Type="http://schemas.openxmlformats.org/officeDocument/2006/relationships/customXml" Target="../ink/ink50.xml"/><Relationship Id="rId143" Type="http://schemas.openxmlformats.org/officeDocument/2006/relationships/customXml" Target="../ink/ink71.xml"/><Relationship Id="rId185" Type="http://schemas.openxmlformats.org/officeDocument/2006/relationships/customXml" Target="../ink/ink92.xml"/><Relationship Id="rId350" Type="http://schemas.openxmlformats.org/officeDocument/2006/relationships/customXml" Target="../ink/ink175.xml"/><Relationship Id="rId406" Type="http://schemas.openxmlformats.org/officeDocument/2006/relationships/image" Target="../media/image203.png"/><Relationship Id="rId9" Type="http://schemas.openxmlformats.org/officeDocument/2006/relationships/customXml" Target="../ink/ink4.xml"/><Relationship Id="rId210" Type="http://schemas.openxmlformats.org/officeDocument/2006/relationships/image" Target="../media/image107.png"/><Relationship Id="rId392" Type="http://schemas.openxmlformats.org/officeDocument/2006/relationships/customXml" Target="../ink/ink197.xml"/><Relationship Id="rId448" Type="http://schemas.openxmlformats.org/officeDocument/2006/relationships/customXml" Target="../ink/ink226.xml"/><Relationship Id="rId252" Type="http://schemas.openxmlformats.org/officeDocument/2006/relationships/image" Target="../media/image128.png"/><Relationship Id="rId294" Type="http://schemas.openxmlformats.org/officeDocument/2006/relationships/image" Target="../media/image149.png"/><Relationship Id="rId308" Type="http://schemas.openxmlformats.org/officeDocument/2006/relationships/image" Target="../media/image156.png"/><Relationship Id="rId47" Type="http://schemas.openxmlformats.org/officeDocument/2006/relationships/customXml" Target="../ink/ink23.xml"/><Relationship Id="rId89" Type="http://schemas.openxmlformats.org/officeDocument/2006/relationships/customXml" Target="../ink/ink44.xml"/><Relationship Id="rId112" Type="http://schemas.openxmlformats.org/officeDocument/2006/relationships/image" Target="../media/image58.png"/><Relationship Id="rId154" Type="http://schemas.openxmlformats.org/officeDocument/2006/relationships/image" Target="../media/image79.png"/><Relationship Id="rId361" Type="http://schemas.openxmlformats.org/officeDocument/2006/relationships/image" Target="../media/image182.png"/><Relationship Id="rId196" Type="http://schemas.openxmlformats.org/officeDocument/2006/relationships/image" Target="../media/image100.png"/><Relationship Id="rId417" Type="http://schemas.openxmlformats.org/officeDocument/2006/relationships/customXml" Target="../ink/ink210.xml"/><Relationship Id="rId459" Type="http://schemas.openxmlformats.org/officeDocument/2006/relationships/image" Target="../media/image229.png"/><Relationship Id="rId16" Type="http://schemas.openxmlformats.org/officeDocument/2006/relationships/image" Target="../media/image10.png"/><Relationship Id="rId221" Type="http://schemas.openxmlformats.org/officeDocument/2006/relationships/customXml" Target="../ink/ink110.xml"/><Relationship Id="rId263" Type="http://schemas.openxmlformats.org/officeDocument/2006/relationships/customXml" Target="../ink/ink131.xml"/><Relationship Id="rId319" Type="http://schemas.openxmlformats.org/officeDocument/2006/relationships/customXml" Target="../ink/ink159.xml"/><Relationship Id="rId58" Type="http://schemas.openxmlformats.org/officeDocument/2006/relationships/image" Target="../media/image31.png"/><Relationship Id="rId123" Type="http://schemas.openxmlformats.org/officeDocument/2006/relationships/customXml" Target="../ink/ink61.xml"/><Relationship Id="rId330" Type="http://schemas.openxmlformats.org/officeDocument/2006/relationships/customXml" Target="../ink/ink165.xml"/><Relationship Id="rId165" Type="http://schemas.openxmlformats.org/officeDocument/2006/relationships/customXml" Target="../ink/ink82.xml"/><Relationship Id="rId372" Type="http://schemas.openxmlformats.org/officeDocument/2006/relationships/customXml" Target="../ink/ink186.xml"/><Relationship Id="rId428" Type="http://schemas.openxmlformats.org/officeDocument/2006/relationships/image" Target="../media/image214.png"/><Relationship Id="rId232" Type="http://schemas.openxmlformats.org/officeDocument/2006/relationships/image" Target="../media/image118.png"/><Relationship Id="rId274" Type="http://schemas.openxmlformats.org/officeDocument/2006/relationships/image" Target="../media/image139.png"/><Relationship Id="rId27" Type="http://schemas.openxmlformats.org/officeDocument/2006/relationships/customXml" Target="../ink/ink13.xml"/><Relationship Id="rId69" Type="http://schemas.openxmlformats.org/officeDocument/2006/relationships/customXml" Target="../ink/ink34.xml"/><Relationship Id="rId134" Type="http://schemas.openxmlformats.org/officeDocument/2006/relationships/image" Target="../media/image69.png"/><Relationship Id="rId80" Type="http://schemas.openxmlformats.org/officeDocument/2006/relationships/image" Target="../media/image42.png"/><Relationship Id="rId176" Type="http://schemas.openxmlformats.org/officeDocument/2006/relationships/image" Target="../media/image90.png"/><Relationship Id="rId341" Type="http://schemas.openxmlformats.org/officeDocument/2006/relationships/image" Target="../media/image172.png"/><Relationship Id="rId383" Type="http://schemas.openxmlformats.org/officeDocument/2006/relationships/customXml" Target="../ink/ink192.xml"/><Relationship Id="rId439" Type="http://schemas.openxmlformats.org/officeDocument/2006/relationships/customXml" Target="../ink/ink221.xml"/><Relationship Id="rId201" Type="http://schemas.openxmlformats.org/officeDocument/2006/relationships/customXml" Target="../ink/ink100.xml"/><Relationship Id="rId243" Type="http://schemas.openxmlformats.org/officeDocument/2006/relationships/customXml" Target="../ink/ink121.xml"/><Relationship Id="rId285" Type="http://schemas.openxmlformats.org/officeDocument/2006/relationships/customXml" Target="../ink/ink142.xml"/><Relationship Id="rId450" Type="http://schemas.openxmlformats.org/officeDocument/2006/relationships/customXml" Target="../ink/ink227.xml"/><Relationship Id="rId38" Type="http://schemas.openxmlformats.org/officeDocument/2006/relationships/image" Target="../media/image21.png"/><Relationship Id="rId103" Type="http://schemas.openxmlformats.org/officeDocument/2006/relationships/customXml" Target="../ink/ink51.xml"/><Relationship Id="rId310" Type="http://schemas.openxmlformats.org/officeDocument/2006/relationships/image" Target="../media/image157.png"/><Relationship Id="rId91" Type="http://schemas.openxmlformats.org/officeDocument/2006/relationships/customXml" Target="../ink/ink45.xml"/><Relationship Id="rId145" Type="http://schemas.openxmlformats.org/officeDocument/2006/relationships/customXml" Target="../ink/ink72.xml"/><Relationship Id="rId187" Type="http://schemas.openxmlformats.org/officeDocument/2006/relationships/customXml" Target="../ink/ink93.xml"/><Relationship Id="rId352" Type="http://schemas.openxmlformats.org/officeDocument/2006/relationships/customXml" Target="../ink/ink176.xml"/><Relationship Id="rId394" Type="http://schemas.openxmlformats.org/officeDocument/2006/relationships/image" Target="../media/image197.png"/><Relationship Id="rId408" Type="http://schemas.openxmlformats.org/officeDocument/2006/relationships/image" Target="../media/image204.png"/><Relationship Id="rId212" Type="http://schemas.openxmlformats.org/officeDocument/2006/relationships/image" Target="../media/image108.png"/><Relationship Id="rId254" Type="http://schemas.openxmlformats.org/officeDocument/2006/relationships/image" Target="../media/image129.png"/><Relationship Id="rId49" Type="http://schemas.openxmlformats.org/officeDocument/2006/relationships/customXml" Target="../ink/ink24.xml"/><Relationship Id="rId114" Type="http://schemas.openxmlformats.org/officeDocument/2006/relationships/image" Target="../media/image59.png"/><Relationship Id="rId296" Type="http://schemas.openxmlformats.org/officeDocument/2006/relationships/image" Target="../media/image150.png"/><Relationship Id="rId461" Type="http://schemas.openxmlformats.org/officeDocument/2006/relationships/image" Target="../media/image230.png"/><Relationship Id="rId60" Type="http://schemas.openxmlformats.org/officeDocument/2006/relationships/image" Target="../media/image32.png"/><Relationship Id="rId156" Type="http://schemas.openxmlformats.org/officeDocument/2006/relationships/image" Target="../media/image80.png"/><Relationship Id="rId198" Type="http://schemas.openxmlformats.org/officeDocument/2006/relationships/image" Target="../media/image101.png"/><Relationship Id="rId321" Type="http://schemas.openxmlformats.org/officeDocument/2006/relationships/customXml" Target="../ink/ink160.xml"/><Relationship Id="rId363" Type="http://schemas.openxmlformats.org/officeDocument/2006/relationships/image" Target="../media/image183.png"/><Relationship Id="rId419" Type="http://schemas.openxmlformats.org/officeDocument/2006/relationships/customXml" Target="../ink/ink211.xml"/><Relationship Id="rId223" Type="http://schemas.openxmlformats.org/officeDocument/2006/relationships/customXml" Target="../ink/ink111.xml"/><Relationship Id="rId430" Type="http://schemas.openxmlformats.org/officeDocument/2006/relationships/image" Target="../media/image215.png"/><Relationship Id="rId18" Type="http://schemas.openxmlformats.org/officeDocument/2006/relationships/image" Target="../media/image11.png"/><Relationship Id="rId265" Type="http://schemas.openxmlformats.org/officeDocument/2006/relationships/customXml" Target="../ink/ink132.xml"/><Relationship Id="rId125" Type="http://schemas.openxmlformats.org/officeDocument/2006/relationships/customXml" Target="../ink/ink62.xml"/><Relationship Id="rId167" Type="http://schemas.openxmlformats.org/officeDocument/2006/relationships/customXml" Target="../ink/ink83.xml"/><Relationship Id="rId332" Type="http://schemas.openxmlformats.org/officeDocument/2006/relationships/customXml" Target="../ink/ink166.xml"/><Relationship Id="rId374" Type="http://schemas.openxmlformats.org/officeDocument/2006/relationships/customXml" Target="../ink/ink187.xml"/><Relationship Id="rId71" Type="http://schemas.openxmlformats.org/officeDocument/2006/relationships/customXml" Target="../ink/ink35.xml"/><Relationship Id="rId234" Type="http://schemas.openxmlformats.org/officeDocument/2006/relationships/image" Target="../media/image119.png"/><Relationship Id="rId2" Type="http://schemas.openxmlformats.org/officeDocument/2006/relationships/notesSlide" Target="../notesSlides/notesSlide4.xml"/><Relationship Id="rId29" Type="http://schemas.openxmlformats.org/officeDocument/2006/relationships/customXml" Target="../ink/ink14.xml"/><Relationship Id="rId276" Type="http://schemas.openxmlformats.org/officeDocument/2006/relationships/image" Target="../media/image140.png"/><Relationship Id="rId441" Type="http://schemas.openxmlformats.org/officeDocument/2006/relationships/customXml" Target="../ink/ink222.xml"/><Relationship Id="rId40" Type="http://schemas.openxmlformats.org/officeDocument/2006/relationships/image" Target="../media/image22.png"/><Relationship Id="rId115" Type="http://schemas.openxmlformats.org/officeDocument/2006/relationships/customXml" Target="../ink/ink57.xml"/><Relationship Id="rId136" Type="http://schemas.openxmlformats.org/officeDocument/2006/relationships/image" Target="../media/image70.png"/><Relationship Id="rId157" Type="http://schemas.openxmlformats.org/officeDocument/2006/relationships/customXml" Target="../ink/ink78.xml"/><Relationship Id="rId178" Type="http://schemas.openxmlformats.org/officeDocument/2006/relationships/image" Target="../media/image91.png"/><Relationship Id="rId301" Type="http://schemas.openxmlformats.org/officeDocument/2006/relationships/customXml" Target="../ink/ink150.xml"/><Relationship Id="rId322" Type="http://schemas.openxmlformats.org/officeDocument/2006/relationships/image" Target="../media/image163.png"/><Relationship Id="rId343" Type="http://schemas.openxmlformats.org/officeDocument/2006/relationships/image" Target="../media/image173.png"/><Relationship Id="rId364" Type="http://schemas.openxmlformats.org/officeDocument/2006/relationships/customXml" Target="../ink/ink182.xml"/><Relationship Id="rId61" Type="http://schemas.openxmlformats.org/officeDocument/2006/relationships/customXml" Target="../ink/ink30.xml"/><Relationship Id="rId82" Type="http://schemas.openxmlformats.org/officeDocument/2006/relationships/image" Target="../media/image43.png"/><Relationship Id="rId199" Type="http://schemas.openxmlformats.org/officeDocument/2006/relationships/customXml" Target="../ink/ink99.xml"/><Relationship Id="rId203" Type="http://schemas.openxmlformats.org/officeDocument/2006/relationships/customXml" Target="../ink/ink101.xml"/><Relationship Id="rId385" Type="http://schemas.openxmlformats.org/officeDocument/2006/relationships/customXml" Target="../ink/ink193.xml"/><Relationship Id="rId19" Type="http://schemas.openxmlformats.org/officeDocument/2006/relationships/customXml" Target="../ink/ink9.xml"/><Relationship Id="rId224" Type="http://schemas.openxmlformats.org/officeDocument/2006/relationships/image" Target="../media/image114.png"/><Relationship Id="rId245" Type="http://schemas.openxmlformats.org/officeDocument/2006/relationships/customXml" Target="../ink/ink122.xml"/><Relationship Id="rId266" Type="http://schemas.openxmlformats.org/officeDocument/2006/relationships/image" Target="../media/image135.png"/><Relationship Id="rId287" Type="http://schemas.openxmlformats.org/officeDocument/2006/relationships/customXml" Target="../ink/ink143.xml"/><Relationship Id="rId410" Type="http://schemas.openxmlformats.org/officeDocument/2006/relationships/image" Target="../media/image205.png"/><Relationship Id="rId431" Type="http://schemas.openxmlformats.org/officeDocument/2006/relationships/customXml" Target="../ink/ink217.xml"/><Relationship Id="rId452" Type="http://schemas.openxmlformats.org/officeDocument/2006/relationships/customXml" Target="../ink/ink228.xml"/><Relationship Id="rId30" Type="http://schemas.openxmlformats.org/officeDocument/2006/relationships/image" Target="../media/image17.png"/><Relationship Id="rId105" Type="http://schemas.openxmlformats.org/officeDocument/2006/relationships/customXml" Target="../ink/ink52.xml"/><Relationship Id="rId126" Type="http://schemas.openxmlformats.org/officeDocument/2006/relationships/image" Target="../media/image65.png"/><Relationship Id="rId147" Type="http://schemas.openxmlformats.org/officeDocument/2006/relationships/customXml" Target="../ink/ink73.xml"/><Relationship Id="rId168" Type="http://schemas.openxmlformats.org/officeDocument/2006/relationships/image" Target="../media/image86.png"/><Relationship Id="rId312" Type="http://schemas.openxmlformats.org/officeDocument/2006/relationships/image" Target="../media/image158.png"/><Relationship Id="rId333" Type="http://schemas.openxmlformats.org/officeDocument/2006/relationships/image" Target="../media/image168.png"/><Relationship Id="rId354" Type="http://schemas.openxmlformats.org/officeDocument/2006/relationships/customXml" Target="../ink/ink177.xml"/><Relationship Id="rId51" Type="http://schemas.openxmlformats.org/officeDocument/2006/relationships/customXml" Target="../ink/ink25.xml"/><Relationship Id="rId72" Type="http://schemas.openxmlformats.org/officeDocument/2006/relationships/image" Target="../media/image38.png"/><Relationship Id="rId93" Type="http://schemas.openxmlformats.org/officeDocument/2006/relationships/customXml" Target="../ink/ink46.xml"/><Relationship Id="rId189" Type="http://schemas.openxmlformats.org/officeDocument/2006/relationships/customXml" Target="../ink/ink94.xml"/><Relationship Id="rId375" Type="http://schemas.openxmlformats.org/officeDocument/2006/relationships/customXml" Target="../ink/ink188.xml"/><Relationship Id="rId396" Type="http://schemas.openxmlformats.org/officeDocument/2006/relationships/image" Target="../media/image198.png"/><Relationship Id="rId3" Type="http://schemas.openxmlformats.org/officeDocument/2006/relationships/customXml" Target="../ink/ink1.xml"/><Relationship Id="rId214" Type="http://schemas.openxmlformats.org/officeDocument/2006/relationships/image" Target="../media/image109.png"/><Relationship Id="rId235" Type="http://schemas.openxmlformats.org/officeDocument/2006/relationships/customXml" Target="../ink/ink117.xml"/><Relationship Id="rId256" Type="http://schemas.openxmlformats.org/officeDocument/2006/relationships/image" Target="../media/image130.png"/><Relationship Id="rId277" Type="http://schemas.openxmlformats.org/officeDocument/2006/relationships/customXml" Target="../ink/ink138.xml"/><Relationship Id="rId298" Type="http://schemas.openxmlformats.org/officeDocument/2006/relationships/image" Target="../media/image151.png"/><Relationship Id="rId400" Type="http://schemas.openxmlformats.org/officeDocument/2006/relationships/image" Target="../media/image200.png"/><Relationship Id="rId421" Type="http://schemas.openxmlformats.org/officeDocument/2006/relationships/customXml" Target="../ink/ink212.xml"/><Relationship Id="rId442" Type="http://schemas.openxmlformats.org/officeDocument/2006/relationships/customXml" Target="../ink/ink223.xml"/><Relationship Id="rId116" Type="http://schemas.openxmlformats.org/officeDocument/2006/relationships/image" Target="../media/image60.png"/><Relationship Id="rId137" Type="http://schemas.openxmlformats.org/officeDocument/2006/relationships/customXml" Target="../ink/ink68.xml"/><Relationship Id="rId158" Type="http://schemas.openxmlformats.org/officeDocument/2006/relationships/image" Target="../media/image81.png"/><Relationship Id="rId302" Type="http://schemas.openxmlformats.org/officeDocument/2006/relationships/image" Target="../media/image153.png"/><Relationship Id="rId323" Type="http://schemas.openxmlformats.org/officeDocument/2006/relationships/customXml" Target="../ink/ink161.xml"/><Relationship Id="rId344" Type="http://schemas.openxmlformats.org/officeDocument/2006/relationships/customXml" Target="../ink/ink172.xml"/><Relationship Id="rId20" Type="http://schemas.openxmlformats.org/officeDocument/2006/relationships/image" Target="../media/image12.png"/><Relationship Id="rId41" Type="http://schemas.openxmlformats.org/officeDocument/2006/relationships/customXml" Target="../ink/ink20.xml"/><Relationship Id="rId62" Type="http://schemas.openxmlformats.org/officeDocument/2006/relationships/image" Target="../media/image33.png"/><Relationship Id="rId83" Type="http://schemas.openxmlformats.org/officeDocument/2006/relationships/customXml" Target="../ink/ink41.xml"/><Relationship Id="rId179" Type="http://schemas.openxmlformats.org/officeDocument/2006/relationships/customXml" Target="../ink/ink89.xml"/><Relationship Id="rId365" Type="http://schemas.openxmlformats.org/officeDocument/2006/relationships/image" Target="../media/image184.png"/><Relationship Id="rId386" Type="http://schemas.openxmlformats.org/officeDocument/2006/relationships/image" Target="../media/image194.png"/><Relationship Id="rId190" Type="http://schemas.openxmlformats.org/officeDocument/2006/relationships/image" Target="../media/image97.png"/><Relationship Id="rId204" Type="http://schemas.openxmlformats.org/officeDocument/2006/relationships/image" Target="../media/image104.png"/><Relationship Id="rId225" Type="http://schemas.openxmlformats.org/officeDocument/2006/relationships/customXml" Target="../ink/ink112.xml"/><Relationship Id="rId246" Type="http://schemas.openxmlformats.org/officeDocument/2006/relationships/image" Target="../media/image125.png"/><Relationship Id="rId267" Type="http://schemas.openxmlformats.org/officeDocument/2006/relationships/customXml" Target="../ink/ink133.xml"/><Relationship Id="rId288" Type="http://schemas.openxmlformats.org/officeDocument/2006/relationships/image" Target="../media/image146.png"/><Relationship Id="rId411" Type="http://schemas.openxmlformats.org/officeDocument/2006/relationships/customXml" Target="../ink/ink207.xml"/><Relationship Id="rId432" Type="http://schemas.openxmlformats.org/officeDocument/2006/relationships/image" Target="../media/image216.png"/><Relationship Id="rId453" Type="http://schemas.openxmlformats.org/officeDocument/2006/relationships/image" Target="../media/image226.png"/><Relationship Id="rId106" Type="http://schemas.openxmlformats.org/officeDocument/2006/relationships/image" Target="../media/image55.png"/><Relationship Id="rId127" Type="http://schemas.openxmlformats.org/officeDocument/2006/relationships/customXml" Target="../ink/ink63.xml"/><Relationship Id="rId313" Type="http://schemas.openxmlformats.org/officeDocument/2006/relationships/customXml" Target="../ink/ink156.xml"/><Relationship Id="rId10" Type="http://schemas.openxmlformats.org/officeDocument/2006/relationships/image" Target="../media/image7.png"/><Relationship Id="rId31" Type="http://schemas.openxmlformats.org/officeDocument/2006/relationships/customXml" Target="../ink/ink15.xml"/><Relationship Id="rId52" Type="http://schemas.openxmlformats.org/officeDocument/2006/relationships/image" Target="../media/image28.png"/><Relationship Id="rId73" Type="http://schemas.openxmlformats.org/officeDocument/2006/relationships/customXml" Target="../ink/ink36.xml"/><Relationship Id="rId94" Type="http://schemas.openxmlformats.org/officeDocument/2006/relationships/image" Target="../media/image49.png"/><Relationship Id="rId148" Type="http://schemas.openxmlformats.org/officeDocument/2006/relationships/image" Target="../media/image76.png"/><Relationship Id="rId169" Type="http://schemas.openxmlformats.org/officeDocument/2006/relationships/customXml" Target="../ink/ink84.xml"/><Relationship Id="rId334" Type="http://schemas.openxmlformats.org/officeDocument/2006/relationships/customXml" Target="../ink/ink167.xml"/><Relationship Id="rId355" Type="http://schemas.openxmlformats.org/officeDocument/2006/relationships/image" Target="../media/image179.png"/><Relationship Id="rId376" Type="http://schemas.openxmlformats.org/officeDocument/2006/relationships/image" Target="../media/image189.png"/><Relationship Id="rId397" Type="http://schemas.openxmlformats.org/officeDocument/2006/relationships/customXml" Target="../ink/ink200.xml"/><Relationship Id="rId4" Type="http://schemas.openxmlformats.org/officeDocument/2006/relationships/image" Target="../media/image4.png"/><Relationship Id="rId180" Type="http://schemas.openxmlformats.org/officeDocument/2006/relationships/image" Target="../media/image92.png"/><Relationship Id="rId215" Type="http://schemas.openxmlformats.org/officeDocument/2006/relationships/customXml" Target="../ink/ink107.xml"/><Relationship Id="rId236" Type="http://schemas.openxmlformats.org/officeDocument/2006/relationships/image" Target="../media/image120.png"/><Relationship Id="rId257" Type="http://schemas.openxmlformats.org/officeDocument/2006/relationships/customXml" Target="../ink/ink128.xml"/><Relationship Id="rId278" Type="http://schemas.openxmlformats.org/officeDocument/2006/relationships/image" Target="../media/image141.png"/><Relationship Id="rId401" Type="http://schemas.openxmlformats.org/officeDocument/2006/relationships/customXml" Target="../ink/ink202.xml"/><Relationship Id="rId422" Type="http://schemas.openxmlformats.org/officeDocument/2006/relationships/image" Target="../media/image211.png"/><Relationship Id="rId443" Type="http://schemas.openxmlformats.org/officeDocument/2006/relationships/image" Target="../media/image221.png"/><Relationship Id="rId303" Type="http://schemas.openxmlformats.org/officeDocument/2006/relationships/customXml" Target="../ink/ink151.xml"/><Relationship Id="rId42" Type="http://schemas.openxmlformats.org/officeDocument/2006/relationships/image" Target="../media/image23.png"/><Relationship Id="rId84" Type="http://schemas.openxmlformats.org/officeDocument/2006/relationships/image" Target="../media/image44.png"/><Relationship Id="rId138" Type="http://schemas.openxmlformats.org/officeDocument/2006/relationships/image" Target="../media/image71.png"/><Relationship Id="rId345" Type="http://schemas.openxmlformats.org/officeDocument/2006/relationships/image" Target="../media/image174.png"/><Relationship Id="rId387" Type="http://schemas.openxmlformats.org/officeDocument/2006/relationships/customXml" Target="../ink/ink194.xml"/><Relationship Id="rId191" Type="http://schemas.openxmlformats.org/officeDocument/2006/relationships/customXml" Target="../ink/ink95.xml"/><Relationship Id="rId205" Type="http://schemas.openxmlformats.org/officeDocument/2006/relationships/customXml" Target="../ink/ink102.xml"/><Relationship Id="rId247" Type="http://schemas.openxmlformats.org/officeDocument/2006/relationships/customXml" Target="../ink/ink123.xml"/><Relationship Id="rId412" Type="http://schemas.openxmlformats.org/officeDocument/2006/relationships/image" Target="../media/image206.png"/><Relationship Id="rId107" Type="http://schemas.openxmlformats.org/officeDocument/2006/relationships/customXml" Target="../ink/ink53.xml"/><Relationship Id="rId289" Type="http://schemas.openxmlformats.org/officeDocument/2006/relationships/customXml" Target="../ink/ink144.xml"/><Relationship Id="rId454" Type="http://schemas.openxmlformats.org/officeDocument/2006/relationships/customXml" Target="../ink/ink229.xml"/><Relationship Id="rId11" Type="http://schemas.openxmlformats.org/officeDocument/2006/relationships/customXml" Target="../ink/ink5.xml"/><Relationship Id="rId53" Type="http://schemas.openxmlformats.org/officeDocument/2006/relationships/customXml" Target="../ink/ink26.xml"/><Relationship Id="rId149" Type="http://schemas.openxmlformats.org/officeDocument/2006/relationships/customXml" Target="../ink/ink74.xml"/><Relationship Id="rId314" Type="http://schemas.openxmlformats.org/officeDocument/2006/relationships/image" Target="../media/image159.png"/><Relationship Id="rId356" Type="http://schemas.openxmlformats.org/officeDocument/2006/relationships/customXml" Target="../ink/ink178.xml"/><Relationship Id="rId398" Type="http://schemas.openxmlformats.org/officeDocument/2006/relationships/image" Target="../media/image199.png"/><Relationship Id="rId95" Type="http://schemas.openxmlformats.org/officeDocument/2006/relationships/customXml" Target="../ink/ink47.xml"/><Relationship Id="rId160" Type="http://schemas.openxmlformats.org/officeDocument/2006/relationships/image" Target="../media/image82.png"/><Relationship Id="rId216" Type="http://schemas.openxmlformats.org/officeDocument/2006/relationships/image" Target="../media/image110.png"/><Relationship Id="rId423" Type="http://schemas.openxmlformats.org/officeDocument/2006/relationships/customXml" Target="../ink/ink213.xml"/><Relationship Id="rId258" Type="http://schemas.openxmlformats.org/officeDocument/2006/relationships/image" Target="../media/image131.png"/><Relationship Id="rId22" Type="http://schemas.openxmlformats.org/officeDocument/2006/relationships/image" Target="../media/image13.png"/><Relationship Id="rId64" Type="http://schemas.openxmlformats.org/officeDocument/2006/relationships/image" Target="../media/image34.png"/><Relationship Id="rId118" Type="http://schemas.openxmlformats.org/officeDocument/2006/relationships/image" Target="../media/image61.png"/><Relationship Id="rId325" Type="http://schemas.openxmlformats.org/officeDocument/2006/relationships/image" Target="../media/image164.png"/><Relationship Id="rId367" Type="http://schemas.openxmlformats.org/officeDocument/2006/relationships/image" Target="../media/image185.png"/><Relationship Id="rId171" Type="http://schemas.openxmlformats.org/officeDocument/2006/relationships/customXml" Target="../ink/ink85.xml"/><Relationship Id="rId227" Type="http://schemas.openxmlformats.org/officeDocument/2006/relationships/customXml" Target="../ink/ink113.xml"/><Relationship Id="rId269" Type="http://schemas.openxmlformats.org/officeDocument/2006/relationships/customXml" Target="../ink/ink134.xml"/><Relationship Id="rId434" Type="http://schemas.openxmlformats.org/officeDocument/2006/relationships/image" Target="../media/image217.png"/><Relationship Id="rId33" Type="http://schemas.openxmlformats.org/officeDocument/2006/relationships/customXml" Target="../ink/ink16.xml"/><Relationship Id="rId129" Type="http://schemas.openxmlformats.org/officeDocument/2006/relationships/customXml" Target="../ink/ink64.xml"/><Relationship Id="rId280" Type="http://schemas.openxmlformats.org/officeDocument/2006/relationships/image" Target="../media/image142.png"/><Relationship Id="rId336" Type="http://schemas.openxmlformats.org/officeDocument/2006/relationships/customXml" Target="../ink/ink168.xml"/><Relationship Id="rId75" Type="http://schemas.openxmlformats.org/officeDocument/2006/relationships/customXml" Target="../ink/ink37.xml"/><Relationship Id="rId140" Type="http://schemas.openxmlformats.org/officeDocument/2006/relationships/image" Target="../media/image72.png"/><Relationship Id="rId182" Type="http://schemas.openxmlformats.org/officeDocument/2006/relationships/image" Target="../media/image93.png"/><Relationship Id="rId378" Type="http://schemas.openxmlformats.org/officeDocument/2006/relationships/image" Target="../media/image190.png"/><Relationship Id="rId403" Type="http://schemas.openxmlformats.org/officeDocument/2006/relationships/customXml" Target="../ink/ink203.xml"/><Relationship Id="rId6" Type="http://schemas.openxmlformats.org/officeDocument/2006/relationships/image" Target="../media/image5.png"/><Relationship Id="rId238" Type="http://schemas.openxmlformats.org/officeDocument/2006/relationships/image" Target="../media/image121.png"/><Relationship Id="rId445" Type="http://schemas.openxmlformats.org/officeDocument/2006/relationships/image" Target="../media/image222.png"/><Relationship Id="rId291" Type="http://schemas.openxmlformats.org/officeDocument/2006/relationships/customXml" Target="../ink/ink145.xml"/><Relationship Id="rId305" Type="http://schemas.openxmlformats.org/officeDocument/2006/relationships/customXml" Target="../ink/ink152.xml"/><Relationship Id="rId347" Type="http://schemas.openxmlformats.org/officeDocument/2006/relationships/image" Target="../media/image175.png"/><Relationship Id="rId44" Type="http://schemas.openxmlformats.org/officeDocument/2006/relationships/image" Target="../media/image24.png"/><Relationship Id="rId86" Type="http://schemas.openxmlformats.org/officeDocument/2006/relationships/image" Target="../media/image45.png"/><Relationship Id="rId151" Type="http://schemas.openxmlformats.org/officeDocument/2006/relationships/customXml" Target="../ink/ink75.xml"/><Relationship Id="rId389" Type="http://schemas.openxmlformats.org/officeDocument/2006/relationships/customXml" Target="../ink/ink195.xml"/><Relationship Id="rId193" Type="http://schemas.openxmlformats.org/officeDocument/2006/relationships/customXml" Target="../ink/ink96.xml"/><Relationship Id="rId207" Type="http://schemas.openxmlformats.org/officeDocument/2006/relationships/customXml" Target="../ink/ink103.xml"/><Relationship Id="rId249" Type="http://schemas.openxmlformats.org/officeDocument/2006/relationships/customXml" Target="../ink/ink124.xml"/><Relationship Id="rId414" Type="http://schemas.openxmlformats.org/officeDocument/2006/relationships/image" Target="../media/image207.png"/><Relationship Id="rId456" Type="http://schemas.openxmlformats.org/officeDocument/2006/relationships/customXml" Target="../ink/ink230.xml"/><Relationship Id="rId13" Type="http://schemas.openxmlformats.org/officeDocument/2006/relationships/customXml" Target="../ink/ink6.xml"/><Relationship Id="rId109" Type="http://schemas.openxmlformats.org/officeDocument/2006/relationships/customXml" Target="../ink/ink54.xml"/><Relationship Id="rId260" Type="http://schemas.openxmlformats.org/officeDocument/2006/relationships/image" Target="../media/image132.png"/><Relationship Id="rId316" Type="http://schemas.openxmlformats.org/officeDocument/2006/relationships/image" Target="../media/image160.png"/><Relationship Id="rId55" Type="http://schemas.openxmlformats.org/officeDocument/2006/relationships/customXml" Target="../ink/ink27.xml"/><Relationship Id="rId97" Type="http://schemas.openxmlformats.org/officeDocument/2006/relationships/customXml" Target="../ink/ink48.xml"/><Relationship Id="rId120" Type="http://schemas.openxmlformats.org/officeDocument/2006/relationships/image" Target="../media/image62.png"/><Relationship Id="rId358" Type="http://schemas.openxmlformats.org/officeDocument/2006/relationships/customXml" Target="../ink/ink179.xml"/><Relationship Id="rId162" Type="http://schemas.openxmlformats.org/officeDocument/2006/relationships/image" Target="../media/image83.png"/><Relationship Id="rId218" Type="http://schemas.openxmlformats.org/officeDocument/2006/relationships/image" Target="../media/image111.png"/><Relationship Id="rId425" Type="http://schemas.openxmlformats.org/officeDocument/2006/relationships/customXml" Target="../ink/ink214.xml"/><Relationship Id="rId271" Type="http://schemas.openxmlformats.org/officeDocument/2006/relationships/customXml" Target="../ink/ink135.xml"/><Relationship Id="rId24" Type="http://schemas.openxmlformats.org/officeDocument/2006/relationships/image" Target="../media/image14.png"/><Relationship Id="rId66" Type="http://schemas.openxmlformats.org/officeDocument/2006/relationships/image" Target="../media/image35.png"/><Relationship Id="rId131" Type="http://schemas.openxmlformats.org/officeDocument/2006/relationships/customXml" Target="../ink/ink65.xml"/><Relationship Id="rId327" Type="http://schemas.openxmlformats.org/officeDocument/2006/relationships/image" Target="../media/image165.png"/><Relationship Id="rId369" Type="http://schemas.openxmlformats.org/officeDocument/2006/relationships/image" Target="../media/image186.png"/><Relationship Id="rId173" Type="http://schemas.openxmlformats.org/officeDocument/2006/relationships/customXml" Target="../ink/ink86.xml"/><Relationship Id="rId229" Type="http://schemas.openxmlformats.org/officeDocument/2006/relationships/customXml" Target="../ink/ink114.xml"/><Relationship Id="rId380" Type="http://schemas.openxmlformats.org/officeDocument/2006/relationships/image" Target="../media/image191.png"/><Relationship Id="rId436" Type="http://schemas.openxmlformats.org/officeDocument/2006/relationships/image" Target="../media/image218.png"/><Relationship Id="rId240" Type="http://schemas.openxmlformats.org/officeDocument/2006/relationships/image" Target="../media/image122.png"/><Relationship Id="rId35" Type="http://schemas.openxmlformats.org/officeDocument/2006/relationships/customXml" Target="../ink/ink17.xml"/><Relationship Id="rId77" Type="http://schemas.openxmlformats.org/officeDocument/2006/relationships/customXml" Target="../ink/ink38.xml"/><Relationship Id="rId100" Type="http://schemas.openxmlformats.org/officeDocument/2006/relationships/image" Target="../media/image52.png"/><Relationship Id="rId282" Type="http://schemas.openxmlformats.org/officeDocument/2006/relationships/image" Target="../media/image143.png"/><Relationship Id="rId338" Type="http://schemas.openxmlformats.org/officeDocument/2006/relationships/customXml" Target="../ink/ink169.xml"/><Relationship Id="rId8" Type="http://schemas.openxmlformats.org/officeDocument/2006/relationships/image" Target="../media/image6.png"/><Relationship Id="rId142" Type="http://schemas.openxmlformats.org/officeDocument/2006/relationships/image" Target="../media/image73.png"/><Relationship Id="rId184" Type="http://schemas.openxmlformats.org/officeDocument/2006/relationships/image" Target="../media/image94.png"/><Relationship Id="rId391" Type="http://schemas.openxmlformats.org/officeDocument/2006/relationships/image" Target="../media/image196.png"/><Relationship Id="rId405" Type="http://schemas.openxmlformats.org/officeDocument/2006/relationships/customXml" Target="../ink/ink204.xml"/><Relationship Id="rId447" Type="http://schemas.openxmlformats.org/officeDocument/2006/relationships/image" Target="../media/image223.png"/><Relationship Id="rId251" Type="http://schemas.openxmlformats.org/officeDocument/2006/relationships/customXml" Target="../ink/ink125.xml"/><Relationship Id="rId46" Type="http://schemas.openxmlformats.org/officeDocument/2006/relationships/image" Target="../media/image25.png"/><Relationship Id="rId293" Type="http://schemas.openxmlformats.org/officeDocument/2006/relationships/customXml" Target="../ink/ink146.xml"/><Relationship Id="rId307" Type="http://schemas.openxmlformats.org/officeDocument/2006/relationships/customXml" Target="../ink/ink153.xml"/><Relationship Id="rId349" Type="http://schemas.openxmlformats.org/officeDocument/2006/relationships/image" Target="../media/image176.png"/><Relationship Id="rId88" Type="http://schemas.openxmlformats.org/officeDocument/2006/relationships/image" Target="../media/image46.png"/><Relationship Id="rId111" Type="http://schemas.openxmlformats.org/officeDocument/2006/relationships/customXml" Target="../ink/ink55.xml"/><Relationship Id="rId153" Type="http://schemas.openxmlformats.org/officeDocument/2006/relationships/customXml" Target="../ink/ink76.xml"/><Relationship Id="rId195" Type="http://schemas.openxmlformats.org/officeDocument/2006/relationships/customXml" Target="../ink/ink97.xml"/><Relationship Id="rId209" Type="http://schemas.openxmlformats.org/officeDocument/2006/relationships/customXml" Target="../ink/ink104.xml"/><Relationship Id="rId360" Type="http://schemas.openxmlformats.org/officeDocument/2006/relationships/customXml" Target="../ink/ink180.xml"/><Relationship Id="rId416" Type="http://schemas.openxmlformats.org/officeDocument/2006/relationships/image" Target="../media/image208.png"/><Relationship Id="rId220" Type="http://schemas.openxmlformats.org/officeDocument/2006/relationships/image" Target="../media/image112.png"/><Relationship Id="rId458" Type="http://schemas.openxmlformats.org/officeDocument/2006/relationships/customXml" Target="../ink/ink231.xml"/><Relationship Id="rId15" Type="http://schemas.openxmlformats.org/officeDocument/2006/relationships/customXml" Target="../ink/ink7.xml"/><Relationship Id="rId57" Type="http://schemas.openxmlformats.org/officeDocument/2006/relationships/customXml" Target="../ink/ink28.xml"/><Relationship Id="rId262" Type="http://schemas.openxmlformats.org/officeDocument/2006/relationships/image" Target="../media/image133.png"/><Relationship Id="rId318" Type="http://schemas.openxmlformats.org/officeDocument/2006/relationships/image" Target="../media/image161.png"/><Relationship Id="rId99" Type="http://schemas.openxmlformats.org/officeDocument/2006/relationships/customXml" Target="../ink/ink49.xml"/><Relationship Id="rId122" Type="http://schemas.openxmlformats.org/officeDocument/2006/relationships/image" Target="../media/image63.png"/><Relationship Id="rId164" Type="http://schemas.openxmlformats.org/officeDocument/2006/relationships/image" Target="../media/image84.png"/><Relationship Id="rId371" Type="http://schemas.openxmlformats.org/officeDocument/2006/relationships/image" Target="../media/image187.png"/><Relationship Id="rId427" Type="http://schemas.openxmlformats.org/officeDocument/2006/relationships/customXml" Target="../ink/ink215.xml"/><Relationship Id="rId26" Type="http://schemas.openxmlformats.org/officeDocument/2006/relationships/image" Target="../media/image15.png"/><Relationship Id="rId231" Type="http://schemas.openxmlformats.org/officeDocument/2006/relationships/customXml" Target="../ink/ink115.xml"/><Relationship Id="rId273" Type="http://schemas.openxmlformats.org/officeDocument/2006/relationships/customXml" Target="../ink/ink136.xml"/><Relationship Id="rId329" Type="http://schemas.openxmlformats.org/officeDocument/2006/relationships/image" Target="../media/image166.png"/><Relationship Id="rId68" Type="http://schemas.openxmlformats.org/officeDocument/2006/relationships/image" Target="../media/image36.png"/><Relationship Id="rId133" Type="http://schemas.openxmlformats.org/officeDocument/2006/relationships/customXml" Target="../ink/ink66.xml"/><Relationship Id="rId175" Type="http://schemas.openxmlformats.org/officeDocument/2006/relationships/customXml" Target="../ink/ink87.xml"/><Relationship Id="rId340" Type="http://schemas.openxmlformats.org/officeDocument/2006/relationships/customXml" Target="../ink/ink170.xml"/><Relationship Id="rId200" Type="http://schemas.openxmlformats.org/officeDocument/2006/relationships/image" Target="../media/image102.png"/><Relationship Id="rId382" Type="http://schemas.openxmlformats.org/officeDocument/2006/relationships/image" Target="../media/image192.png"/><Relationship Id="rId438" Type="http://schemas.openxmlformats.org/officeDocument/2006/relationships/image" Target="../media/image219.png"/><Relationship Id="rId242" Type="http://schemas.openxmlformats.org/officeDocument/2006/relationships/image" Target="../media/image123.png"/><Relationship Id="rId284" Type="http://schemas.openxmlformats.org/officeDocument/2006/relationships/image" Target="../media/image144.png"/><Relationship Id="rId37" Type="http://schemas.openxmlformats.org/officeDocument/2006/relationships/customXml" Target="../ink/ink18.xml"/><Relationship Id="rId79" Type="http://schemas.openxmlformats.org/officeDocument/2006/relationships/customXml" Target="../ink/ink39.xml"/><Relationship Id="rId102" Type="http://schemas.openxmlformats.org/officeDocument/2006/relationships/image" Target="../media/image53.png"/><Relationship Id="rId144" Type="http://schemas.openxmlformats.org/officeDocument/2006/relationships/image" Target="../media/image74.png"/><Relationship Id="rId90" Type="http://schemas.openxmlformats.org/officeDocument/2006/relationships/image" Target="../media/image47.png"/><Relationship Id="rId186" Type="http://schemas.openxmlformats.org/officeDocument/2006/relationships/image" Target="../media/image95.png"/><Relationship Id="rId351" Type="http://schemas.openxmlformats.org/officeDocument/2006/relationships/image" Target="../media/image177.png"/><Relationship Id="rId393" Type="http://schemas.openxmlformats.org/officeDocument/2006/relationships/customXml" Target="../ink/ink198.xml"/><Relationship Id="rId407" Type="http://schemas.openxmlformats.org/officeDocument/2006/relationships/customXml" Target="../ink/ink205.xml"/><Relationship Id="rId449" Type="http://schemas.openxmlformats.org/officeDocument/2006/relationships/image" Target="../media/image224.png"/><Relationship Id="rId211" Type="http://schemas.openxmlformats.org/officeDocument/2006/relationships/customXml" Target="../ink/ink105.xml"/><Relationship Id="rId253" Type="http://schemas.openxmlformats.org/officeDocument/2006/relationships/customXml" Target="../ink/ink126.xml"/><Relationship Id="rId295" Type="http://schemas.openxmlformats.org/officeDocument/2006/relationships/customXml" Target="../ink/ink147.xml"/><Relationship Id="rId309" Type="http://schemas.openxmlformats.org/officeDocument/2006/relationships/customXml" Target="../ink/ink154.xml"/><Relationship Id="rId460" Type="http://schemas.openxmlformats.org/officeDocument/2006/relationships/customXml" Target="../ink/ink232.xml"/><Relationship Id="rId48" Type="http://schemas.openxmlformats.org/officeDocument/2006/relationships/image" Target="../media/image26.png"/><Relationship Id="rId113" Type="http://schemas.openxmlformats.org/officeDocument/2006/relationships/customXml" Target="../ink/ink56.xml"/><Relationship Id="rId320" Type="http://schemas.openxmlformats.org/officeDocument/2006/relationships/image" Target="../media/image162.png"/><Relationship Id="rId155" Type="http://schemas.openxmlformats.org/officeDocument/2006/relationships/customXml" Target="../ink/ink77.xml"/><Relationship Id="rId197" Type="http://schemas.openxmlformats.org/officeDocument/2006/relationships/customXml" Target="../ink/ink98.xml"/><Relationship Id="rId362" Type="http://schemas.openxmlformats.org/officeDocument/2006/relationships/customXml" Target="../ink/ink181.xml"/><Relationship Id="rId418" Type="http://schemas.openxmlformats.org/officeDocument/2006/relationships/image" Target="../media/image209.png"/><Relationship Id="rId222" Type="http://schemas.openxmlformats.org/officeDocument/2006/relationships/image" Target="../media/image113.png"/><Relationship Id="rId264" Type="http://schemas.openxmlformats.org/officeDocument/2006/relationships/image" Target="../media/image134.png"/><Relationship Id="rId17" Type="http://schemas.openxmlformats.org/officeDocument/2006/relationships/customXml" Target="../ink/ink8.xml"/><Relationship Id="rId59" Type="http://schemas.openxmlformats.org/officeDocument/2006/relationships/customXml" Target="../ink/ink29.xml"/><Relationship Id="rId124" Type="http://schemas.openxmlformats.org/officeDocument/2006/relationships/image" Target="../media/image64.png"/><Relationship Id="rId70" Type="http://schemas.openxmlformats.org/officeDocument/2006/relationships/image" Target="../media/image37.png"/><Relationship Id="rId166" Type="http://schemas.openxmlformats.org/officeDocument/2006/relationships/image" Target="../media/image85.png"/><Relationship Id="rId331" Type="http://schemas.openxmlformats.org/officeDocument/2006/relationships/image" Target="../media/image167.png"/><Relationship Id="rId373" Type="http://schemas.openxmlformats.org/officeDocument/2006/relationships/image" Target="../media/image188.png"/><Relationship Id="rId429" Type="http://schemas.openxmlformats.org/officeDocument/2006/relationships/customXml" Target="../ink/ink216.xml"/><Relationship Id="rId1" Type="http://schemas.openxmlformats.org/officeDocument/2006/relationships/slideLayout" Target="../slideLayouts/slideLayout7.xml"/><Relationship Id="rId233" Type="http://schemas.openxmlformats.org/officeDocument/2006/relationships/customXml" Target="../ink/ink116.xml"/><Relationship Id="rId440" Type="http://schemas.openxmlformats.org/officeDocument/2006/relationships/image" Target="../media/image220.png"/><Relationship Id="rId28" Type="http://schemas.openxmlformats.org/officeDocument/2006/relationships/image" Target="../media/image16.png"/><Relationship Id="rId275" Type="http://schemas.openxmlformats.org/officeDocument/2006/relationships/customXml" Target="../ink/ink137.xml"/><Relationship Id="rId300" Type="http://schemas.openxmlformats.org/officeDocument/2006/relationships/image" Target="../media/image152.png"/><Relationship Id="rId81" Type="http://schemas.openxmlformats.org/officeDocument/2006/relationships/customXml" Target="../ink/ink40.xml"/><Relationship Id="rId135" Type="http://schemas.openxmlformats.org/officeDocument/2006/relationships/customXml" Target="../ink/ink67.xml"/><Relationship Id="rId177" Type="http://schemas.openxmlformats.org/officeDocument/2006/relationships/customXml" Target="../ink/ink88.xml"/><Relationship Id="rId342" Type="http://schemas.openxmlformats.org/officeDocument/2006/relationships/customXml" Target="../ink/ink171.xml"/><Relationship Id="rId384" Type="http://schemas.openxmlformats.org/officeDocument/2006/relationships/image" Target="../media/image193.png"/><Relationship Id="rId202" Type="http://schemas.openxmlformats.org/officeDocument/2006/relationships/image" Target="../media/image103.png"/><Relationship Id="rId244" Type="http://schemas.openxmlformats.org/officeDocument/2006/relationships/image" Target="../media/image124.png"/><Relationship Id="rId39" Type="http://schemas.openxmlformats.org/officeDocument/2006/relationships/customXml" Target="../ink/ink19.xml"/><Relationship Id="rId286" Type="http://schemas.openxmlformats.org/officeDocument/2006/relationships/image" Target="../media/image145.png"/><Relationship Id="rId451" Type="http://schemas.openxmlformats.org/officeDocument/2006/relationships/image" Target="../media/image225.png"/><Relationship Id="rId50" Type="http://schemas.openxmlformats.org/officeDocument/2006/relationships/image" Target="../media/image27.png"/><Relationship Id="rId104" Type="http://schemas.openxmlformats.org/officeDocument/2006/relationships/image" Target="../media/image54.png"/><Relationship Id="rId146" Type="http://schemas.openxmlformats.org/officeDocument/2006/relationships/image" Target="../media/image75.png"/><Relationship Id="rId188" Type="http://schemas.openxmlformats.org/officeDocument/2006/relationships/image" Target="../media/image96.png"/><Relationship Id="rId311" Type="http://schemas.openxmlformats.org/officeDocument/2006/relationships/customXml" Target="../ink/ink155.xml"/><Relationship Id="rId353" Type="http://schemas.openxmlformats.org/officeDocument/2006/relationships/image" Target="../media/image178.png"/><Relationship Id="rId395" Type="http://schemas.openxmlformats.org/officeDocument/2006/relationships/customXml" Target="../ink/ink199.xml"/><Relationship Id="rId409" Type="http://schemas.openxmlformats.org/officeDocument/2006/relationships/customXml" Target="../ink/ink206.xml"/><Relationship Id="rId92" Type="http://schemas.openxmlformats.org/officeDocument/2006/relationships/image" Target="../media/image48.png"/><Relationship Id="rId213" Type="http://schemas.openxmlformats.org/officeDocument/2006/relationships/customXml" Target="../ink/ink106.xml"/><Relationship Id="rId420" Type="http://schemas.openxmlformats.org/officeDocument/2006/relationships/image" Target="../media/image210.png"/><Relationship Id="rId255" Type="http://schemas.openxmlformats.org/officeDocument/2006/relationships/customXml" Target="../ink/ink127.xml"/><Relationship Id="rId297" Type="http://schemas.openxmlformats.org/officeDocument/2006/relationships/customXml" Target="../ink/ink1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223398" y="184666"/>
            <a:ext cx="1190086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Simple calculation of average growth with quaterly data for Germany</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6522225" y="4962258"/>
            <a:ext cx="1476686"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a:t>Source:Destatis</a:t>
            </a:r>
            <a:endParaRPr lang="de-DE" sz="1600" dirty="0"/>
          </a:p>
        </p:txBody>
      </p:sp>
      <p:sp>
        <p:nvSpPr>
          <p:cNvPr id="2" name="Text Box 2">
            <a:extLst>
              <a:ext uri="{FF2B5EF4-FFF2-40B4-BE49-F238E27FC236}">
                <a16:creationId xmlns:a16="http://schemas.microsoft.com/office/drawing/2014/main" id="{10535568-25BA-1491-4D98-AAD7D78E22D9}"/>
              </a:ext>
            </a:extLst>
          </p:cNvPr>
          <p:cNvSpPr txBox="1">
            <a:spLocks noChangeArrowheads="1"/>
          </p:cNvSpPr>
          <p:nvPr/>
        </p:nvSpPr>
        <p:spPr bwMode="auto">
          <a:xfrm>
            <a:off x="158796" y="832680"/>
            <a:ext cx="5012246" cy="430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a:solidFill>
                  <a:srgbClr val="000000"/>
                </a:solidFill>
              </a:rPr>
              <a:t>Calculate the following average growth rates and interprete </a:t>
            </a:r>
            <a:endParaRPr lang="de-DE" sz="1400" b="1" dirty="0">
              <a:solidFill>
                <a:srgbClr val="000000"/>
              </a:solidFill>
            </a:endParaRPr>
          </a:p>
        </p:txBody>
      </p:sp>
      <p:graphicFrame>
        <p:nvGraphicFramePr>
          <p:cNvPr id="6" name="Tabelle 5">
            <a:extLst>
              <a:ext uri="{FF2B5EF4-FFF2-40B4-BE49-F238E27FC236}">
                <a16:creationId xmlns:a16="http://schemas.microsoft.com/office/drawing/2014/main" id="{B145C201-8A96-7575-CE6E-50F99EF5AFE2}"/>
              </a:ext>
            </a:extLst>
          </p:cNvPr>
          <p:cNvGraphicFramePr>
            <a:graphicFrameLocks noGrp="1"/>
          </p:cNvGraphicFramePr>
          <p:nvPr>
            <p:extLst>
              <p:ext uri="{D42A27DB-BD31-4B8C-83A1-F6EECF244321}">
                <p14:modId xmlns:p14="http://schemas.microsoft.com/office/powerpoint/2010/main" val="325440850"/>
              </p:ext>
            </p:extLst>
          </p:nvPr>
        </p:nvGraphicFramePr>
        <p:xfrm>
          <a:off x="271236" y="1494858"/>
          <a:ext cx="4376964" cy="3752064"/>
        </p:xfrm>
        <a:graphic>
          <a:graphicData uri="http://schemas.openxmlformats.org/drawingml/2006/table">
            <a:tbl>
              <a:tblPr/>
              <a:tblGrid>
                <a:gridCol w="855433">
                  <a:extLst>
                    <a:ext uri="{9D8B030D-6E8A-4147-A177-3AD203B41FA5}">
                      <a16:colId xmlns:a16="http://schemas.microsoft.com/office/drawing/2014/main" val="4008618647"/>
                    </a:ext>
                  </a:extLst>
                </a:gridCol>
                <a:gridCol w="228115">
                  <a:extLst>
                    <a:ext uri="{9D8B030D-6E8A-4147-A177-3AD203B41FA5}">
                      <a16:colId xmlns:a16="http://schemas.microsoft.com/office/drawing/2014/main" val="85246793"/>
                    </a:ext>
                  </a:extLst>
                </a:gridCol>
                <a:gridCol w="384945">
                  <a:extLst>
                    <a:ext uri="{9D8B030D-6E8A-4147-A177-3AD203B41FA5}">
                      <a16:colId xmlns:a16="http://schemas.microsoft.com/office/drawing/2014/main" val="4288152608"/>
                    </a:ext>
                  </a:extLst>
                </a:gridCol>
                <a:gridCol w="228115">
                  <a:extLst>
                    <a:ext uri="{9D8B030D-6E8A-4147-A177-3AD203B41FA5}">
                      <a16:colId xmlns:a16="http://schemas.microsoft.com/office/drawing/2014/main" val="2137281613"/>
                    </a:ext>
                  </a:extLst>
                </a:gridCol>
                <a:gridCol w="940976">
                  <a:extLst>
                    <a:ext uri="{9D8B030D-6E8A-4147-A177-3AD203B41FA5}">
                      <a16:colId xmlns:a16="http://schemas.microsoft.com/office/drawing/2014/main" val="3480983309"/>
                    </a:ext>
                  </a:extLst>
                </a:gridCol>
                <a:gridCol w="1739380">
                  <a:extLst>
                    <a:ext uri="{9D8B030D-6E8A-4147-A177-3AD203B41FA5}">
                      <a16:colId xmlns:a16="http://schemas.microsoft.com/office/drawing/2014/main" val="2422391945"/>
                    </a:ext>
                  </a:extLst>
                </a:gridCol>
              </a:tblGrid>
              <a:tr h="208448">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∅-GR qoq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annualized ∅-GR qoq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40538"/>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82171"/>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053085"/>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673227"/>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2497017"/>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072635"/>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0447894"/>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3347063"/>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789327"/>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417831"/>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816548"/>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800360"/>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098696"/>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5507858"/>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33961"/>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987870"/>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1,32%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22536"/>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dirty="0">
                          <a:solidFill>
                            <a:srgbClr val="000000"/>
                          </a:solidFill>
                          <a:effectLst/>
                          <a:latin typeface="Calibri" panose="020F0502020204030204" pitchFamily="34" charset="0"/>
                        </a:rPr>
                        <a:t>1,25%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4517635"/>
                  </a:ext>
                </a:extLst>
              </a:tr>
            </a:tbl>
          </a:graphicData>
        </a:graphic>
      </p:graphicFrame>
      <p:pic>
        <p:nvPicPr>
          <p:cNvPr id="17" name="Grafik 16">
            <a:extLst>
              <a:ext uri="{FF2B5EF4-FFF2-40B4-BE49-F238E27FC236}">
                <a16:creationId xmlns:a16="http://schemas.microsoft.com/office/drawing/2014/main" id="{4B54E53A-CBA0-C35A-EAB8-5EE4EBE0ACC6}"/>
              </a:ext>
            </a:extLst>
          </p:cNvPr>
          <p:cNvPicPr>
            <a:picLocks noChangeAspect="1"/>
          </p:cNvPicPr>
          <p:nvPr/>
        </p:nvPicPr>
        <p:blipFill>
          <a:blip r:embed="rId3"/>
          <a:stretch>
            <a:fillRect/>
          </a:stretch>
        </p:blipFill>
        <p:spPr>
          <a:xfrm>
            <a:off x="5903704" y="1071216"/>
            <a:ext cx="5715226" cy="3435216"/>
          </a:xfrm>
          <a:prstGeom prst="rect">
            <a:avLst/>
          </a:prstGeom>
        </p:spPr>
      </p:pic>
      <p:grpSp>
        <p:nvGrpSpPr>
          <p:cNvPr id="119844" name="Gruppieren 119843">
            <a:extLst>
              <a:ext uri="{FF2B5EF4-FFF2-40B4-BE49-F238E27FC236}">
                <a16:creationId xmlns:a16="http://schemas.microsoft.com/office/drawing/2014/main" id="{9C2EA169-916C-488B-9BBD-771A8D618588}"/>
              </a:ext>
            </a:extLst>
          </p:cNvPr>
          <p:cNvGrpSpPr/>
          <p:nvPr/>
        </p:nvGrpSpPr>
        <p:grpSpPr>
          <a:xfrm>
            <a:off x="1740304" y="5536980"/>
            <a:ext cx="4163400" cy="976680"/>
            <a:chOff x="7986237" y="4654096"/>
            <a:chExt cx="4163400" cy="976680"/>
          </a:xfrm>
        </p:grpSpPr>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F57287AB-49A7-4E06-AE0F-ED41589A501F}"/>
                    </a:ext>
                  </a:extLst>
                </p14:cNvPr>
                <p14:cNvContentPartPr/>
                <p14:nvPr/>
              </p14:nvContentPartPr>
              <p14:xfrm>
                <a:off x="8469357" y="4859656"/>
                <a:ext cx="5760" cy="124200"/>
              </p14:xfrm>
            </p:contentPart>
          </mc:Choice>
          <mc:Fallback>
            <p:pic>
              <p:nvPicPr>
                <p:cNvPr id="3" name="Freihand 2">
                  <a:extLst>
                    <a:ext uri="{FF2B5EF4-FFF2-40B4-BE49-F238E27FC236}">
                      <a16:creationId xmlns:a16="http://schemas.microsoft.com/office/drawing/2014/main" id="{F57287AB-49A7-4E06-AE0F-ED41589A501F}"/>
                    </a:ext>
                  </a:extLst>
                </p:cNvPr>
                <p:cNvPicPr/>
                <p:nvPr/>
              </p:nvPicPr>
              <p:blipFill>
                <a:blip r:embed="rId5"/>
                <a:stretch>
                  <a:fillRect/>
                </a:stretch>
              </p:blipFill>
              <p:spPr>
                <a:xfrm>
                  <a:off x="8460357" y="4850656"/>
                  <a:ext cx="23400" cy="1418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Freihand 3">
                  <a:extLst>
                    <a:ext uri="{FF2B5EF4-FFF2-40B4-BE49-F238E27FC236}">
                      <a16:creationId xmlns:a16="http://schemas.microsoft.com/office/drawing/2014/main" id="{A54CD86F-8284-41B1-BFFE-A7CCA3C939B6}"/>
                    </a:ext>
                  </a:extLst>
                </p14:cNvPr>
                <p14:cNvContentPartPr/>
                <p14:nvPr/>
              </p14:nvContentPartPr>
              <p14:xfrm>
                <a:off x="8520117" y="4831576"/>
                <a:ext cx="24840" cy="128160"/>
              </p14:xfrm>
            </p:contentPart>
          </mc:Choice>
          <mc:Fallback>
            <p:pic>
              <p:nvPicPr>
                <p:cNvPr id="4" name="Freihand 3">
                  <a:extLst>
                    <a:ext uri="{FF2B5EF4-FFF2-40B4-BE49-F238E27FC236}">
                      <a16:creationId xmlns:a16="http://schemas.microsoft.com/office/drawing/2014/main" id="{A54CD86F-8284-41B1-BFFE-A7CCA3C939B6}"/>
                    </a:ext>
                  </a:extLst>
                </p:cNvPr>
                <p:cNvPicPr/>
                <p:nvPr/>
              </p:nvPicPr>
              <p:blipFill>
                <a:blip r:embed="rId7"/>
                <a:stretch>
                  <a:fillRect/>
                </a:stretch>
              </p:blipFill>
              <p:spPr>
                <a:xfrm>
                  <a:off x="8511117" y="4822936"/>
                  <a:ext cx="42480" cy="1458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Freihand 4">
                  <a:extLst>
                    <a:ext uri="{FF2B5EF4-FFF2-40B4-BE49-F238E27FC236}">
                      <a16:creationId xmlns:a16="http://schemas.microsoft.com/office/drawing/2014/main" id="{A441DFCC-C5DD-4C09-B140-E365B23DFF6A}"/>
                    </a:ext>
                  </a:extLst>
                </p14:cNvPr>
                <p14:cNvContentPartPr/>
                <p14:nvPr/>
              </p14:nvContentPartPr>
              <p14:xfrm>
                <a:off x="8450997" y="4902136"/>
                <a:ext cx="88920" cy="7200"/>
              </p14:xfrm>
            </p:contentPart>
          </mc:Choice>
          <mc:Fallback>
            <p:pic>
              <p:nvPicPr>
                <p:cNvPr id="5" name="Freihand 4">
                  <a:extLst>
                    <a:ext uri="{FF2B5EF4-FFF2-40B4-BE49-F238E27FC236}">
                      <a16:creationId xmlns:a16="http://schemas.microsoft.com/office/drawing/2014/main" id="{A441DFCC-C5DD-4C09-B140-E365B23DFF6A}"/>
                    </a:ext>
                  </a:extLst>
                </p:cNvPr>
                <p:cNvPicPr/>
                <p:nvPr/>
              </p:nvPicPr>
              <p:blipFill>
                <a:blip r:embed="rId9"/>
                <a:stretch>
                  <a:fillRect/>
                </a:stretch>
              </p:blipFill>
              <p:spPr>
                <a:xfrm>
                  <a:off x="8441997" y="4893496"/>
                  <a:ext cx="106560" cy="248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Freihand 6">
                  <a:extLst>
                    <a:ext uri="{FF2B5EF4-FFF2-40B4-BE49-F238E27FC236}">
                      <a16:creationId xmlns:a16="http://schemas.microsoft.com/office/drawing/2014/main" id="{E8AA71D4-4564-46EF-AE60-4EDB72169DCA}"/>
                    </a:ext>
                  </a:extLst>
                </p14:cNvPr>
                <p14:cNvContentPartPr/>
                <p14:nvPr/>
              </p14:nvContentPartPr>
              <p14:xfrm>
                <a:off x="8564037" y="4875496"/>
                <a:ext cx="233640" cy="65880"/>
              </p14:xfrm>
            </p:contentPart>
          </mc:Choice>
          <mc:Fallback>
            <p:pic>
              <p:nvPicPr>
                <p:cNvPr id="7" name="Freihand 6">
                  <a:extLst>
                    <a:ext uri="{FF2B5EF4-FFF2-40B4-BE49-F238E27FC236}">
                      <a16:creationId xmlns:a16="http://schemas.microsoft.com/office/drawing/2014/main" id="{E8AA71D4-4564-46EF-AE60-4EDB72169DCA}"/>
                    </a:ext>
                  </a:extLst>
                </p:cNvPr>
                <p:cNvPicPr/>
                <p:nvPr/>
              </p:nvPicPr>
              <p:blipFill>
                <a:blip r:embed="rId11"/>
                <a:stretch>
                  <a:fillRect/>
                </a:stretch>
              </p:blipFill>
              <p:spPr>
                <a:xfrm>
                  <a:off x="8555397" y="4866496"/>
                  <a:ext cx="25128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8" name="Freihand 7">
                  <a:extLst>
                    <a:ext uri="{FF2B5EF4-FFF2-40B4-BE49-F238E27FC236}">
                      <a16:creationId xmlns:a16="http://schemas.microsoft.com/office/drawing/2014/main" id="{933E75AF-5AC6-40AE-A90F-7B9862604D19}"/>
                    </a:ext>
                  </a:extLst>
                </p14:cNvPr>
                <p14:cNvContentPartPr/>
                <p14:nvPr/>
              </p14:nvContentPartPr>
              <p14:xfrm>
                <a:off x="8917917" y="4810336"/>
                <a:ext cx="131400" cy="95760"/>
              </p14:xfrm>
            </p:contentPart>
          </mc:Choice>
          <mc:Fallback>
            <p:pic>
              <p:nvPicPr>
                <p:cNvPr id="8" name="Freihand 7">
                  <a:extLst>
                    <a:ext uri="{FF2B5EF4-FFF2-40B4-BE49-F238E27FC236}">
                      <a16:creationId xmlns:a16="http://schemas.microsoft.com/office/drawing/2014/main" id="{933E75AF-5AC6-40AE-A90F-7B9862604D19}"/>
                    </a:ext>
                  </a:extLst>
                </p:cNvPr>
                <p:cNvPicPr/>
                <p:nvPr/>
              </p:nvPicPr>
              <p:blipFill>
                <a:blip r:embed="rId13"/>
                <a:stretch>
                  <a:fillRect/>
                </a:stretch>
              </p:blipFill>
              <p:spPr>
                <a:xfrm>
                  <a:off x="8908917" y="4801696"/>
                  <a:ext cx="14904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Freihand 9">
                  <a:extLst>
                    <a:ext uri="{FF2B5EF4-FFF2-40B4-BE49-F238E27FC236}">
                      <a16:creationId xmlns:a16="http://schemas.microsoft.com/office/drawing/2014/main" id="{684E664C-2FC9-42CD-8D1D-ABCD6388520D}"/>
                    </a:ext>
                  </a:extLst>
                </p14:cNvPr>
                <p14:cNvContentPartPr/>
                <p14:nvPr/>
              </p14:nvContentPartPr>
              <p14:xfrm>
                <a:off x="9282597" y="4847776"/>
                <a:ext cx="194040" cy="82440"/>
              </p14:xfrm>
            </p:contentPart>
          </mc:Choice>
          <mc:Fallback>
            <p:pic>
              <p:nvPicPr>
                <p:cNvPr id="10" name="Freihand 9">
                  <a:extLst>
                    <a:ext uri="{FF2B5EF4-FFF2-40B4-BE49-F238E27FC236}">
                      <a16:creationId xmlns:a16="http://schemas.microsoft.com/office/drawing/2014/main" id="{684E664C-2FC9-42CD-8D1D-ABCD6388520D}"/>
                    </a:ext>
                  </a:extLst>
                </p:cNvPr>
                <p:cNvPicPr/>
                <p:nvPr/>
              </p:nvPicPr>
              <p:blipFill>
                <a:blip r:embed="rId15"/>
                <a:stretch>
                  <a:fillRect/>
                </a:stretch>
              </p:blipFill>
              <p:spPr>
                <a:xfrm>
                  <a:off x="9273597" y="4839136"/>
                  <a:ext cx="21168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 name="Freihand 10">
                  <a:extLst>
                    <a:ext uri="{FF2B5EF4-FFF2-40B4-BE49-F238E27FC236}">
                      <a16:creationId xmlns:a16="http://schemas.microsoft.com/office/drawing/2014/main" id="{830EDF82-9C5B-49AC-9F49-12612ECF0F0D}"/>
                    </a:ext>
                  </a:extLst>
                </p14:cNvPr>
                <p14:cNvContentPartPr/>
                <p14:nvPr/>
              </p14:nvContentPartPr>
              <p14:xfrm>
                <a:off x="9503277" y="4877296"/>
                <a:ext cx="111600" cy="44640"/>
              </p14:xfrm>
            </p:contentPart>
          </mc:Choice>
          <mc:Fallback>
            <p:pic>
              <p:nvPicPr>
                <p:cNvPr id="11" name="Freihand 10">
                  <a:extLst>
                    <a:ext uri="{FF2B5EF4-FFF2-40B4-BE49-F238E27FC236}">
                      <a16:creationId xmlns:a16="http://schemas.microsoft.com/office/drawing/2014/main" id="{830EDF82-9C5B-49AC-9F49-12612ECF0F0D}"/>
                    </a:ext>
                  </a:extLst>
                </p:cNvPr>
                <p:cNvPicPr/>
                <p:nvPr/>
              </p:nvPicPr>
              <p:blipFill>
                <a:blip r:embed="rId17"/>
                <a:stretch>
                  <a:fillRect/>
                </a:stretch>
              </p:blipFill>
              <p:spPr>
                <a:xfrm>
                  <a:off x="9494277" y="4868296"/>
                  <a:ext cx="129240" cy="622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2" name="Freihand 11">
                  <a:extLst>
                    <a:ext uri="{FF2B5EF4-FFF2-40B4-BE49-F238E27FC236}">
                      <a16:creationId xmlns:a16="http://schemas.microsoft.com/office/drawing/2014/main" id="{0D9D1F0F-DD34-4D70-9544-427C20A2711D}"/>
                    </a:ext>
                  </a:extLst>
                </p14:cNvPr>
                <p14:cNvContentPartPr/>
                <p14:nvPr/>
              </p14:nvContentPartPr>
              <p14:xfrm>
                <a:off x="9637917" y="4809976"/>
                <a:ext cx="226440" cy="108000"/>
              </p14:xfrm>
            </p:contentPart>
          </mc:Choice>
          <mc:Fallback>
            <p:pic>
              <p:nvPicPr>
                <p:cNvPr id="12" name="Freihand 11">
                  <a:extLst>
                    <a:ext uri="{FF2B5EF4-FFF2-40B4-BE49-F238E27FC236}">
                      <a16:creationId xmlns:a16="http://schemas.microsoft.com/office/drawing/2014/main" id="{0D9D1F0F-DD34-4D70-9544-427C20A2711D}"/>
                    </a:ext>
                  </a:extLst>
                </p:cNvPr>
                <p:cNvPicPr/>
                <p:nvPr/>
              </p:nvPicPr>
              <p:blipFill>
                <a:blip r:embed="rId19"/>
                <a:stretch>
                  <a:fillRect/>
                </a:stretch>
              </p:blipFill>
              <p:spPr>
                <a:xfrm>
                  <a:off x="9629277" y="4801336"/>
                  <a:ext cx="244080" cy="1256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3" name="Freihand 12">
                  <a:extLst>
                    <a:ext uri="{FF2B5EF4-FFF2-40B4-BE49-F238E27FC236}">
                      <a16:creationId xmlns:a16="http://schemas.microsoft.com/office/drawing/2014/main" id="{268DC167-862B-4FB6-83D4-63BE6A5B25BB}"/>
                    </a:ext>
                  </a:extLst>
                </p14:cNvPr>
                <p14:cNvContentPartPr/>
                <p14:nvPr/>
              </p14:nvContentPartPr>
              <p14:xfrm>
                <a:off x="9821157" y="4812496"/>
                <a:ext cx="32760" cy="18360"/>
              </p14:xfrm>
            </p:contentPart>
          </mc:Choice>
          <mc:Fallback>
            <p:pic>
              <p:nvPicPr>
                <p:cNvPr id="13" name="Freihand 12">
                  <a:extLst>
                    <a:ext uri="{FF2B5EF4-FFF2-40B4-BE49-F238E27FC236}">
                      <a16:creationId xmlns:a16="http://schemas.microsoft.com/office/drawing/2014/main" id="{268DC167-862B-4FB6-83D4-63BE6A5B25BB}"/>
                    </a:ext>
                  </a:extLst>
                </p:cNvPr>
                <p:cNvPicPr/>
                <p:nvPr/>
              </p:nvPicPr>
              <p:blipFill>
                <a:blip r:embed="rId21"/>
                <a:stretch>
                  <a:fillRect/>
                </a:stretch>
              </p:blipFill>
              <p:spPr>
                <a:xfrm>
                  <a:off x="9812517" y="4803496"/>
                  <a:ext cx="504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4" name="Freihand 13">
                  <a:extLst>
                    <a:ext uri="{FF2B5EF4-FFF2-40B4-BE49-F238E27FC236}">
                      <a16:creationId xmlns:a16="http://schemas.microsoft.com/office/drawing/2014/main" id="{57425F5F-EA2C-4826-9263-3EF5F99AB54B}"/>
                    </a:ext>
                  </a:extLst>
                </p14:cNvPr>
                <p14:cNvContentPartPr/>
                <p14:nvPr/>
              </p14:nvContentPartPr>
              <p14:xfrm>
                <a:off x="9889557" y="4836616"/>
                <a:ext cx="101160" cy="69840"/>
              </p14:xfrm>
            </p:contentPart>
          </mc:Choice>
          <mc:Fallback>
            <p:pic>
              <p:nvPicPr>
                <p:cNvPr id="14" name="Freihand 13">
                  <a:extLst>
                    <a:ext uri="{FF2B5EF4-FFF2-40B4-BE49-F238E27FC236}">
                      <a16:creationId xmlns:a16="http://schemas.microsoft.com/office/drawing/2014/main" id="{57425F5F-EA2C-4826-9263-3EF5F99AB54B}"/>
                    </a:ext>
                  </a:extLst>
                </p:cNvPr>
                <p:cNvPicPr/>
                <p:nvPr/>
              </p:nvPicPr>
              <p:blipFill>
                <a:blip r:embed="rId23"/>
                <a:stretch>
                  <a:fillRect/>
                </a:stretch>
              </p:blipFill>
              <p:spPr>
                <a:xfrm>
                  <a:off x="9880557" y="4827976"/>
                  <a:ext cx="11880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5" name="Freihand 14">
                  <a:extLst>
                    <a:ext uri="{FF2B5EF4-FFF2-40B4-BE49-F238E27FC236}">
                      <a16:creationId xmlns:a16="http://schemas.microsoft.com/office/drawing/2014/main" id="{296EA6B6-31E2-45F8-BEE2-1F479C67B8B5}"/>
                    </a:ext>
                  </a:extLst>
                </p14:cNvPr>
                <p14:cNvContentPartPr/>
                <p14:nvPr/>
              </p14:nvContentPartPr>
              <p14:xfrm>
                <a:off x="10006197" y="4827976"/>
                <a:ext cx="139680" cy="61560"/>
              </p14:xfrm>
            </p:contentPart>
          </mc:Choice>
          <mc:Fallback>
            <p:pic>
              <p:nvPicPr>
                <p:cNvPr id="15" name="Freihand 14">
                  <a:extLst>
                    <a:ext uri="{FF2B5EF4-FFF2-40B4-BE49-F238E27FC236}">
                      <a16:creationId xmlns:a16="http://schemas.microsoft.com/office/drawing/2014/main" id="{296EA6B6-31E2-45F8-BEE2-1F479C67B8B5}"/>
                    </a:ext>
                  </a:extLst>
                </p:cNvPr>
                <p:cNvPicPr/>
                <p:nvPr/>
              </p:nvPicPr>
              <p:blipFill>
                <a:blip r:embed="rId25"/>
                <a:stretch>
                  <a:fillRect/>
                </a:stretch>
              </p:blipFill>
              <p:spPr>
                <a:xfrm>
                  <a:off x="9997197" y="4819336"/>
                  <a:ext cx="15732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8" name="Freihand 17">
                  <a:extLst>
                    <a:ext uri="{FF2B5EF4-FFF2-40B4-BE49-F238E27FC236}">
                      <a16:creationId xmlns:a16="http://schemas.microsoft.com/office/drawing/2014/main" id="{877FFD93-FDA4-47ED-99BA-E90C9D4530A4}"/>
                    </a:ext>
                  </a:extLst>
                </p14:cNvPr>
                <p14:cNvContentPartPr/>
                <p14:nvPr/>
              </p14:nvContentPartPr>
              <p14:xfrm>
                <a:off x="10313637" y="4819336"/>
                <a:ext cx="111600" cy="163800"/>
              </p14:xfrm>
            </p:contentPart>
          </mc:Choice>
          <mc:Fallback>
            <p:pic>
              <p:nvPicPr>
                <p:cNvPr id="18" name="Freihand 17">
                  <a:extLst>
                    <a:ext uri="{FF2B5EF4-FFF2-40B4-BE49-F238E27FC236}">
                      <a16:creationId xmlns:a16="http://schemas.microsoft.com/office/drawing/2014/main" id="{877FFD93-FDA4-47ED-99BA-E90C9D4530A4}"/>
                    </a:ext>
                  </a:extLst>
                </p:cNvPr>
                <p:cNvPicPr/>
                <p:nvPr/>
              </p:nvPicPr>
              <p:blipFill>
                <a:blip r:embed="rId27"/>
                <a:stretch>
                  <a:fillRect/>
                </a:stretch>
              </p:blipFill>
              <p:spPr>
                <a:xfrm>
                  <a:off x="10304637" y="4810696"/>
                  <a:ext cx="129240" cy="18144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9" name="Freihand 18">
                  <a:extLst>
                    <a:ext uri="{FF2B5EF4-FFF2-40B4-BE49-F238E27FC236}">
                      <a16:creationId xmlns:a16="http://schemas.microsoft.com/office/drawing/2014/main" id="{CEC60781-FE24-4691-9EB6-D66CE59A77E6}"/>
                    </a:ext>
                  </a:extLst>
                </p14:cNvPr>
                <p14:cNvContentPartPr/>
                <p14:nvPr/>
              </p14:nvContentPartPr>
              <p14:xfrm>
                <a:off x="10410117" y="4830496"/>
                <a:ext cx="111960" cy="72720"/>
              </p14:xfrm>
            </p:contentPart>
          </mc:Choice>
          <mc:Fallback>
            <p:pic>
              <p:nvPicPr>
                <p:cNvPr id="19" name="Freihand 18">
                  <a:extLst>
                    <a:ext uri="{FF2B5EF4-FFF2-40B4-BE49-F238E27FC236}">
                      <a16:creationId xmlns:a16="http://schemas.microsoft.com/office/drawing/2014/main" id="{CEC60781-FE24-4691-9EB6-D66CE59A77E6}"/>
                    </a:ext>
                  </a:extLst>
                </p:cNvPr>
                <p:cNvPicPr/>
                <p:nvPr/>
              </p:nvPicPr>
              <p:blipFill>
                <a:blip r:embed="rId29"/>
                <a:stretch>
                  <a:fillRect/>
                </a:stretch>
              </p:blipFill>
              <p:spPr>
                <a:xfrm>
                  <a:off x="10401117" y="4821856"/>
                  <a:ext cx="12960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0" name="Freihand 19">
                  <a:extLst>
                    <a:ext uri="{FF2B5EF4-FFF2-40B4-BE49-F238E27FC236}">
                      <a16:creationId xmlns:a16="http://schemas.microsoft.com/office/drawing/2014/main" id="{186A9FB4-EF10-4716-981F-79AD66C2EDA1}"/>
                    </a:ext>
                  </a:extLst>
                </p14:cNvPr>
                <p14:cNvContentPartPr/>
                <p14:nvPr/>
              </p14:nvContentPartPr>
              <p14:xfrm>
                <a:off x="10509837" y="4738336"/>
                <a:ext cx="482760" cy="251280"/>
              </p14:xfrm>
            </p:contentPart>
          </mc:Choice>
          <mc:Fallback>
            <p:pic>
              <p:nvPicPr>
                <p:cNvPr id="20" name="Freihand 19">
                  <a:extLst>
                    <a:ext uri="{FF2B5EF4-FFF2-40B4-BE49-F238E27FC236}">
                      <a16:creationId xmlns:a16="http://schemas.microsoft.com/office/drawing/2014/main" id="{186A9FB4-EF10-4716-981F-79AD66C2EDA1}"/>
                    </a:ext>
                  </a:extLst>
                </p:cNvPr>
                <p:cNvPicPr/>
                <p:nvPr/>
              </p:nvPicPr>
              <p:blipFill>
                <a:blip r:embed="rId31"/>
                <a:stretch>
                  <a:fillRect/>
                </a:stretch>
              </p:blipFill>
              <p:spPr>
                <a:xfrm>
                  <a:off x="10501197" y="4729336"/>
                  <a:ext cx="500400" cy="2689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1" name="Freihand 20">
                  <a:extLst>
                    <a:ext uri="{FF2B5EF4-FFF2-40B4-BE49-F238E27FC236}">
                      <a16:creationId xmlns:a16="http://schemas.microsoft.com/office/drawing/2014/main" id="{1A4B5BB5-CE42-4E00-8252-16A6B0F292C7}"/>
                    </a:ext>
                  </a:extLst>
                </p14:cNvPr>
                <p14:cNvContentPartPr/>
                <p14:nvPr/>
              </p14:nvContentPartPr>
              <p14:xfrm>
                <a:off x="11072877" y="4793776"/>
                <a:ext cx="162000" cy="200880"/>
              </p14:xfrm>
            </p:contentPart>
          </mc:Choice>
          <mc:Fallback>
            <p:pic>
              <p:nvPicPr>
                <p:cNvPr id="21" name="Freihand 20">
                  <a:extLst>
                    <a:ext uri="{FF2B5EF4-FFF2-40B4-BE49-F238E27FC236}">
                      <a16:creationId xmlns:a16="http://schemas.microsoft.com/office/drawing/2014/main" id="{1A4B5BB5-CE42-4E00-8252-16A6B0F292C7}"/>
                    </a:ext>
                  </a:extLst>
                </p:cNvPr>
                <p:cNvPicPr/>
                <p:nvPr/>
              </p:nvPicPr>
              <p:blipFill>
                <a:blip r:embed="rId33"/>
                <a:stretch>
                  <a:fillRect/>
                </a:stretch>
              </p:blipFill>
              <p:spPr>
                <a:xfrm>
                  <a:off x="11063877" y="4785136"/>
                  <a:ext cx="179640" cy="2185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2" name="Freihand 21">
                  <a:extLst>
                    <a:ext uri="{FF2B5EF4-FFF2-40B4-BE49-F238E27FC236}">
                      <a16:creationId xmlns:a16="http://schemas.microsoft.com/office/drawing/2014/main" id="{86ADEE89-BDF3-4DC4-9305-9EEA23D62F76}"/>
                    </a:ext>
                  </a:extLst>
                </p14:cNvPr>
                <p14:cNvContentPartPr/>
                <p14:nvPr/>
              </p14:nvContentPartPr>
              <p14:xfrm>
                <a:off x="11248917" y="4798096"/>
                <a:ext cx="248040" cy="62280"/>
              </p14:xfrm>
            </p:contentPart>
          </mc:Choice>
          <mc:Fallback>
            <p:pic>
              <p:nvPicPr>
                <p:cNvPr id="22" name="Freihand 21">
                  <a:extLst>
                    <a:ext uri="{FF2B5EF4-FFF2-40B4-BE49-F238E27FC236}">
                      <a16:creationId xmlns:a16="http://schemas.microsoft.com/office/drawing/2014/main" id="{86ADEE89-BDF3-4DC4-9305-9EEA23D62F76}"/>
                    </a:ext>
                  </a:extLst>
                </p:cNvPr>
                <p:cNvPicPr/>
                <p:nvPr/>
              </p:nvPicPr>
              <p:blipFill>
                <a:blip r:embed="rId35"/>
                <a:stretch>
                  <a:fillRect/>
                </a:stretch>
              </p:blipFill>
              <p:spPr>
                <a:xfrm>
                  <a:off x="11240277" y="4789096"/>
                  <a:ext cx="26568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4" name="Freihand 23">
                  <a:extLst>
                    <a:ext uri="{FF2B5EF4-FFF2-40B4-BE49-F238E27FC236}">
                      <a16:creationId xmlns:a16="http://schemas.microsoft.com/office/drawing/2014/main" id="{9FB113D2-211E-4024-B0BC-A5E9C038ABF5}"/>
                    </a:ext>
                  </a:extLst>
                </p14:cNvPr>
                <p14:cNvContentPartPr/>
                <p14:nvPr/>
              </p14:nvContentPartPr>
              <p14:xfrm>
                <a:off x="11538357" y="4722856"/>
                <a:ext cx="136800" cy="110880"/>
              </p14:xfrm>
            </p:contentPart>
          </mc:Choice>
          <mc:Fallback>
            <p:pic>
              <p:nvPicPr>
                <p:cNvPr id="24" name="Freihand 23">
                  <a:extLst>
                    <a:ext uri="{FF2B5EF4-FFF2-40B4-BE49-F238E27FC236}">
                      <a16:creationId xmlns:a16="http://schemas.microsoft.com/office/drawing/2014/main" id="{9FB113D2-211E-4024-B0BC-A5E9C038ABF5}"/>
                    </a:ext>
                  </a:extLst>
                </p:cNvPr>
                <p:cNvPicPr/>
                <p:nvPr/>
              </p:nvPicPr>
              <p:blipFill>
                <a:blip r:embed="rId37"/>
                <a:stretch>
                  <a:fillRect/>
                </a:stretch>
              </p:blipFill>
              <p:spPr>
                <a:xfrm>
                  <a:off x="11529717" y="4714216"/>
                  <a:ext cx="15444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5" name="Freihand 24">
                  <a:extLst>
                    <a:ext uri="{FF2B5EF4-FFF2-40B4-BE49-F238E27FC236}">
                      <a16:creationId xmlns:a16="http://schemas.microsoft.com/office/drawing/2014/main" id="{34E80D92-D46D-4B2D-A9B0-32E5B5CD8848}"/>
                    </a:ext>
                  </a:extLst>
                </p14:cNvPr>
                <p14:cNvContentPartPr/>
                <p14:nvPr/>
              </p14:nvContentPartPr>
              <p14:xfrm>
                <a:off x="11727357" y="4781536"/>
                <a:ext cx="80640" cy="55080"/>
              </p14:xfrm>
            </p:contentPart>
          </mc:Choice>
          <mc:Fallback>
            <p:pic>
              <p:nvPicPr>
                <p:cNvPr id="25" name="Freihand 24">
                  <a:extLst>
                    <a:ext uri="{FF2B5EF4-FFF2-40B4-BE49-F238E27FC236}">
                      <a16:creationId xmlns:a16="http://schemas.microsoft.com/office/drawing/2014/main" id="{34E80D92-D46D-4B2D-A9B0-32E5B5CD8848}"/>
                    </a:ext>
                  </a:extLst>
                </p:cNvPr>
                <p:cNvPicPr/>
                <p:nvPr/>
              </p:nvPicPr>
              <p:blipFill>
                <a:blip r:embed="rId39"/>
                <a:stretch>
                  <a:fillRect/>
                </a:stretch>
              </p:blipFill>
              <p:spPr>
                <a:xfrm>
                  <a:off x="11718357" y="4772536"/>
                  <a:ext cx="9828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6" name="Freihand 25">
                  <a:extLst>
                    <a:ext uri="{FF2B5EF4-FFF2-40B4-BE49-F238E27FC236}">
                      <a16:creationId xmlns:a16="http://schemas.microsoft.com/office/drawing/2014/main" id="{A60E97BB-9FDA-4030-B781-28A552A388E3}"/>
                    </a:ext>
                  </a:extLst>
                </p14:cNvPr>
                <p14:cNvContentPartPr/>
                <p14:nvPr/>
              </p14:nvContentPartPr>
              <p14:xfrm>
                <a:off x="11798637" y="4718536"/>
                <a:ext cx="217080" cy="99720"/>
              </p14:xfrm>
            </p:contentPart>
          </mc:Choice>
          <mc:Fallback>
            <p:pic>
              <p:nvPicPr>
                <p:cNvPr id="26" name="Freihand 25">
                  <a:extLst>
                    <a:ext uri="{FF2B5EF4-FFF2-40B4-BE49-F238E27FC236}">
                      <a16:creationId xmlns:a16="http://schemas.microsoft.com/office/drawing/2014/main" id="{A60E97BB-9FDA-4030-B781-28A552A388E3}"/>
                    </a:ext>
                  </a:extLst>
                </p:cNvPr>
                <p:cNvPicPr/>
                <p:nvPr/>
              </p:nvPicPr>
              <p:blipFill>
                <a:blip r:embed="rId41"/>
                <a:stretch>
                  <a:fillRect/>
                </a:stretch>
              </p:blipFill>
              <p:spPr>
                <a:xfrm>
                  <a:off x="11789637" y="4709536"/>
                  <a:ext cx="23472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7" name="Freihand 26">
                  <a:extLst>
                    <a:ext uri="{FF2B5EF4-FFF2-40B4-BE49-F238E27FC236}">
                      <a16:creationId xmlns:a16="http://schemas.microsoft.com/office/drawing/2014/main" id="{6135BEEF-C9F1-4864-BB6B-BA3E81DB8E9A}"/>
                    </a:ext>
                  </a:extLst>
                </p14:cNvPr>
                <p14:cNvContentPartPr/>
                <p14:nvPr/>
              </p14:nvContentPartPr>
              <p14:xfrm>
                <a:off x="12022917" y="4757776"/>
                <a:ext cx="84960" cy="87840"/>
              </p14:xfrm>
            </p:contentPart>
          </mc:Choice>
          <mc:Fallback>
            <p:pic>
              <p:nvPicPr>
                <p:cNvPr id="27" name="Freihand 26">
                  <a:extLst>
                    <a:ext uri="{FF2B5EF4-FFF2-40B4-BE49-F238E27FC236}">
                      <a16:creationId xmlns:a16="http://schemas.microsoft.com/office/drawing/2014/main" id="{6135BEEF-C9F1-4864-BB6B-BA3E81DB8E9A}"/>
                    </a:ext>
                  </a:extLst>
                </p:cNvPr>
                <p:cNvPicPr/>
                <p:nvPr/>
              </p:nvPicPr>
              <p:blipFill>
                <a:blip r:embed="rId43"/>
                <a:stretch>
                  <a:fillRect/>
                </a:stretch>
              </p:blipFill>
              <p:spPr>
                <a:xfrm>
                  <a:off x="12014277" y="4748776"/>
                  <a:ext cx="10260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8" name="Freihand 27">
                  <a:extLst>
                    <a:ext uri="{FF2B5EF4-FFF2-40B4-BE49-F238E27FC236}">
                      <a16:creationId xmlns:a16="http://schemas.microsoft.com/office/drawing/2014/main" id="{739A41C3-8EE5-4289-8847-93B978CBAE6F}"/>
                    </a:ext>
                  </a:extLst>
                </p14:cNvPr>
                <p14:cNvContentPartPr/>
                <p14:nvPr/>
              </p14:nvContentPartPr>
              <p14:xfrm>
                <a:off x="12073677" y="4654096"/>
                <a:ext cx="75960" cy="99000"/>
              </p14:xfrm>
            </p:contentPart>
          </mc:Choice>
          <mc:Fallback>
            <p:pic>
              <p:nvPicPr>
                <p:cNvPr id="28" name="Freihand 27">
                  <a:extLst>
                    <a:ext uri="{FF2B5EF4-FFF2-40B4-BE49-F238E27FC236}">
                      <a16:creationId xmlns:a16="http://schemas.microsoft.com/office/drawing/2014/main" id="{739A41C3-8EE5-4289-8847-93B978CBAE6F}"/>
                    </a:ext>
                  </a:extLst>
                </p:cNvPr>
                <p:cNvPicPr/>
                <p:nvPr/>
              </p:nvPicPr>
              <p:blipFill>
                <a:blip r:embed="rId45"/>
                <a:stretch>
                  <a:fillRect/>
                </a:stretch>
              </p:blipFill>
              <p:spPr>
                <a:xfrm>
                  <a:off x="12064677" y="4645456"/>
                  <a:ext cx="9360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9" name="Freihand 28">
                  <a:extLst>
                    <a:ext uri="{FF2B5EF4-FFF2-40B4-BE49-F238E27FC236}">
                      <a16:creationId xmlns:a16="http://schemas.microsoft.com/office/drawing/2014/main" id="{AFEA1126-E5DB-4BE2-89A3-F359557F17B9}"/>
                    </a:ext>
                  </a:extLst>
                </p14:cNvPr>
                <p14:cNvContentPartPr/>
                <p14:nvPr/>
              </p14:nvContentPartPr>
              <p14:xfrm>
                <a:off x="12111117" y="4818616"/>
                <a:ext cx="3600" cy="7920"/>
              </p14:xfrm>
            </p:contentPart>
          </mc:Choice>
          <mc:Fallback>
            <p:pic>
              <p:nvPicPr>
                <p:cNvPr id="29" name="Freihand 28">
                  <a:extLst>
                    <a:ext uri="{FF2B5EF4-FFF2-40B4-BE49-F238E27FC236}">
                      <a16:creationId xmlns:a16="http://schemas.microsoft.com/office/drawing/2014/main" id="{AFEA1126-E5DB-4BE2-89A3-F359557F17B9}"/>
                    </a:ext>
                  </a:extLst>
                </p:cNvPr>
                <p:cNvPicPr/>
                <p:nvPr/>
              </p:nvPicPr>
              <p:blipFill>
                <a:blip r:embed="rId47"/>
                <a:stretch>
                  <a:fillRect/>
                </a:stretch>
              </p:blipFill>
              <p:spPr>
                <a:xfrm>
                  <a:off x="12102477" y="4809976"/>
                  <a:ext cx="2124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5" name="Freihand 34">
                  <a:extLst>
                    <a:ext uri="{FF2B5EF4-FFF2-40B4-BE49-F238E27FC236}">
                      <a16:creationId xmlns:a16="http://schemas.microsoft.com/office/drawing/2014/main" id="{8369B621-D51D-440B-9728-858A6EAB69F4}"/>
                    </a:ext>
                  </a:extLst>
                </p14:cNvPr>
                <p14:cNvContentPartPr/>
                <p14:nvPr/>
              </p14:nvContentPartPr>
              <p14:xfrm>
                <a:off x="8027997" y="5486416"/>
                <a:ext cx="64080" cy="144360"/>
              </p14:xfrm>
            </p:contentPart>
          </mc:Choice>
          <mc:Fallback>
            <p:pic>
              <p:nvPicPr>
                <p:cNvPr id="35" name="Freihand 34">
                  <a:extLst>
                    <a:ext uri="{FF2B5EF4-FFF2-40B4-BE49-F238E27FC236}">
                      <a16:creationId xmlns:a16="http://schemas.microsoft.com/office/drawing/2014/main" id="{8369B621-D51D-440B-9728-858A6EAB69F4}"/>
                    </a:ext>
                  </a:extLst>
                </p:cNvPr>
                <p:cNvPicPr/>
                <p:nvPr/>
              </p:nvPicPr>
              <p:blipFill>
                <a:blip r:embed="rId49"/>
                <a:stretch>
                  <a:fillRect/>
                </a:stretch>
              </p:blipFill>
              <p:spPr>
                <a:xfrm>
                  <a:off x="8019357" y="5477416"/>
                  <a:ext cx="81720" cy="16200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6" name="Freihand 35">
                  <a:extLst>
                    <a:ext uri="{FF2B5EF4-FFF2-40B4-BE49-F238E27FC236}">
                      <a16:creationId xmlns:a16="http://schemas.microsoft.com/office/drawing/2014/main" id="{392305D2-6037-42C5-948F-A8C8AC928462}"/>
                    </a:ext>
                  </a:extLst>
                </p14:cNvPr>
                <p14:cNvContentPartPr/>
                <p14:nvPr/>
              </p14:nvContentPartPr>
              <p14:xfrm>
                <a:off x="7986237" y="5526376"/>
                <a:ext cx="126360" cy="24120"/>
              </p14:xfrm>
            </p:contentPart>
          </mc:Choice>
          <mc:Fallback>
            <p:pic>
              <p:nvPicPr>
                <p:cNvPr id="36" name="Freihand 35">
                  <a:extLst>
                    <a:ext uri="{FF2B5EF4-FFF2-40B4-BE49-F238E27FC236}">
                      <a16:creationId xmlns:a16="http://schemas.microsoft.com/office/drawing/2014/main" id="{392305D2-6037-42C5-948F-A8C8AC928462}"/>
                    </a:ext>
                  </a:extLst>
                </p:cNvPr>
                <p:cNvPicPr/>
                <p:nvPr/>
              </p:nvPicPr>
              <p:blipFill>
                <a:blip r:embed="rId51"/>
                <a:stretch>
                  <a:fillRect/>
                </a:stretch>
              </p:blipFill>
              <p:spPr>
                <a:xfrm>
                  <a:off x="7977237" y="5517376"/>
                  <a:ext cx="14400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7" name="Freihand 36">
                  <a:extLst>
                    <a:ext uri="{FF2B5EF4-FFF2-40B4-BE49-F238E27FC236}">
                      <a16:creationId xmlns:a16="http://schemas.microsoft.com/office/drawing/2014/main" id="{82FE01F6-6BFE-467F-96A2-0DFFF9718348}"/>
                    </a:ext>
                  </a:extLst>
                </p14:cNvPr>
                <p14:cNvContentPartPr/>
                <p14:nvPr/>
              </p14:nvContentPartPr>
              <p14:xfrm>
                <a:off x="8137437" y="5527096"/>
                <a:ext cx="106560" cy="47880"/>
              </p14:xfrm>
            </p:contentPart>
          </mc:Choice>
          <mc:Fallback>
            <p:pic>
              <p:nvPicPr>
                <p:cNvPr id="37" name="Freihand 36">
                  <a:extLst>
                    <a:ext uri="{FF2B5EF4-FFF2-40B4-BE49-F238E27FC236}">
                      <a16:creationId xmlns:a16="http://schemas.microsoft.com/office/drawing/2014/main" id="{82FE01F6-6BFE-467F-96A2-0DFFF9718348}"/>
                    </a:ext>
                  </a:extLst>
                </p:cNvPr>
                <p:cNvPicPr/>
                <p:nvPr/>
              </p:nvPicPr>
              <p:blipFill>
                <a:blip r:embed="rId53"/>
                <a:stretch>
                  <a:fillRect/>
                </a:stretch>
              </p:blipFill>
              <p:spPr>
                <a:xfrm>
                  <a:off x="8128437" y="5518096"/>
                  <a:ext cx="124200" cy="6552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8" name="Freihand 37">
                  <a:extLst>
                    <a:ext uri="{FF2B5EF4-FFF2-40B4-BE49-F238E27FC236}">
                      <a16:creationId xmlns:a16="http://schemas.microsoft.com/office/drawing/2014/main" id="{5562411D-8CED-4178-BD79-C948BB062E1D}"/>
                    </a:ext>
                  </a:extLst>
                </p14:cNvPr>
                <p14:cNvContentPartPr/>
                <p14:nvPr/>
              </p14:nvContentPartPr>
              <p14:xfrm>
                <a:off x="8286837" y="5499016"/>
                <a:ext cx="87120" cy="81360"/>
              </p14:xfrm>
            </p:contentPart>
          </mc:Choice>
          <mc:Fallback>
            <p:pic>
              <p:nvPicPr>
                <p:cNvPr id="38" name="Freihand 37">
                  <a:extLst>
                    <a:ext uri="{FF2B5EF4-FFF2-40B4-BE49-F238E27FC236}">
                      <a16:creationId xmlns:a16="http://schemas.microsoft.com/office/drawing/2014/main" id="{5562411D-8CED-4178-BD79-C948BB062E1D}"/>
                    </a:ext>
                  </a:extLst>
                </p:cNvPr>
                <p:cNvPicPr/>
                <p:nvPr/>
              </p:nvPicPr>
              <p:blipFill>
                <a:blip r:embed="rId55"/>
                <a:stretch>
                  <a:fillRect/>
                </a:stretch>
              </p:blipFill>
              <p:spPr>
                <a:xfrm>
                  <a:off x="8278197" y="5490376"/>
                  <a:ext cx="10476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1" name="Freihand 30">
                  <a:extLst>
                    <a:ext uri="{FF2B5EF4-FFF2-40B4-BE49-F238E27FC236}">
                      <a16:creationId xmlns:a16="http://schemas.microsoft.com/office/drawing/2014/main" id="{413745C5-761E-40E4-A43B-4083615034BB}"/>
                    </a:ext>
                  </a:extLst>
                </p14:cNvPr>
                <p14:cNvContentPartPr/>
                <p14:nvPr/>
              </p14:nvContentPartPr>
              <p14:xfrm>
                <a:off x="8155077" y="5238016"/>
                <a:ext cx="103320" cy="140400"/>
              </p14:xfrm>
            </p:contentPart>
          </mc:Choice>
          <mc:Fallback>
            <p:pic>
              <p:nvPicPr>
                <p:cNvPr id="31" name="Freihand 30">
                  <a:extLst>
                    <a:ext uri="{FF2B5EF4-FFF2-40B4-BE49-F238E27FC236}">
                      <a16:creationId xmlns:a16="http://schemas.microsoft.com/office/drawing/2014/main" id="{413745C5-761E-40E4-A43B-4083615034BB}"/>
                    </a:ext>
                  </a:extLst>
                </p:cNvPr>
                <p:cNvPicPr/>
                <p:nvPr/>
              </p:nvPicPr>
              <p:blipFill>
                <a:blip r:embed="rId57"/>
                <a:stretch>
                  <a:fillRect/>
                </a:stretch>
              </p:blipFill>
              <p:spPr>
                <a:xfrm>
                  <a:off x="8146437" y="5229376"/>
                  <a:ext cx="120960" cy="15804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2" name="Freihand 31">
                  <a:extLst>
                    <a:ext uri="{FF2B5EF4-FFF2-40B4-BE49-F238E27FC236}">
                      <a16:creationId xmlns:a16="http://schemas.microsoft.com/office/drawing/2014/main" id="{B5EFD49F-6015-47CC-9ED5-EF38979436F2}"/>
                    </a:ext>
                  </a:extLst>
                </p14:cNvPr>
                <p14:cNvContentPartPr/>
                <p14:nvPr/>
              </p14:nvContentPartPr>
              <p14:xfrm>
                <a:off x="8280717" y="5251336"/>
                <a:ext cx="105480" cy="96120"/>
              </p14:xfrm>
            </p:contentPart>
          </mc:Choice>
          <mc:Fallback>
            <p:pic>
              <p:nvPicPr>
                <p:cNvPr id="32" name="Freihand 31">
                  <a:extLst>
                    <a:ext uri="{FF2B5EF4-FFF2-40B4-BE49-F238E27FC236}">
                      <a16:creationId xmlns:a16="http://schemas.microsoft.com/office/drawing/2014/main" id="{B5EFD49F-6015-47CC-9ED5-EF38979436F2}"/>
                    </a:ext>
                  </a:extLst>
                </p:cNvPr>
                <p:cNvPicPr/>
                <p:nvPr/>
              </p:nvPicPr>
              <p:blipFill>
                <a:blip r:embed="rId59"/>
                <a:stretch>
                  <a:fillRect/>
                </a:stretch>
              </p:blipFill>
              <p:spPr>
                <a:xfrm>
                  <a:off x="8272077" y="5242336"/>
                  <a:ext cx="123120" cy="11376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3" name="Freihand 32">
                  <a:extLst>
                    <a:ext uri="{FF2B5EF4-FFF2-40B4-BE49-F238E27FC236}">
                      <a16:creationId xmlns:a16="http://schemas.microsoft.com/office/drawing/2014/main" id="{0B3A7B82-2BC6-4A50-9D21-DFA52E03D146}"/>
                    </a:ext>
                  </a:extLst>
                </p14:cNvPr>
                <p14:cNvContentPartPr/>
                <p14:nvPr/>
              </p14:nvContentPartPr>
              <p14:xfrm>
                <a:off x="8412477" y="5245936"/>
                <a:ext cx="85320" cy="112680"/>
              </p14:xfrm>
            </p:contentPart>
          </mc:Choice>
          <mc:Fallback>
            <p:pic>
              <p:nvPicPr>
                <p:cNvPr id="33" name="Freihand 32">
                  <a:extLst>
                    <a:ext uri="{FF2B5EF4-FFF2-40B4-BE49-F238E27FC236}">
                      <a16:creationId xmlns:a16="http://schemas.microsoft.com/office/drawing/2014/main" id="{0B3A7B82-2BC6-4A50-9D21-DFA52E03D146}"/>
                    </a:ext>
                  </a:extLst>
                </p:cNvPr>
                <p:cNvPicPr/>
                <p:nvPr/>
              </p:nvPicPr>
              <p:blipFill>
                <a:blip r:embed="rId61"/>
                <a:stretch>
                  <a:fillRect/>
                </a:stretch>
              </p:blipFill>
              <p:spPr>
                <a:xfrm>
                  <a:off x="8403477" y="5236936"/>
                  <a:ext cx="10296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54" name="Freihand 53">
                  <a:extLst>
                    <a:ext uri="{FF2B5EF4-FFF2-40B4-BE49-F238E27FC236}">
                      <a16:creationId xmlns:a16="http://schemas.microsoft.com/office/drawing/2014/main" id="{F77CB10B-F1B9-4D07-A6A3-2F7D22E5D489}"/>
                    </a:ext>
                  </a:extLst>
                </p14:cNvPr>
                <p14:cNvContentPartPr/>
                <p14:nvPr/>
              </p14:nvContentPartPr>
              <p14:xfrm>
                <a:off x="8080197" y="5182936"/>
                <a:ext cx="117360" cy="230760"/>
              </p14:xfrm>
            </p:contentPart>
          </mc:Choice>
          <mc:Fallback>
            <p:pic>
              <p:nvPicPr>
                <p:cNvPr id="54" name="Freihand 53">
                  <a:extLst>
                    <a:ext uri="{FF2B5EF4-FFF2-40B4-BE49-F238E27FC236}">
                      <a16:creationId xmlns:a16="http://schemas.microsoft.com/office/drawing/2014/main" id="{F77CB10B-F1B9-4D07-A6A3-2F7D22E5D489}"/>
                    </a:ext>
                  </a:extLst>
                </p:cNvPr>
                <p:cNvPicPr/>
                <p:nvPr/>
              </p:nvPicPr>
              <p:blipFill>
                <a:blip r:embed="rId63"/>
                <a:stretch>
                  <a:fillRect/>
                </a:stretch>
              </p:blipFill>
              <p:spPr>
                <a:xfrm>
                  <a:off x="8071557" y="5174296"/>
                  <a:ext cx="135000" cy="24840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55" name="Freihand 54">
                  <a:extLst>
                    <a:ext uri="{FF2B5EF4-FFF2-40B4-BE49-F238E27FC236}">
                      <a16:creationId xmlns:a16="http://schemas.microsoft.com/office/drawing/2014/main" id="{BDA72DF6-D19C-4B02-B9F0-5EA758D168FD}"/>
                    </a:ext>
                  </a:extLst>
                </p14:cNvPr>
                <p14:cNvContentPartPr/>
                <p14:nvPr/>
              </p14:nvContentPartPr>
              <p14:xfrm>
                <a:off x="9386997" y="5084656"/>
                <a:ext cx="90000" cy="230400"/>
              </p14:xfrm>
            </p:contentPart>
          </mc:Choice>
          <mc:Fallback>
            <p:pic>
              <p:nvPicPr>
                <p:cNvPr id="55" name="Freihand 54">
                  <a:extLst>
                    <a:ext uri="{FF2B5EF4-FFF2-40B4-BE49-F238E27FC236}">
                      <a16:creationId xmlns:a16="http://schemas.microsoft.com/office/drawing/2014/main" id="{BDA72DF6-D19C-4B02-B9F0-5EA758D168FD}"/>
                    </a:ext>
                  </a:extLst>
                </p:cNvPr>
                <p:cNvPicPr/>
                <p:nvPr/>
              </p:nvPicPr>
              <p:blipFill>
                <a:blip r:embed="rId65"/>
                <a:stretch>
                  <a:fillRect/>
                </a:stretch>
              </p:blipFill>
              <p:spPr>
                <a:xfrm>
                  <a:off x="9377997" y="5075656"/>
                  <a:ext cx="107640" cy="24804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40" name="Freihand 39">
                  <a:extLst>
                    <a:ext uri="{FF2B5EF4-FFF2-40B4-BE49-F238E27FC236}">
                      <a16:creationId xmlns:a16="http://schemas.microsoft.com/office/drawing/2014/main" id="{76CC7AFB-FC7D-40B3-99D0-FFBFD3491AF3}"/>
                    </a:ext>
                  </a:extLst>
                </p14:cNvPr>
                <p14:cNvContentPartPr/>
                <p14:nvPr/>
              </p14:nvContentPartPr>
              <p14:xfrm>
                <a:off x="8560797" y="5178256"/>
                <a:ext cx="57240" cy="183600"/>
              </p14:xfrm>
            </p:contentPart>
          </mc:Choice>
          <mc:Fallback>
            <p:pic>
              <p:nvPicPr>
                <p:cNvPr id="40" name="Freihand 39">
                  <a:extLst>
                    <a:ext uri="{FF2B5EF4-FFF2-40B4-BE49-F238E27FC236}">
                      <a16:creationId xmlns:a16="http://schemas.microsoft.com/office/drawing/2014/main" id="{76CC7AFB-FC7D-40B3-99D0-FFBFD3491AF3}"/>
                    </a:ext>
                  </a:extLst>
                </p:cNvPr>
                <p:cNvPicPr/>
                <p:nvPr/>
              </p:nvPicPr>
              <p:blipFill>
                <a:blip r:embed="rId67"/>
                <a:stretch>
                  <a:fillRect/>
                </a:stretch>
              </p:blipFill>
              <p:spPr>
                <a:xfrm>
                  <a:off x="8552157" y="5169616"/>
                  <a:ext cx="74880" cy="20124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1" name="Freihand 40">
                  <a:extLst>
                    <a:ext uri="{FF2B5EF4-FFF2-40B4-BE49-F238E27FC236}">
                      <a16:creationId xmlns:a16="http://schemas.microsoft.com/office/drawing/2014/main" id="{9BEAFF42-07F7-4FF5-A124-F86BAA25D74B}"/>
                    </a:ext>
                  </a:extLst>
                </p14:cNvPr>
                <p14:cNvContentPartPr/>
                <p14:nvPr/>
              </p14:nvContentPartPr>
              <p14:xfrm>
                <a:off x="8675277" y="5186536"/>
                <a:ext cx="86040" cy="117720"/>
              </p14:xfrm>
            </p:contentPart>
          </mc:Choice>
          <mc:Fallback>
            <p:pic>
              <p:nvPicPr>
                <p:cNvPr id="41" name="Freihand 40">
                  <a:extLst>
                    <a:ext uri="{FF2B5EF4-FFF2-40B4-BE49-F238E27FC236}">
                      <a16:creationId xmlns:a16="http://schemas.microsoft.com/office/drawing/2014/main" id="{9BEAFF42-07F7-4FF5-A124-F86BAA25D74B}"/>
                    </a:ext>
                  </a:extLst>
                </p:cNvPr>
                <p:cNvPicPr/>
                <p:nvPr/>
              </p:nvPicPr>
              <p:blipFill>
                <a:blip r:embed="rId69"/>
                <a:stretch>
                  <a:fillRect/>
                </a:stretch>
              </p:blipFill>
              <p:spPr>
                <a:xfrm>
                  <a:off x="8666277" y="5177896"/>
                  <a:ext cx="103680" cy="13536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3" name="Freihand 42">
                  <a:extLst>
                    <a:ext uri="{FF2B5EF4-FFF2-40B4-BE49-F238E27FC236}">
                      <a16:creationId xmlns:a16="http://schemas.microsoft.com/office/drawing/2014/main" id="{93DF3105-5982-401A-AEC5-9BE1A84136F4}"/>
                    </a:ext>
                  </a:extLst>
                </p14:cNvPr>
                <p14:cNvContentPartPr/>
                <p14:nvPr/>
              </p14:nvContentPartPr>
              <p14:xfrm>
                <a:off x="8844837" y="5201296"/>
                <a:ext cx="15120" cy="94680"/>
              </p14:xfrm>
            </p:contentPart>
          </mc:Choice>
          <mc:Fallback>
            <p:pic>
              <p:nvPicPr>
                <p:cNvPr id="43" name="Freihand 42">
                  <a:extLst>
                    <a:ext uri="{FF2B5EF4-FFF2-40B4-BE49-F238E27FC236}">
                      <a16:creationId xmlns:a16="http://schemas.microsoft.com/office/drawing/2014/main" id="{93DF3105-5982-401A-AEC5-9BE1A84136F4}"/>
                    </a:ext>
                  </a:extLst>
                </p:cNvPr>
                <p:cNvPicPr/>
                <p:nvPr/>
              </p:nvPicPr>
              <p:blipFill>
                <a:blip r:embed="rId71"/>
                <a:stretch>
                  <a:fillRect/>
                </a:stretch>
              </p:blipFill>
              <p:spPr>
                <a:xfrm>
                  <a:off x="8836197" y="5192296"/>
                  <a:ext cx="3276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4" name="Freihand 43">
                  <a:extLst>
                    <a:ext uri="{FF2B5EF4-FFF2-40B4-BE49-F238E27FC236}">
                      <a16:creationId xmlns:a16="http://schemas.microsoft.com/office/drawing/2014/main" id="{73A0837D-FEF6-4F97-96AC-0B5DB6EC56CD}"/>
                    </a:ext>
                  </a:extLst>
                </p14:cNvPr>
                <p14:cNvContentPartPr/>
                <p14:nvPr/>
              </p14:nvContentPartPr>
              <p14:xfrm>
                <a:off x="8798757" y="5240536"/>
                <a:ext cx="106560" cy="12240"/>
              </p14:xfrm>
            </p:contentPart>
          </mc:Choice>
          <mc:Fallback>
            <p:pic>
              <p:nvPicPr>
                <p:cNvPr id="44" name="Freihand 43">
                  <a:extLst>
                    <a:ext uri="{FF2B5EF4-FFF2-40B4-BE49-F238E27FC236}">
                      <a16:creationId xmlns:a16="http://schemas.microsoft.com/office/drawing/2014/main" id="{73A0837D-FEF6-4F97-96AC-0B5DB6EC56CD}"/>
                    </a:ext>
                  </a:extLst>
                </p:cNvPr>
                <p:cNvPicPr/>
                <p:nvPr/>
              </p:nvPicPr>
              <p:blipFill>
                <a:blip r:embed="rId73"/>
                <a:stretch>
                  <a:fillRect/>
                </a:stretch>
              </p:blipFill>
              <p:spPr>
                <a:xfrm>
                  <a:off x="8789757" y="5231896"/>
                  <a:ext cx="12420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5" name="Freihand 44">
                  <a:extLst>
                    <a:ext uri="{FF2B5EF4-FFF2-40B4-BE49-F238E27FC236}">
                      <a16:creationId xmlns:a16="http://schemas.microsoft.com/office/drawing/2014/main" id="{7E117E2F-905B-4DEF-94F6-BD43BFCD4576}"/>
                    </a:ext>
                  </a:extLst>
                </p14:cNvPr>
                <p14:cNvContentPartPr/>
                <p14:nvPr/>
              </p14:nvContentPartPr>
              <p14:xfrm>
                <a:off x="8945637" y="5195536"/>
                <a:ext cx="80640" cy="95040"/>
              </p14:xfrm>
            </p:contentPart>
          </mc:Choice>
          <mc:Fallback>
            <p:pic>
              <p:nvPicPr>
                <p:cNvPr id="45" name="Freihand 44">
                  <a:extLst>
                    <a:ext uri="{FF2B5EF4-FFF2-40B4-BE49-F238E27FC236}">
                      <a16:creationId xmlns:a16="http://schemas.microsoft.com/office/drawing/2014/main" id="{7E117E2F-905B-4DEF-94F6-BD43BFCD4576}"/>
                    </a:ext>
                  </a:extLst>
                </p:cNvPr>
                <p:cNvPicPr/>
                <p:nvPr/>
              </p:nvPicPr>
              <p:blipFill>
                <a:blip r:embed="rId75"/>
                <a:stretch>
                  <a:fillRect/>
                </a:stretch>
              </p:blipFill>
              <p:spPr>
                <a:xfrm>
                  <a:off x="8936637" y="5186536"/>
                  <a:ext cx="9828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6" name="Freihand 45">
                  <a:extLst>
                    <a:ext uri="{FF2B5EF4-FFF2-40B4-BE49-F238E27FC236}">
                      <a16:creationId xmlns:a16="http://schemas.microsoft.com/office/drawing/2014/main" id="{C92512FA-B667-401B-AAA2-148C6E1CAD9A}"/>
                    </a:ext>
                  </a:extLst>
                </p14:cNvPr>
                <p14:cNvContentPartPr/>
                <p14:nvPr/>
              </p14:nvContentPartPr>
              <p14:xfrm>
                <a:off x="9029157" y="5269336"/>
                <a:ext cx="22680" cy="74520"/>
              </p14:xfrm>
            </p:contentPart>
          </mc:Choice>
          <mc:Fallback>
            <p:pic>
              <p:nvPicPr>
                <p:cNvPr id="46" name="Freihand 45">
                  <a:extLst>
                    <a:ext uri="{FF2B5EF4-FFF2-40B4-BE49-F238E27FC236}">
                      <a16:creationId xmlns:a16="http://schemas.microsoft.com/office/drawing/2014/main" id="{C92512FA-B667-401B-AAA2-148C6E1CAD9A}"/>
                    </a:ext>
                  </a:extLst>
                </p:cNvPr>
                <p:cNvPicPr/>
                <p:nvPr/>
              </p:nvPicPr>
              <p:blipFill>
                <a:blip r:embed="rId77"/>
                <a:stretch>
                  <a:fillRect/>
                </a:stretch>
              </p:blipFill>
              <p:spPr>
                <a:xfrm>
                  <a:off x="9020157" y="5260336"/>
                  <a:ext cx="4032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7" name="Freihand 46">
                  <a:extLst>
                    <a:ext uri="{FF2B5EF4-FFF2-40B4-BE49-F238E27FC236}">
                      <a16:creationId xmlns:a16="http://schemas.microsoft.com/office/drawing/2014/main" id="{72237BCE-80FB-481A-B731-5D66692FDA15}"/>
                    </a:ext>
                  </a:extLst>
                </p14:cNvPr>
                <p14:cNvContentPartPr/>
                <p14:nvPr/>
              </p14:nvContentPartPr>
              <p14:xfrm>
                <a:off x="9093597" y="5163496"/>
                <a:ext cx="78840" cy="116640"/>
              </p14:xfrm>
            </p:contentPart>
          </mc:Choice>
          <mc:Fallback>
            <p:pic>
              <p:nvPicPr>
                <p:cNvPr id="47" name="Freihand 46">
                  <a:extLst>
                    <a:ext uri="{FF2B5EF4-FFF2-40B4-BE49-F238E27FC236}">
                      <a16:creationId xmlns:a16="http://schemas.microsoft.com/office/drawing/2014/main" id="{72237BCE-80FB-481A-B731-5D66692FDA15}"/>
                    </a:ext>
                  </a:extLst>
                </p:cNvPr>
                <p:cNvPicPr/>
                <p:nvPr/>
              </p:nvPicPr>
              <p:blipFill>
                <a:blip r:embed="rId79"/>
                <a:stretch>
                  <a:fillRect/>
                </a:stretch>
              </p:blipFill>
              <p:spPr>
                <a:xfrm>
                  <a:off x="9084957" y="5154856"/>
                  <a:ext cx="96480" cy="13428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8" name="Freihand 47">
                  <a:extLst>
                    <a:ext uri="{FF2B5EF4-FFF2-40B4-BE49-F238E27FC236}">
                      <a16:creationId xmlns:a16="http://schemas.microsoft.com/office/drawing/2014/main" id="{664B3940-41B1-48A7-96BF-EBFF8E15A5CC}"/>
                    </a:ext>
                  </a:extLst>
                </p14:cNvPr>
                <p14:cNvContentPartPr/>
                <p14:nvPr/>
              </p14:nvContentPartPr>
              <p14:xfrm>
                <a:off x="9185037" y="5145856"/>
                <a:ext cx="66960" cy="127440"/>
              </p14:xfrm>
            </p:contentPart>
          </mc:Choice>
          <mc:Fallback>
            <p:pic>
              <p:nvPicPr>
                <p:cNvPr id="48" name="Freihand 47">
                  <a:extLst>
                    <a:ext uri="{FF2B5EF4-FFF2-40B4-BE49-F238E27FC236}">
                      <a16:creationId xmlns:a16="http://schemas.microsoft.com/office/drawing/2014/main" id="{664B3940-41B1-48A7-96BF-EBFF8E15A5CC}"/>
                    </a:ext>
                  </a:extLst>
                </p:cNvPr>
                <p:cNvPicPr/>
                <p:nvPr/>
              </p:nvPicPr>
              <p:blipFill>
                <a:blip r:embed="rId81"/>
                <a:stretch>
                  <a:fillRect/>
                </a:stretch>
              </p:blipFill>
              <p:spPr>
                <a:xfrm>
                  <a:off x="9176037" y="5137216"/>
                  <a:ext cx="84600" cy="14508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9" name="Freihand 48">
                  <a:extLst>
                    <a:ext uri="{FF2B5EF4-FFF2-40B4-BE49-F238E27FC236}">
                      <a16:creationId xmlns:a16="http://schemas.microsoft.com/office/drawing/2014/main" id="{96D0FF23-FD28-4520-B848-1FB0B2033C79}"/>
                    </a:ext>
                  </a:extLst>
                </p14:cNvPr>
                <p14:cNvContentPartPr/>
                <p14:nvPr/>
              </p14:nvContentPartPr>
              <p14:xfrm>
                <a:off x="9310317" y="5163136"/>
                <a:ext cx="60480" cy="99360"/>
              </p14:xfrm>
            </p:contentPart>
          </mc:Choice>
          <mc:Fallback>
            <p:pic>
              <p:nvPicPr>
                <p:cNvPr id="49" name="Freihand 48">
                  <a:extLst>
                    <a:ext uri="{FF2B5EF4-FFF2-40B4-BE49-F238E27FC236}">
                      <a16:creationId xmlns:a16="http://schemas.microsoft.com/office/drawing/2014/main" id="{96D0FF23-FD28-4520-B848-1FB0B2033C79}"/>
                    </a:ext>
                  </a:extLst>
                </p:cNvPr>
                <p:cNvPicPr/>
                <p:nvPr/>
              </p:nvPicPr>
              <p:blipFill>
                <a:blip r:embed="rId83"/>
                <a:stretch>
                  <a:fillRect/>
                </a:stretch>
              </p:blipFill>
              <p:spPr>
                <a:xfrm>
                  <a:off x="9301677" y="5154496"/>
                  <a:ext cx="7812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50" name="Freihand 49">
                  <a:extLst>
                    <a:ext uri="{FF2B5EF4-FFF2-40B4-BE49-F238E27FC236}">
                      <a16:creationId xmlns:a16="http://schemas.microsoft.com/office/drawing/2014/main" id="{03E52C17-5C04-446A-9000-FA9AB4DCF925}"/>
                    </a:ext>
                  </a:extLst>
                </p14:cNvPr>
                <p14:cNvContentPartPr/>
                <p14:nvPr/>
              </p14:nvContentPartPr>
              <p14:xfrm>
                <a:off x="9264597" y="5122456"/>
                <a:ext cx="58680" cy="50040"/>
              </p14:xfrm>
            </p:contentPart>
          </mc:Choice>
          <mc:Fallback>
            <p:pic>
              <p:nvPicPr>
                <p:cNvPr id="50" name="Freihand 49">
                  <a:extLst>
                    <a:ext uri="{FF2B5EF4-FFF2-40B4-BE49-F238E27FC236}">
                      <a16:creationId xmlns:a16="http://schemas.microsoft.com/office/drawing/2014/main" id="{03E52C17-5C04-446A-9000-FA9AB4DCF925}"/>
                    </a:ext>
                  </a:extLst>
                </p:cNvPr>
                <p:cNvPicPr/>
                <p:nvPr/>
              </p:nvPicPr>
              <p:blipFill>
                <a:blip r:embed="rId85"/>
                <a:stretch>
                  <a:fillRect/>
                </a:stretch>
              </p:blipFill>
              <p:spPr>
                <a:xfrm>
                  <a:off x="9255957" y="5113816"/>
                  <a:ext cx="76320" cy="676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51" name="Freihand 50">
                  <a:extLst>
                    <a:ext uri="{FF2B5EF4-FFF2-40B4-BE49-F238E27FC236}">
                      <a16:creationId xmlns:a16="http://schemas.microsoft.com/office/drawing/2014/main" id="{FC71079A-9BCC-4263-8272-BC9F9A9B656A}"/>
                    </a:ext>
                  </a:extLst>
                </p14:cNvPr>
                <p14:cNvContentPartPr/>
                <p14:nvPr/>
              </p14:nvContentPartPr>
              <p14:xfrm>
                <a:off x="9339837" y="5203456"/>
                <a:ext cx="30600" cy="56520"/>
              </p14:xfrm>
            </p:contentPart>
          </mc:Choice>
          <mc:Fallback>
            <p:pic>
              <p:nvPicPr>
                <p:cNvPr id="51" name="Freihand 50">
                  <a:extLst>
                    <a:ext uri="{FF2B5EF4-FFF2-40B4-BE49-F238E27FC236}">
                      <a16:creationId xmlns:a16="http://schemas.microsoft.com/office/drawing/2014/main" id="{FC71079A-9BCC-4263-8272-BC9F9A9B656A}"/>
                    </a:ext>
                  </a:extLst>
                </p:cNvPr>
                <p:cNvPicPr/>
                <p:nvPr/>
              </p:nvPicPr>
              <p:blipFill>
                <a:blip r:embed="rId87"/>
                <a:stretch>
                  <a:fillRect/>
                </a:stretch>
              </p:blipFill>
              <p:spPr>
                <a:xfrm>
                  <a:off x="9331197" y="5194456"/>
                  <a:ext cx="48240" cy="7416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2" name="Freihand 51">
                  <a:extLst>
                    <a:ext uri="{FF2B5EF4-FFF2-40B4-BE49-F238E27FC236}">
                      <a16:creationId xmlns:a16="http://schemas.microsoft.com/office/drawing/2014/main" id="{38B4B407-25B7-4B67-8A60-40BCF070536B}"/>
                    </a:ext>
                  </a:extLst>
                </p14:cNvPr>
                <p14:cNvContentPartPr/>
                <p14:nvPr/>
              </p14:nvContentPartPr>
              <p14:xfrm>
                <a:off x="9361797" y="5101576"/>
                <a:ext cx="71640" cy="194400"/>
              </p14:xfrm>
            </p:contentPart>
          </mc:Choice>
          <mc:Fallback>
            <p:pic>
              <p:nvPicPr>
                <p:cNvPr id="52" name="Freihand 51">
                  <a:extLst>
                    <a:ext uri="{FF2B5EF4-FFF2-40B4-BE49-F238E27FC236}">
                      <a16:creationId xmlns:a16="http://schemas.microsoft.com/office/drawing/2014/main" id="{38B4B407-25B7-4B67-8A60-40BCF070536B}"/>
                    </a:ext>
                  </a:extLst>
                </p:cNvPr>
                <p:cNvPicPr/>
                <p:nvPr/>
              </p:nvPicPr>
              <p:blipFill>
                <a:blip r:embed="rId89"/>
                <a:stretch>
                  <a:fillRect/>
                </a:stretch>
              </p:blipFill>
              <p:spPr>
                <a:xfrm>
                  <a:off x="9352797" y="5092936"/>
                  <a:ext cx="89280" cy="21204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8" name="Freihand 57">
                  <a:extLst>
                    <a:ext uri="{FF2B5EF4-FFF2-40B4-BE49-F238E27FC236}">
                      <a16:creationId xmlns:a16="http://schemas.microsoft.com/office/drawing/2014/main" id="{920364CF-A36B-464A-B925-F550C2B15242}"/>
                    </a:ext>
                  </a:extLst>
                </p14:cNvPr>
                <p14:cNvContentPartPr/>
                <p14:nvPr/>
              </p14:nvContentPartPr>
              <p14:xfrm>
                <a:off x="9475917" y="5098336"/>
                <a:ext cx="89640" cy="183960"/>
              </p14:xfrm>
            </p:contentPart>
          </mc:Choice>
          <mc:Fallback>
            <p:pic>
              <p:nvPicPr>
                <p:cNvPr id="58" name="Freihand 57">
                  <a:extLst>
                    <a:ext uri="{FF2B5EF4-FFF2-40B4-BE49-F238E27FC236}">
                      <a16:creationId xmlns:a16="http://schemas.microsoft.com/office/drawing/2014/main" id="{920364CF-A36B-464A-B925-F550C2B15242}"/>
                    </a:ext>
                  </a:extLst>
                </p:cNvPr>
                <p:cNvPicPr/>
                <p:nvPr/>
              </p:nvPicPr>
              <p:blipFill>
                <a:blip r:embed="rId91"/>
                <a:stretch>
                  <a:fillRect/>
                </a:stretch>
              </p:blipFill>
              <p:spPr>
                <a:xfrm>
                  <a:off x="9466917" y="5089336"/>
                  <a:ext cx="10728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9" name="Freihand 58">
                  <a:extLst>
                    <a:ext uri="{FF2B5EF4-FFF2-40B4-BE49-F238E27FC236}">
                      <a16:creationId xmlns:a16="http://schemas.microsoft.com/office/drawing/2014/main" id="{CC274A54-3843-4307-A5B5-6017F4BC73E6}"/>
                    </a:ext>
                  </a:extLst>
                </p14:cNvPr>
                <p14:cNvContentPartPr/>
                <p14:nvPr/>
              </p14:nvContentPartPr>
              <p14:xfrm>
                <a:off x="9539997" y="5139016"/>
                <a:ext cx="81720" cy="90000"/>
              </p14:xfrm>
            </p:contentPart>
          </mc:Choice>
          <mc:Fallback>
            <p:pic>
              <p:nvPicPr>
                <p:cNvPr id="59" name="Freihand 58">
                  <a:extLst>
                    <a:ext uri="{FF2B5EF4-FFF2-40B4-BE49-F238E27FC236}">
                      <a16:creationId xmlns:a16="http://schemas.microsoft.com/office/drawing/2014/main" id="{CC274A54-3843-4307-A5B5-6017F4BC73E6}"/>
                    </a:ext>
                  </a:extLst>
                </p:cNvPr>
                <p:cNvPicPr/>
                <p:nvPr/>
              </p:nvPicPr>
              <p:blipFill>
                <a:blip r:embed="rId93"/>
                <a:stretch>
                  <a:fillRect/>
                </a:stretch>
              </p:blipFill>
              <p:spPr>
                <a:xfrm>
                  <a:off x="9531357" y="5130016"/>
                  <a:ext cx="99360" cy="10764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60" name="Freihand 59">
                  <a:extLst>
                    <a:ext uri="{FF2B5EF4-FFF2-40B4-BE49-F238E27FC236}">
                      <a16:creationId xmlns:a16="http://schemas.microsoft.com/office/drawing/2014/main" id="{FADCCA7C-C90A-4B2A-B705-E82A2D9747A8}"/>
                    </a:ext>
                  </a:extLst>
                </p14:cNvPr>
                <p14:cNvContentPartPr/>
                <p14:nvPr/>
              </p14:nvContentPartPr>
              <p14:xfrm>
                <a:off x="9641517" y="5151976"/>
                <a:ext cx="23400" cy="85680"/>
              </p14:xfrm>
            </p:contentPart>
          </mc:Choice>
          <mc:Fallback>
            <p:pic>
              <p:nvPicPr>
                <p:cNvPr id="60" name="Freihand 59">
                  <a:extLst>
                    <a:ext uri="{FF2B5EF4-FFF2-40B4-BE49-F238E27FC236}">
                      <a16:creationId xmlns:a16="http://schemas.microsoft.com/office/drawing/2014/main" id="{FADCCA7C-C90A-4B2A-B705-E82A2D9747A8}"/>
                    </a:ext>
                  </a:extLst>
                </p:cNvPr>
                <p:cNvPicPr/>
                <p:nvPr/>
              </p:nvPicPr>
              <p:blipFill>
                <a:blip r:embed="rId95"/>
                <a:stretch>
                  <a:fillRect/>
                </a:stretch>
              </p:blipFill>
              <p:spPr>
                <a:xfrm>
                  <a:off x="9632877" y="5143336"/>
                  <a:ext cx="41040" cy="10332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61" name="Freihand 60">
                  <a:extLst>
                    <a:ext uri="{FF2B5EF4-FFF2-40B4-BE49-F238E27FC236}">
                      <a16:creationId xmlns:a16="http://schemas.microsoft.com/office/drawing/2014/main" id="{8F2E4BA0-7128-4357-8F61-A78BBC1558AA}"/>
                    </a:ext>
                  </a:extLst>
                </p14:cNvPr>
                <p14:cNvContentPartPr/>
                <p14:nvPr/>
              </p14:nvContentPartPr>
              <p14:xfrm>
                <a:off x="9591477" y="5178976"/>
                <a:ext cx="109800" cy="16200"/>
              </p14:xfrm>
            </p:contentPart>
          </mc:Choice>
          <mc:Fallback>
            <p:pic>
              <p:nvPicPr>
                <p:cNvPr id="61" name="Freihand 60">
                  <a:extLst>
                    <a:ext uri="{FF2B5EF4-FFF2-40B4-BE49-F238E27FC236}">
                      <a16:creationId xmlns:a16="http://schemas.microsoft.com/office/drawing/2014/main" id="{8F2E4BA0-7128-4357-8F61-A78BBC1558AA}"/>
                    </a:ext>
                  </a:extLst>
                </p:cNvPr>
                <p:cNvPicPr/>
                <p:nvPr/>
              </p:nvPicPr>
              <p:blipFill>
                <a:blip r:embed="rId97"/>
                <a:stretch>
                  <a:fillRect/>
                </a:stretch>
              </p:blipFill>
              <p:spPr>
                <a:xfrm>
                  <a:off x="9582837" y="5170336"/>
                  <a:ext cx="127440" cy="3384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3" name="Freihand 62">
                  <a:extLst>
                    <a:ext uri="{FF2B5EF4-FFF2-40B4-BE49-F238E27FC236}">
                      <a16:creationId xmlns:a16="http://schemas.microsoft.com/office/drawing/2014/main" id="{25351830-2B20-4874-BAC8-5FCA0661FC17}"/>
                    </a:ext>
                  </a:extLst>
                </p14:cNvPr>
                <p14:cNvContentPartPr/>
                <p14:nvPr/>
              </p14:nvContentPartPr>
              <p14:xfrm>
                <a:off x="9717477" y="5127856"/>
                <a:ext cx="83520" cy="83160"/>
              </p14:xfrm>
            </p:contentPart>
          </mc:Choice>
          <mc:Fallback>
            <p:pic>
              <p:nvPicPr>
                <p:cNvPr id="63" name="Freihand 62">
                  <a:extLst>
                    <a:ext uri="{FF2B5EF4-FFF2-40B4-BE49-F238E27FC236}">
                      <a16:creationId xmlns:a16="http://schemas.microsoft.com/office/drawing/2014/main" id="{25351830-2B20-4874-BAC8-5FCA0661FC17}"/>
                    </a:ext>
                  </a:extLst>
                </p:cNvPr>
                <p:cNvPicPr/>
                <p:nvPr/>
              </p:nvPicPr>
              <p:blipFill>
                <a:blip r:embed="rId99"/>
                <a:stretch>
                  <a:fillRect/>
                </a:stretch>
              </p:blipFill>
              <p:spPr>
                <a:xfrm>
                  <a:off x="9708837" y="5119216"/>
                  <a:ext cx="101160" cy="10080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119808" name="Freihand 119807">
                  <a:extLst>
                    <a:ext uri="{FF2B5EF4-FFF2-40B4-BE49-F238E27FC236}">
                      <a16:creationId xmlns:a16="http://schemas.microsoft.com/office/drawing/2014/main" id="{03190B1C-1E9C-46B2-85E6-91872E05C880}"/>
                    </a:ext>
                  </a:extLst>
                </p14:cNvPr>
                <p14:cNvContentPartPr/>
                <p14:nvPr/>
              </p14:nvContentPartPr>
              <p14:xfrm>
                <a:off x="9799557" y="5182216"/>
                <a:ext cx="16200" cy="70920"/>
              </p14:xfrm>
            </p:contentPart>
          </mc:Choice>
          <mc:Fallback>
            <p:pic>
              <p:nvPicPr>
                <p:cNvPr id="119808" name="Freihand 119807">
                  <a:extLst>
                    <a:ext uri="{FF2B5EF4-FFF2-40B4-BE49-F238E27FC236}">
                      <a16:creationId xmlns:a16="http://schemas.microsoft.com/office/drawing/2014/main" id="{03190B1C-1E9C-46B2-85E6-91872E05C880}"/>
                    </a:ext>
                  </a:extLst>
                </p:cNvPr>
                <p:cNvPicPr/>
                <p:nvPr/>
              </p:nvPicPr>
              <p:blipFill>
                <a:blip r:embed="rId101"/>
                <a:stretch>
                  <a:fillRect/>
                </a:stretch>
              </p:blipFill>
              <p:spPr>
                <a:xfrm>
                  <a:off x="9790557" y="5173576"/>
                  <a:ext cx="33840" cy="8856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119809" name="Freihand 119808">
                  <a:extLst>
                    <a:ext uri="{FF2B5EF4-FFF2-40B4-BE49-F238E27FC236}">
                      <a16:creationId xmlns:a16="http://schemas.microsoft.com/office/drawing/2014/main" id="{F408954F-7873-40AC-B795-8839D57862C9}"/>
                    </a:ext>
                  </a:extLst>
                </p14:cNvPr>
                <p14:cNvContentPartPr/>
                <p14:nvPr/>
              </p14:nvContentPartPr>
              <p14:xfrm>
                <a:off x="9835917" y="5103736"/>
                <a:ext cx="65160" cy="95760"/>
              </p14:xfrm>
            </p:contentPart>
          </mc:Choice>
          <mc:Fallback>
            <p:pic>
              <p:nvPicPr>
                <p:cNvPr id="119809" name="Freihand 119808">
                  <a:extLst>
                    <a:ext uri="{FF2B5EF4-FFF2-40B4-BE49-F238E27FC236}">
                      <a16:creationId xmlns:a16="http://schemas.microsoft.com/office/drawing/2014/main" id="{F408954F-7873-40AC-B795-8839D57862C9}"/>
                    </a:ext>
                  </a:extLst>
                </p:cNvPr>
                <p:cNvPicPr/>
                <p:nvPr/>
              </p:nvPicPr>
              <p:blipFill>
                <a:blip r:embed="rId103"/>
                <a:stretch>
                  <a:fillRect/>
                </a:stretch>
              </p:blipFill>
              <p:spPr>
                <a:xfrm>
                  <a:off x="9826917" y="5094736"/>
                  <a:ext cx="8280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119810" name="Freihand 119809">
                  <a:extLst>
                    <a:ext uri="{FF2B5EF4-FFF2-40B4-BE49-F238E27FC236}">
                      <a16:creationId xmlns:a16="http://schemas.microsoft.com/office/drawing/2014/main" id="{3DE33588-3D55-441D-B6B5-4C6A445631C0}"/>
                    </a:ext>
                  </a:extLst>
                </p14:cNvPr>
                <p14:cNvContentPartPr/>
                <p14:nvPr/>
              </p14:nvContentPartPr>
              <p14:xfrm>
                <a:off x="9902517" y="5097616"/>
                <a:ext cx="67320" cy="108000"/>
              </p14:xfrm>
            </p:contentPart>
          </mc:Choice>
          <mc:Fallback>
            <p:pic>
              <p:nvPicPr>
                <p:cNvPr id="119810" name="Freihand 119809">
                  <a:extLst>
                    <a:ext uri="{FF2B5EF4-FFF2-40B4-BE49-F238E27FC236}">
                      <a16:creationId xmlns:a16="http://schemas.microsoft.com/office/drawing/2014/main" id="{3DE33588-3D55-441D-B6B5-4C6A445631C0}"/>
                    </a:ext>
                  </a:extLst>
                </p:cNvPr>
                <p:cNvPicPr/>
                <p:nvPr/>
              </p:nvPicPr>
              <p:blipFill>
                <a:blip r:embed="rId105"/>
                <a:stretch>
                  <a:fillRect/>
                </a:stretch>
              </p:blipFill>
              <p:spPr>
                <a:xfrm>
                  <a:off x="9893877" y="5088616"/>
                  <a:ext cx="84960" cy="12564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119812" name="Freihand 119811">
                  <a:extLst>
                    <a:ext uri="{FF2B5EF4-FFF2-40B4-BE49-F238E27FC236}">
                      <a16:creationId xmlns:a16="http://schemas.microsoft.com/office/drawing/2014/main" id="{4E8BB149-0BC2-48FF-A740-A920CA33A749}"/>
                    </a:ext>
                  </a:extLst>
                </p14:cNvPr>
                <p14:cNvContentPartPr/>
                <p14:nvPr/>
              </p14:nvContentPartPr>
              <p14:xfrm>
                <a:off x="9998637" y="5118856"/>
                <a:ext cx="67680" cy="69480"/>
              </p14:xfrm>
            </p:contentPart>
          </mc:Choice>
          <mc:Fallback>
            <p:pic>
              <p:nvPicPr>
                <p:cNvPr id="119812" name="Freihand 119811">
                  <a:extLst>
                    <a:ext uri="{FF2B5EF4-FFF2-40B4-BE49-F238E27FC236}">
                      <a16:creationId xmlns:a16="http://schemas.microsoft.com/office/drawing/2014/main" id="{4E8BB149-0BC2-48FF-A740-A920CA33A749}"/>
                    </a:ext>
                  </a:extLst>
                </p:cNvPr>
                <p:cNvPicPr/>
                <p:nvPr/>
              </p:nvPicPr>
              <p:blipFill>
                <a:blip r:embed="rId107"/>
                <a:stretch>
                  <a:fillRect/>
                </a:stretch>
              </p:blipFill>
              <p:spPr>
                <a:xfrm>
                  <a:off x="9989997" y="5110216"/>
                  <a:ext cx="85320" cy="8712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119814" name="Freihand 119813">
                  <a:extLst>
                    <a:ext uri="{FF2B5EF4-FFF2-40B4-BE49-F238E27FC236}">
                      <a16:creationId xmlns:a16="http://schemas.microsoft.com/office/drawing/2014/main" id="{3F15FC36-140D-428A-A37D-473AC0B6C04D}"/>
                    </a:ext>
                  </a:extLst>
                </p14:cNvPr>
                <p14:cNvContentPartPr/>
                <p14:nvPr/>
              </p14:nvContentPartPr>
              <p14:xfrm>
                <a:off x="9937437" y="5074216"/>
                <a:ext cx="84600" cy="45360"/>
              </p14:xfrm>
            </p:contentPart>
          </mc:Choice>
          <mc:Fallback>
            <p:pic>
              <p:nvPicPr>
                <p:cNvPr id="119814" name="Freihand 119813">
                  <a:extLst>
                    <a:ext uri="{FF2B5EF4-FFF2-40B4-BE49-F238E27FC236}">
                      <a16:creationId xmlns:a16="http://schemas.microsoft.com/office/drawing/2014/main" id="{3F15FC36-140D-428A-A37D-473AC0B6C04D}"/>
                    </a:ext>
                  </a:extLst>
                </p:cNvPr>
                <p:cNvPicPr/>
                <p:nvPr/>
              </p:nvPicPr>
              <p:blipFill>
                <a:blip r:embed="rId109"/>
                <a:stretch>
                  <a:fillRect/>
                </a:stretch>
              </p:blipFill>
              <p:spPr>
                <a:xfrm>
                  <a:off x="9928797" y="5065216"/>
                  <a:ext cx="10224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119815" name="Freihand 119814">
                  <a:extLst>
                    <a:ext uri="{FF2B5EF4-FFF2-40B4-BE49-F238E27FC236}">
                      <a16:creationId xmlns:a16="http://schemas.microsoft.com/office/drawing/2014/main" id="{DB4EB3CF-2F5E-4C5C-BCD1-5FC7D8CEF8D3}"/>
                    </a:ext>
                  </a:extLst>
                </p14:cNvPr>
                <p14:cNvContentPartPr/>
                <p14:nvPr/>
              </p14:nvContentPartPr>
              <p14:xfrm>
                <a:off x="10038957" y="5150176"/>
                <a:ext cx="46800" cy="48240"/>
              </p14:xfrm>
            </p:contentPart>
          </mc:Choice>
          <mc:Fallback>
            <p:pic>
              <p:nvPicPr>
                <p:cNvPr id="119815" name="Freihand 119814">
                  <a:extLst>
                    <a:ext uri="{FF2B5EF4-FFF2-40B4-BE49-F238E27FC236}">
                      <a16:creationId xmlns:a16="http://schemas.microsoft.com/office/drawing/2014/main" id="{DB4EB3CF-2F5E-4C5C-BCD1-5FC7D8CEF8D3}"/>
                    </a:ext>
                  </a:extLst>
                </p:cNvPr>
                <p:cNvPicPr/>
                <p:nvPr/>
              </p:nvPicPr>
              <p:blipFill>
                <a:blip r:embed="rId111"/>
                <a:stretch>
                  <a:fillRect/>
                </a:stretch>
              </p:blipFill>
              <p:spPr>
                <a:xfrm>
                  <a:off x="10029957" y="5141176"/>
                  <a:ext cx="64440" cy="6588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119816" name="Freihand 119815">
                  <a:extLst>
                    <a:ext uri="{FF2B5EF4-FFF2-40B4-BE49-F238E27FC236}">
                      <a16:creationId xmlns:a16="http://schemas.microsoft.com/office/drawing/2014/main" id="{B71CB293-6269-465F-87EC-6014DAA5021E}"/>
                    </a:ext>
                  </a:extLst>
                </p14:cNvPr>
                <p14:cNvContentPartPr/>
                <p14:nvPr/>
              </p14:nvContentPartPr>
              <p14:xfrm>
                <a:off x="10070637" y="5053696"/>
                <a:ext cx="88920" cy="180360"/>
              </p14:xfrm>
            </p:contentPart>
          </mc:Choice>
          <mc:Fallback>
            <p:pic>
              <p:nvPicPr>
                <p:cNvPr id="119816" name="Freihand 119815">
                  <a:extLst>
                    <a:ext uri="{FF2B5EF4-FFF2-40B4-BE49-F238E27FC236}">
                      <a16:creationId xmlns:a16="http://schemas.microsoft.com/office/drawing/2014/main" id="{B71CB293-6269-465F-87EC-6014DAA5021E}"/>
                    </a:ext>
                  </a:extLst>
                </p:cNvPr>
                <p:cNvPicPr/>
                <p:nvPr/>
              </p:nvPicPr>
              <p:blipFill>
                <a:blip r:embed="rId113"/>
                <a:stretch>
                  <a:fillRect/>
                </a:stretch>
              </p:blipFill>
              <p:spPr>
                <a:xfrm>
                  <a:off x="10061997" y="5045056"/>
                  <a:ext cx="10656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119818" name="Freihand 119817">
                  <a:extLst>
                    <a:ext uri="{FF2B5EF4-FFF2-40B4-BE49-F238E27FC236}">
                      <a16:creationId xmlns:a16="http://schemas.microsoft.com/office/drawing/2014/main" id="{DB63DAD9-967C-41FF-AEE0-7F98936D48AC}"/>
                    </a:ext>
                  </a:extLst>
                </p14:cNvPr>
                <p14:cNvContentPartPr/>
                <p14:nvPr/>
              </p14:nvContentPartPr>
              <p14:xfrm>
                <a:off x="10163517" y="5056576"/>
                <a:ext cx="60120" cy="134640"/>
              </p14:xfrm>
            </p:contentPart>
          </mc:Choice>
          <mc:Fallback>
            <p:pic>
              <p:nvPicPr>
                <p:cNvPr id="119818" name="Freihand 119817">
                  <a:extLst>
                    <a:ext uri="{FF2B5EF4-FFF2-40B4-BE49-F238E27FC236}">
                      <a16:creationId xmlns:a16="http://schemas.microsoft.com/office/drawing/2014/main" id="{DB63DAD9-967C-41FF-AEE0-7F98936D48AC}"/>
                    </a:ext>
                  </a:extLst>
                </p:cNvPr>
                <p:cNvPicPr/>
                <p:nvPr/>
              </p:nvPicPr>
              <p:blipFill>
                <a:blip r:embed="rId115"/>
                <a:stretch>
                  <a:fillRect/>
                </a:stretch>
              </p:blipFill>
              <p:spPr>
                <a:xfrm>
                  <a:off x="10154877" y="5047936"/>
                  <a:ext cx="77760" cy="15228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119819" name="Freihand 119818">
                  <a:extLst>
                    <a:ext uri="{FF2B5EF4-FFF2-40B4-BE49-F238E27FC236}">
                      <a16:creationId xmlns:a16="http://schemas.microsoft.com/office/drawing/2014/main" id="{9CAFD893-0AB7-4866-86C0-BAEFED1287BC}"/>
                    </a:ext>
                  </a:extLst>
                </p14:cNvPr>
                <p14:cNvContentPartPr/>
                <p14:nvPr/>
              </p14:nvContentPartPr>
              <p14:xfrm>
                <a:off x="10220757" y="5048296"/>
                <a:ext cx="109440" cy="114840"/>
              </p14:xfrm>
            </p:contentPart>
          </mc:Choice>
          <mc:Fallback>
            <p:pic>
              <p:nvPicPr>
                <p:cNvPr id="119819" name="Freihand 119818">
                  <a:extLst>
                    <a:ext uri="{FF2B5EF4-FFF2-40B4-BE49-F238E27FC236}">
                      <a16:creationId xmlns:a16="http://schemas.microsoft.com/office/drawing/2014/main" id="{9CAFD893-0AB7-4866-86C0-BAEFED1287BC}"/>
                    </a:ext>
                  </a:extLst>
                </p:cNvPr>
                <p:cNvPicPr/>
                <p:nvPr/>
              </p:nvPicPr>
              <p:blipFill>
                <a:blip r:embed="rId117"/>
                <a:stretch>
                  <a:fillRect/>
                </a:stretch>
              </p:blipFill>
              <p:spPr>
                <a:xfrm>
                  <a:off x="10211757" y="5039656"/>
                  <a:ext cx="127080" cy="13248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119820" name="Freihand 119819">
                  <a:extLst>
                    <a:ext uri="{FF2B5EF4-FFF2-40B4-BE49-F238E27FC236}">
                      <a16:creationId xmlns:a16="http://schemas.microsoft.com/office/drawing/2014/main" id="{86B74AE9-F72B-42CE-992F-0A3ED3AF273E}"/>
                    </a:ext>
                  </a:extLst>
                </p14:cNvPr>
                <p14:cNvContentPartPr/>
                <p14:nvPr/>
              </p14:nvContentPartPr>
              <p14:xfrm>
                <a:off x="10367277" y="5074216"/>
                <a:ext cx="12960" cy="86760"/>
              </p14:xfrm>
            </p:contentPart>
          </mc:Choice>
          <mc:Fallback>
            <p:pic>
              <p:nvPicPr>
                <p:cNvPr id="119820" name="Freihand 119819">
                  <a:extLst>
                    <a:ext uri="{FF2B5EF4-FFF2-40B4-BE49-F238E27FC236}">
                      <a16:creationId xmlns:a16="http://schemas.microsoft.com/office/drawing/2014/main" id="{86B74AE9-F72B-42CE-992F-0A3ED3AF273E}"/>
                    </a:ext>
                  </a:extLst>
                </p:cNvPr>
                <p:cNvPicPr/>
                <p:nvPr/>
              </p:nvPicPr>
              <p:blipFill>
                <a:blip r:embed="rId119"/>
                <a:stretch>
                  <a:fillRect/>
                </a:stretch>
              </p:blipFill>
              <p:spPr>
                <a:xfrm>
                  <a:off x="10358277" y="5065216"/>
                  <a:ext cx="30600" cy="10440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119821" name="Freihand 119820">
                  <a:extLst>
                    <a:ext uri="{FF2B5EF4-FFF2-40B4-BE49-F238E27FC236}">
                      <a16:creationId xmlns:a16="http://schemas.microsoft.com/office/drawing/2014/main" id="{D8C2B2B2-F319-4082-A272-B2C8809ED2A8}"/>
                    </a:ext>
                  </a:extLst>
                </p14:cNvPr>
                <p14:cNvContentPartPr/>
                <p14:nvPr/>
              </p14:nvContentPartPr>
              <p14:xfrm>
                <a:off x="10310397" y="5108056"/>
                <a:ext cx="106560" cy="16920"/>
              </p14:xfrm>
            </p:contentPart>
          </mc:Choice>
          <mc:Fallback>
            <p:pic>
              <p:nvPicPr>
                <p:cNvPr id="119821" name="Freihand 119820">
                  <a:extLst>
                    <a:ext uri="{FF2B5EF4-FFF2-40B4-BE49-F238E27FC236}">
                      <a16:creationId xmlns:a16="http://schemas.microsoft.com/office/drawing/2014/main" id="{D8C2B2B2-F319-4082-A272-B2C8809ED2A8}"/>
                    </a:ext>
                  </a:extLst>
                </p:cNvPr>
                <p:cNvPicPr/>
                <p:nvPr/>
              </p:nvPicPr>
              <p:blipFill>
                <a:blip r:embed="rId121"/>
                <a:stretch>
                  <a:fillRect/>
                </a:stretch>
              </p:blipFill>
              <p:spPr>
                <a:xfrm>
                  <a:off x="10301397" y="5099416"/>
                  <a:ext cx="124200" cy="3456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119823" name="Freihand 119822">
                  <a:extLst>
                    <a:ext uri="{FF2B5EF4-FFF2-40B4-BE49-F238E27FC236}">
                      <a16:creationId xmlns:a16="http://schemas.microsoft.com/office/drawing/2014/main" id="{FD5DC74E-7F1F-40F1-9EC3-AA10B4469476}"/>
                    </a:ext>
                  </a:extLst>
                </p14:cNvPr>
                <p14:cNvContentPartPr/>
                <p14:nvPr/>
              </p14:nvContentPartPr>
              <p14:xfrm>
                <a:off x="10432797" y="5038216"/>
                <a:ext cx="86400" cy="87480"/>
              </p14:xfrm>
            </p:contentPart>
          </mc:Choice>
          <mc:Fallback>
            <p:pic>
              <p:nvPicPr>
                <p:cNvPr id="119823" name="Freihand 119822">
                  <a:extLst>
                    <a:ext uri="{FF2B5EF4-FFF2-40B4-BE49-F238E27FC236}">
                      <a16:creationId xmlns:a16="http://schemas.microsoft.com/office/drawing/2014/main" id="{FD5DC74E-7F1F-40F1-9EC3-AA10B4469476}"/>
                    </a:ext>
                  </a:extLst>
                </p:cNvPr>
                <p:cNvPicPr/>
                <p:nvPr/>
              </p:nvPicPr>
              <p:blipFill>
                <a:blip r:embed="rId123"/>
                <a:stretch>
                  <a:fillRect/>
                </a:stretch>
              </p:blipFill>
              <p:spPr>
                <a:xfrm>
                  <a:off x="10423797" y="5029576"/>
                  <a:ext cx="10404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119824" name="Freihand 119823">
                  <a:extLst>
                    <a:ext uri="{FF2B5EF4-FFF2-40B4-BE49-F238E27FC236}">
                      <a16:creationId xmlns:a16="http://schemas.microsoft.com/office/drawing/2014/main" id="{F9397E4A-697E-44D7-A268-130CC448F88B}"/>
                    </a:ext>
                  </a:extLst>
                </p14:cNvPr>
                <p14:cNvContentPartPr/>
                <p14:nvPr/>
              </p14:nvContentPartPr>
              <p14:xfrm>
                <a:off x="10508397" y="5119576"/>
                <a:ext cx="14760" cy="58320"/>
              </p14:xfrm>
            </p:contentPart>
          </mc:Choice>
          <mc:Fallback>
            <p:pic>
              <p:nvPicPr>
                <p:cNvPr id="119824" name="Freihand 119823">
                  <a:extLst>
                    <a:ext uri="{FF2B5EF4-FFF2-40B4-BE49-F238E27FC236}">
                      <a16:creationId xmlns:a16="http://schemas.microsoft.com/office/drawing/2014/main" id="{F9397E4A-697E-44D7-A268-130CC448F88B}"/>
                    </a:ext>
                  </a:extLst>
                </p:cNvPr>
                <p:cNvPicPr/>
                <p:nvPr/>
              </p:nvPicPr>
              <p:blipFill>
                <a:blip r:embed="rId125"/>
                <a:stretch>
                  <a:fillRect/>
                </a:stretch>
              </p:blipFill>
              <p:spPr>
                <a:xfrm>
                  <a:off x="10499757" y="5110936"/>
                  <a:ext cx="32400" cy="7596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119825" name="Freihand 119824">
                  <a:extLst>
                    <a:ext uri="{FF2B5EF4-FFF2-40B4-BE49-F238E27FC236}">
                      <a16:creationId xmlns:a16="http://schemas.microsoft.com/office/drawing/2014/main" id="{8A0E52E1-9541-49D4-9844-A60854C36693}"/>
                    </a:ext>
                  </a:extLst>
                </p14:cNvPr>
                <p14:cNvContentPartPr/>
                <p14:nvPr/>
              </p14:nvContentPartPr>
              <p14:xfrm>
                <a:off x="10546917" y="5034616"/>
                <a:ext cx="67680" cy="110160"/>
              </p14:xfrm>
            </p:contentPart>
          </mc:Choice>
          <mc:Fallback>
            <p:pic>
              <p:nvPicPr>
                <p:cNvPr id="119825" name="Freihand 119824">
                  <a:extLst>
                    <a:ext uri="{FF2B5EF4-FFF2-40B4-BE49-F238E27FC236}">
                      <a16:creationId xmlns:a16="http://schemas.microsoft.com/office/drawing/2014/main" id="{8A0E52E1-9541-49D4-9844-A60854C36693}"/>
                    </a:ext>
                  </a:extLst>
                </p:cNvPr>
                <p:cNvPicPr/>
                <p:nvPr/>
              </p:nvPicPr>
              <p:blipFill>
                <a:blip r:embed="rId127"/>
                <a:stretch>
                  <a:fillRect/>
                </a:stretch>
              </p:blipFill>
              <p:spPr>
                <a:xfrm>
                  <a:off x="10538277" y="5025616"/>
                  <a:ext cx="8532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119826" name="Freihand 119825">
                  <a:extLst>
                    <a:ext uri="{FF2B5EF4-FFF2-40B4-BE49-F238E27FC236}">
                      <a16:creationId xmlns:a16="http://schemas.microsoft.com/office/drawing/2014/main" id="{2A0EF10B-851A-400A-8228-D81BE0083AB5}"/>
                    </a:ext>
                  </a:extLst>
                </p14:cNvPr>
                <p14:cNvContentPartPr/>
                <p14:nvPr/>
              </p14:nvContentPartPr>
              <p14:xfrm>
                <a:off x="10620717" y="5038216"/>
                <a:ext cx="72000" cy="84240"/>
              </p14:xfrm>
            </p:contentPart>
          </mc:Choice>
          <mc:Fallback>
            <p:pic>
              <p:nvPicPr>
                <p:cNvPr id="119826" name="Freihand 119825">
                  <a:extLst>
                    <a:ext uri="{FF2B5EF4-FFF2-40B4-BE49-F238E27FC236}">
                      <a16:creationId xmlns:a16="http://schemas.microsoft.com/office/drawing/2014/main" id="{2A0EF10B-851A-400A-8228-D81BE0083AB5}"/>
                    </a:ext>
                  </a:extLst>
                </p:cNvPr>
                <p:cNvPicPr/>
                <p:nvPr/>
              </p:nvPicPr>
              <p:blipFill>
                <a:blip r:embed="rId129"/>
                <a:stretch>
                  <a:fillRect/>
                </a:stretch>
              </p:blipFill>
              <p:spPr>
                <a:xfrm>
                  <a:off x="10612077" y="5029576"/>
                  <a:ext cx="89640" cy="10188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119827" name="Freihand 119826">
                  <a:extLst>
                    <a:ext uri="{FF2B5EF4-FFF2-40B4-BE49-F238E27FC236}">
                      <a16:creationId xmlns:a16="http://schemas.microsoft.com/office/drawing/2014/main" id="{08E29D79-24EC-470C-A6F3-81371E8B8A38}"/>
                    </a:ext>
                  </a:extLst>
                </p14:cNvPr>
                <p14:cNvContentPartPr/>
                <p14:nvPr/>
              </p14:nvContentPartPr>
              <p14:xfrm>
                <a:off x="10703157" y="5065576"/>
                <a:ext cx="55800" cy="74520"/>
              </p14:xfrm>
            </p:contentPart>
          </mc:Choice>
          <mc:Fallback>
            <p:pic>
              <p:nvPicPr>
                <p:cNvPr id="119827" name="Freihand 119826">
                  <a:extLst>
                    <a:ext uri="{FF2B5EF4-FFF2-40B4-BE49-F238E27FC236}">
                      <a16:creationId xmlns:a16="http://schemas.microsoft.com/office/drawing/2014/main" id="{08E29D79-24EC-470C-A6F3-81371E8B8A38}"/>
                    </a:ext>
                  </a:extLst>
                </p:cNvPr>
                <p:cNvPicPr/>
                <p:nvPr/>
              </p:nvPicPr>
              <p:blipFill>
                <a:blip r:embed="rId131"/>
                <a:stretch>
                  <a:fillRect/>
                </a:stretch>
              </p:blipFill>
              <p:spPr>
                <a:xfrm>
                  <a:off x="10694157" y="5056576"/>
                  <a:ext cx="7344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119828" name="Freihand 119827">
                  <a:extLst>
                    <a:ext uri="{FF2B5EF4-FFF2-40B4-BE49-F238E27FC236}">
                      <a16:creationId xmlns:a16="http://schemas.microsoft.com/office/drawing/2014/main" id="{E25A13F4-24C3-4F6B-A33D-998EC56D0914}"/>
                    </a:ext>
                  </a:extLst>
                </p14:cNvPr>
                <p14:cNvContentPartPr/>
                <p14:nvPr/>
              </p14:nvContentPartPr>
              <p14:xfrm>
                <a:off x="10652397" y="5025976"/>
                <a:ext cx="79200" cy="43200"/>
              </p14:xfrm>
            </p:contentPart>
          </mc:Choice>
          <mc:Fallback>
            <p:pic>
              <p:nvPicPr>
                <p:cNvPr id="119828" name="Freihand 119827">
                  <a:extLst>
                    <a:ext uri="{FF2B5EF4-FFF2-40B4-BE49-F238E27FC236}">
                      <a16:creationId xmlns:a16="http://schemas.microsoft.com/office/drawing/2014/main" id="{E25A13F4-24C3-4F6B-A33D-998EC56D0914}"/>
                    </a:ext>
                  </a:extLst>
                </p:cNvPr>
                <p:cNvPicPr/>
                <p:nvPr/>
              </p:nvPicPr>
              <p:blipFill>
                <a:blip r:embed="rId133"/>
                <a:stretch>
                  <a:fillRect/>
                </a:stretch>
              </p:blipFill>
              <p:spPr>
                <a:xfrm>
                  <a:off x="10643757" y="5016976"/>
                  <a:ext cx="9684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119829" name="Freihand 119828">
                  <a:extLst>
                    <a:ext uri="{FF2B5EF4-FFF2-40B4-BE49-F238E27FC236}">
                      <a16:creationId xmlns:a16="http://schemas.microsoft.com/office/drawing/2014/main" id="{5F45C373-7D2D-414E-A734-8AD3B1DE8560}"/>
                    </a:ext>
                  </a:extLst>
                </p14:cNvPr>
                <p14:cNvContentPartPr/>
                <p14:nvPr/>
              </p14:nvContentPartPr>
              <p14:xfrm>
                <a:off x="10731237" y="5018056"/>
                <a:ext cx="115200" cy="165600"/>
              </p14:xfrm>
            </p:contentPart>
          </mc:Choice>
          <mc:Fallback>
            <p:pic>
              <p:nvPicPr>
                <p:cNvPr id="119829" name="Freihand 119828">
                  <a:extLst>
                    <a:ext uri="{FF2B5EF4-FFF2-40B4-BE49-F238E27FC236}">
                      <a16:creationId xmlns:a16="http://schemas.microsoft.com/office/drawing/2014/main" id="{5F45C373-7D2D-414E-A734-8AD3B1DE8560}"/>
                    </a:ext>
                  </a:extLst>
                </p:cNvPr>
                <p:cNvPicPr/>
                <p:nvPr/>
              </p:nvPicPr>
              <p:blipFill>
                <a:blip r:embed="rId135"/>
                <a:stretch>
                  <a:fillRect/>
                </a:stretch>
              </p:blipFill>
              <p:spPr>
                <a:xfrm>
                  <a:off x="10722597" y="5009056"/>
                  <a:ext cx="132840" cy="18324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119831" name="Freihand 119830">
                  <a:extLst>
                    <a:ext uri="{FF2B5EF4-FFF2-40B4-BE49-F238E27FC236}">
                      <a16:creationId xmlns:a16="http://schemas.microsoft.com/office/drawing/2014/main" id="{4C2BAE32-0761-4747-830B-DA63FEAA32D5}"/>
                    </a:ext>
                  </a:extLst>
                </p14:cNvPr>
                <p14:cNvContentPartPr/>
                <p14:nvPr/>
              </p14:nvContentPartPr>
              <p14:xfrm>
                <a:off x="10865517" y="5007256"/>
                <a:ext cx="32400" cy="152640"/>
              </p14:xfrm>
            </p:contentPart>
          </mc:Choice>
          <mc:Fallback>
            <p:pic>
              <p:nvPicPr>
                <p:cNvPr id="119831" name="Freihand 119830">
                  <a:extLst>
                    <a:ext uri="{FF2B5EF4-FFF2-40B4-BE49-F238E27FC236}">
                      <a16:creationId xmlns:a16="http://schemas.microsoft.com/office/drawing/2014/main" id="{4C2BAE32-0761-4747-830B-DA63FEAA32D5}"/>
                    </a:ext>
                  </a:extLst>
                </p:cNvPr>
                <p:cNvPicPr/>
                <p:nvPr/>
              </p:nvPicPr>
              <p:blipFill>
                <a:blip r:embed="rId137"/>
                <a:stretch>
                  <a:fillRect/>
                </a:stretch>
              </p:blipFill>
              <p:spPr>
                <a:xfrm>
                  <a:off x="10856517" y="4998256"/>
                  <a:ext cx="5004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119832" name="Freihand 119831">
                  <a:extLst>
                    <a:ext uri="{FF2B5EF4-FFF2-40B4-BE49-F238E27FC236}">
                      <a16:creationId xmlns:a16="http://schemas.microsoft.com/office/drawing/2014/main" id="{8F0566A2-0613-4BF6-A05B-34C85DD7983E}"/>
                    </a:ext>
                  </a:extLst>
                </p14:cNvPr>
                <p14:cNvContentPartPr/>
                <p14:nvPr/>
              </p14:nvContentPartPr>
              <p14:xfrm>
                <a:off x="10911237" y="5016256"/>
                <a:ext cx="92160" cy="101520"/>
              </p14:xfrm>
            </p:contentPart>
          </mc:Choice>
          <mc:Fallback>
            <p:pic>
              <p:nvPicPr>
                <p:cNvPr id="119832" name="Freihand 119831">
                  <a:extLst>
                    <a:ext uri="{FF2B5EF4-FFF2-40B4-BE49-F238E27FC236}">
                      <a16:creationId xmlns:a16="http://schemas.microsoft.com/office/drawing/2014/main" id="{8F0566A2-0613-4BF6-A05B-34C85DD7983E}"/>
                    </a:ext>
                  </a:extLst>
                </p:cNvPr>
                <p:cNvPicPr/>
                <p:nvPr/>
              </p:nvPicPr>
              <p:blipFill>
                <a:blip r:embed="rId139"/>
                <a:stretch>
                  <a:fillRect/>
                </a:stretch>
              </p:blipFill>
              <p:spPr>
                <a:xfrm>
                  <a:off x="10902237" y="5007616"/>
                  <a:ext cx="10980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119833" name="Freihand 119832">
                  <a:extLst>
                    <a:ext uri="{FF2B5EF4-FFF2-40B4-BE49-F238E27FC236}">
                      <a16:creationId xmlns:a16="http://schemas.microsoft.com/office/drawing/2014/main" id="{44692AB8-F2F2-432E-B566-DA9F24D0D36C}"/>
                    </a:ext>
                  </a:extLst>
                </p14:cNvPr>
                <p14:cNvContentPartPr/>
                <p14:nvPr/>
              </p14:nvContentPartPr>
              <p14:xfrm>
                <a:off x="11049837" y="5028136"/>
                <a:ext cx="34560" cy="94320"/>
              </p14:xfrm>
            </p:contentPart>
          </mc:Choice>
          <mc:Fallback>
            <p:pic>
              <p:nvPicPr>
                <p:cNvPr id="119833" name="Freihand 119832">
                  <a:extLst>
                    <a:ext uri="{FF2B5EF4-FFF2-40B4-BE49-F238E27FC236}">
                      <a16:creationId xmlns:a16="http://schemas.microsoft.com/office/drawing/2014/main" id="{44692AB8-F2F2-432E-B566-DA9F24D0D36C}"/>
                    </a:ext>
                  </a:extLst>
                </p:cNvPr>
                <p:cNvPicPr/>
                <p:nvPr/>
              </p:nvPicPr>
              <p:blipFill>
                <a:blip r:embed="rId141"/>
                <a:stretch>
                  <a:fillRect/>
                </a:stretch>
              </p:blipFill>
              <p:spPr>
                <a:xfrm>
                  <a:off x="11040837" y="5019496"/>
                  <a:ext cx="5220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119834" name="Freihand 119833">
                  <a:extLst>
                    <a:ext uri="{FF2B5EF4-FFF2-40B4-BE49-F238E27FC236}">
                      <a16:creationId xmlns:a16="http://schemas.microsoft.com/office/drawing/2014/main" id="{BD10C221-704A-45B8-BD04-01F9B418FD99}"/>
                    </a:ext>
                  </a:extLst>
                </p14:cNvPr>
                <p14:cNvContentPartPr/>
                <p14:nvPr/>
              </p14:nvContentPartPr>
              <p14:xfrm>
                <a:off x="11007357" y="5068456"/>
                <a:ext cx="117720" cy="4320"/>
              </p14:xfrm>
            </p:contentPart>
          </mc:Choice>
          <mc:Fallback>
            <p:pic>
              <p:nvPicPr>
                <p:cNvPr id="119834" name="Freihand 119833">
                  <a:extLst>
                    <a:ext uri="{FF2B5EF4-FFF2-40B4-BE49-F238E27FC236}">
                      <a16:creationId xmlns:a16="http://schemas.microsoft.com/office/drawing/2014/main" id="{BD10C221-704A-45B8-BD04-01F9B418FD99}"/>
                    </a:ext>
                  </a:extLst>
                </p:cNvPr>
                <p:cNvPicPr/>
                <p:nvPr/>
              </p:nvPicPr>
              <p:blipFill>
                <a:blip r:embed="rId143"/>
                <a:stretch>
                  <a:fillRect/>
                </a:stretch>
              </p:blipFill>
              <p:spPr>
                <a:xfrm>
                  <a:off x="10998717" y="5059816"/>
                  <a:ext cx="13536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119836" name="Freihand 119835">
                  <a:extLst>
                    <a:ext uri="{FF2B5EF4-FFF2-40B4-BE49-F238E27FC236}">
                      <a16:creationId xmlns:a16="http://schemas.microsoft.com/office/drawing/2014/main" id="{30A003A4-EB38-4749-8D58-6CDA2569A739}"/>
                    </a:ext>
                  </a:extLst>
                </p14:cNvPr>
                <p14:cNvContentPartPr/>
                <p14:nvPr/>
              </p14:nvContentPartPr>
              <p14:xfrm>
                <a:off x="11132277" y="5025616"/>
                <a:ext cx="99000" cy="92520"/>
              </p14:xfrm>
            </p:contentPart>
          </mc:Choice>
          <mc:Fallback>
            <p:pic>
              <p:nvPicPr>
                <p:cNvPr id="119836" name="Freihand 119835">
                  <a:extLst>
                    <a:ext uri="{FF2B5EF4-FFF2-40B4-BE49-F238E27FC236}">
                      <a16:creationId xmlns:a16="http://schemas.microsoft.com/office/drawing/2014/main" id="{30A003A4-EB38-4749-8D58-6CDA2569A739}"/>
                    </a:ext>
                  </a:extLst>
                </p:cNvPr>
                <p:cNvPicPr/>
                <p:nvPr/>
              </p:nvPicPr>
              <p:blipFill>
                <a:blip r:embed="rId145"/>
                <a:stretch>
                  <a:fillRect/>
                </a:stretch>
              </p:blipFill>
              <p:spPr>
                <a:xfrm>
                  <a:off x="11123277" y="5016976"/>
                  <a:ext cx="116640" cy="11016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119837" name="Freihand 119836">
                  <a:extLst>
                    <a:ext uri="{FF2B5EF4-FFF2-40B4-BE49-F238E27FC236}">
                      <a16:creationId xmlns:a16="http://schemas.microsoft.com/office/drawing/2014/main" id="{84247A34-5408-45D6-A402-D9CDA10E380E}"/>
                    </a:ext>
                  </a:extLst>
                </p14:cNvPr>
                <p14:cNvContentPartPr/>
                <p14:nvPr/>
              </p14:nvContentPartPr>
              <p14:xfrm>
                <a:off x="11220117" y="5106256"/>
                <a:ext cx="17640" cy="65160"/>
              </p14:xfrm>
            </p:contentPart>
          </mc:Choice>
          <mc:Fallback>
            <p:pic>
              <p:nvPicPr>
                <p:cNvPr id="119837" name="Freihand 119836">
                  <a:extLst>
                    <a:ext uri="{FF2B5EF4-FFF2-40B4-BE49-F238E27FC236}">
                      <a16:creationId xmlns:a16="http://schemas.microsoft.com/office/drawing/2014/main" id="{84247A34-5408-45D6-A402-D9CDA10E380E}"/>
                    </a:ext>
                  </a:extLst>
                </p:cNvPr>
                <p:cNvPicPr/>
                <p:nvPr/>
              </p:nvPicPr>
              <p:blipFill>
                <a:blip r:embed="rId147"/>
                <a:stretch>
                  <a:fillRect/>
                </a:stretch>
              </p:blipFill>
              <p:spPr>
                <a:xfrm>
                  <a:off x="11211117" y="5097256"/>
                  <a:ext cx="3528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119838" name="Freihand 119837">
                  <a:extLst>
                    <a:ext uri="{FF2B5EF4-FFF2-40B4-BE49-F238E27FC236}">
                      <a16:creationId xmlns:a16="http://schemas.microsoft.com/office/drawing/2014/main" id="{CB1A4573-5848-4C45-A12A-D34D07D9F750}"/>
                    </a:ext>
                  </a:extLst>
                </p14:cNvPr>
                <p14:cNvContentPartPr/>
                <p14:nvPr/>
              </p14:nvContentPartPr>
              <p14:xfrm>
                <a:off x="11252517" y="5020576"/>
                <a:ext cx="83160" cy="109080"/>
              </p14:xfrm>
            </p:contentPart>
          </mc:Choice>
          <mc:Fallback>
            <p:pic>
              <p:nvPicPr>
                <p:cNvPr id="119838" name="Freihand 119837">
                  <a:extLst>
                    <a:ext uri="{FF2B5EF4-FFF2-40B4-BE49-F238E27FC236}">
                      <a16:creationId xmlns:a16="http://schemas.microsoft.com/office/drawing/2014/main" id="{CB1A4573-5848-4C45-A12A-D34D07D9F750}"/>
                    </a:ext>
                  </a:extLst>
                </p:cNvPr>
                <p:cNvPicPr/>
                <p:nvPr/>
              </p:nvPicPr>
              <p:blipFill>
                <a:blip r:embed="rId149"/>
                <a:stretch>
                  <a:fillRect/>
                </a:stretch>
              </p:blipFill>
              <p:spPr>
                <a:xfrm>
                  <a:off x="11243517" y="5011936"/>
                  <a:ext cx="100800" cy="12672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119839" name="Freihand 119838">
                  <a:extLst>
                    <a:ext uri="{FF2B5EF4-FFF2-40B4-BE49-F238E27FC236}">
                      <a16:creationId xmlns:a16="http://schemas.microsoft.com/office/drawing/2014/main" id="{FE557A48-FAE7-4422-895E-73B08D817734}"/>
                    </a:ext>
                  </a:extLst>
                </p14:cNvPr>
                <p14:cNvContentPartPr/>
                <p14:nvPr/>
              </p14:nvContentPartPr>
              <p14:xfrm>
                <a:off x="11328117" y="5012656"/>
                <a:ext cx="77760" cy="98280"/>
              </p14:xfrm>
            </p:contentPart>
          </mc:Choice>
          <mc:Fallback>
            <p:pic>
              <p:nvPicPr>
                <p:cNvPr id="119839" name="Freihand 119838">
                  <a:extLst>
                    <a:ext uri="{FF2B5EF4-FFF2-40B4-BE49-F238E27FC236}">
                      <a16:creationId xmlns:a16="http://schemas.microsoft.com/office/drawing/2014/main" id="{FE557A48-FAE7-4422-895E-73B08D817734}"/>
                    </a:ext>
                  </a:extLst>
                </p:cNvPr>
                <p:cNvPicPr/>
                <p:nvPr/>
              </p:nvPicPr>
              <p:blipFill>
                <a:blip r:embed="rId151"/>
                <a:stretch>
                  <a:fillRect/>
                </a:stretch>
              </p:blipFill>
              <p:spPr>
                <a:xfrm>
                  <a:off x="11319477" y="5003656"/>
                  <a:ext cx="95400" cy="11592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119840" name="Freihand 119839">
                  <a:extLst>
                    <a:ext uri="{FF2B5EF4-FFF2-40B4-BE49-F238E27FC236}">
                      <a16:creationId xmlns:a16="http://schemas.microsoft.com/office/drawing/2014/main" id="{777C1C71-EF7C-4F20-BFAB-6F8F21AFBF4D}"/>
                    </a:ext>
                  </a:extLst>
                </p14:cNvPr>
                <p14:cNvContentPartPr/>
                <p14:nvPr/>
              </p14:nvContentPartPr>
              <p14:xfrm>
                <a:off x="11447637" y="5006896"/>
                <a:ext cx="63000" cy="82440"/>
              </p14:xfrm>
            </p:contentPart>
          </mc:Choice>
          <mc:Fallback>
            <p:pic>
              <p:nvPicPr>
                <p:cNvPr id="119840" name="Freihand 119839">
                  <a:extLst>
                    <a:ext uri="{FF2B5EF4-FFF2-40B4-BE49-F238E27FC236}">
                      <a16:creationId xmlns:a16="http://schemas.microsoft.com/office/drawing/2014/main" id="{777C1C71-EF7C-4F20-BFAB-6F8F21AFBF4D}"/>
                    </a:ext>
                  </a:extLst>
                </p:cNvPr>
                <p:cNvPicPr/>
                <p:nvPr/>
              </p:nvPicPr>
              <p:blipFill>
                <a:blip r:embed="rId153"/>
                <a:stretch>
                  <a:fillRect/>
                </a:stretch>
              </p:blipFill>
              <p:spPr>
                <a:xfrm>
                  <a:off x="11438997" y="4997896"/>
                  <a:ext cx="8064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119841" name="Freihand 119840">
                  <a:extLst>
                    <a:ext uri="{FF2B5EF4-FFF2-40B4-BE49-F238E27FC236}">
                      <a16:creationId xmlns:a16="http://schemas.microsoft.com/office/drawing/2014/main" id="{5C18BEE8-27DF-4523-98A9-BFDD0C035148}"/>
                    </a:ext>
                  </a:extLst>
                </p14:cNvPr>
                <p14:cNvContentPartPr/>
                <p14:nvPr/>
              </p14:nvContentPartPr>
              <p14:xfrm>
                <a:off x="11376357" y="4959016"/>
                <a:ext cx="98280" cy="45360"/>
              </p14:xfrm>
            </p:contentPart>
          </mc:Choice>
          <mc:Fallback>
            <p:pic>
              <p:nvPicPr>
                <p:cNvPr id="119841" name="Freihand 119840">
                  <a:extLst>
                    <a:ext uri="{FF2B5EF4-FFF2-40B4-BE49-F238E27FC236}">
                      <a16:creationId xmlns:a16="http://schemas.microsoft.com/office/drawing/2014/main" id="{5C18BEE8-27DF-4523-98A9-BFDD0C035148}"/>
                    </a:ext>
                  </a:extLst>
                </p:cNvPr>
                <p:cNvPicPr/>
                <p:nvPr/>
              </p:nvPicPr>
              <p:blipFill>
                <a:blip r:embed="rId155"/>
                <a:stretch>
                  <a:fillRect/>
                </a:stretch>
              </p:blipFill>
              <p:spPr>
                <a:xfrm>
                  <a:off x="11367717" y="4950016"/>
                  <a:ext cx="11592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119842" name="Freihand 119841">
                  <a:extLst>
                    <a:ext uri="{FF2B5EF4-FFF2-40B4-BE49-F238E27FC236}">
                      <a16:creationId xmlns:a16="http://schemas.microsoft.com/office/drawing/2014/main" id="{22EA6FE1-D926-451E-99EE-018E9D46D9F2}"/>
                    </a:ext>
                  </a:extLst>
                </p14:cNvPr>
                <p14:cNvContentPartPr/>
                <p14:nvPr/>
              </p14:nvContentPartPr>
              <p14:xfrm>
                <a:off x="11481477" y="5051896"/>
                <a:ext cx="55800" cy="56880"/>
              </p14:xfrm>
            </p:contentPart>
          </mc:Choice>
          <mc:Fallback>
            <p:pic>
              <p:nvPicPr>
                <p:cNvPr id="119842" name="Freihand 119841">
                  <a:extLst>
                    <a:ext uri="{FF2B5EF4-FFF2-40B4-BE49-F238E27FC236}">
                      <a16:creationId xmlns:a16="http://schemas.microsoft.com/office/drawing/2014/main" id="{22EA6FE1-D926-451E-99EE-018E9D46D9F2}"/>
                    </a:ext>
                  </a:extLst>
                </p:cNvPr>
                <p:cNvPicPr/>
                <p:nvPr/>
              </p:nvPicPr>
              <p:blipFill>
                <a:blip r:embed="rId157"/>
                <a:stretch>
                  <a:fillRect/>
                </a:stretch>
              </p:blipFill>
              <p:spPr>
                <a:xfrm>
                  <a:off x="11472837" y="5042896"/>
                  <a:ext cx="7344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119843" name="Freihand 119842">
                  <a:extLst>
                    <a:ext uri="{FF2B5EF4-FFF2-40B4-BE49-F238E27FC236}">
                      <a16:creationId xmlns:a16="http://schemas.microsoft.com/office/drawing/2014/main" id="{26E15101-8AFB-4709-8D69-01E790E82FCC}"/>
                    </a:ext>
                  </a:extLst>
                </p14:cNvPr>
                <p14:cNvContentPartPr/>
                <p14:nvPr/>
              </p14:nvContentPartPr>
              <p14:xfrm>
                <a:off x="11523597" y="4943896"/>
                <a:ext cx="52560" cy="206280"/>
              </p14:xfrm>
            </p:contentPart>
          </mc:Choice>
          <mc:Fallback>
            <p:pic>
              <p:nvPicPr>
                <p:cNvPr id="119843" name="Freihand 119842">
                  <a:extLst>
                    <a:ext uri="{FF2B5EF4-FFF2-40B4-BE49-F238E27FC236}">
                      <a16:creationId xmlns:a16="http://schemas.microsoft.com/office/drawing/2014/main" id="{26E15101-8AFB-4709-8D69-01E790E82FCC}"/>
                    </a:ext>
                  </a:extLst>
                </p:cNvPr>
                <p:cNvPicPr/>
                <p:nvPr/>
              </p:nvPicPr>
              <p:blipFill>
                <a:blip r:embed="rId159"/>
                <a:stretch>
                  <a:fillRect/>
                </a:stretch>
              </p:blipFill>
              <p:spPr>
                <a:xfrm>
                  <a:off x="11514957" y="4934896"/>
                  <a:ext cx="70200" cy="223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60">
            <p14:nvContentPartPr>
              <p14:cNvPr id="119845" name="Freihand 119844">
                <a:extLst>
                  <a:ext uri="{FF2B5EF4-FFF2-40B4-BE49-F238E27FC236}">
                    <a16:creationId xmlns:a16="http://schemas.microsoft.com/office/drawing/2014/main" id="{5D135183-7B24-47F7-A343-895A268C84F4}"/>
                  </a:ext>
                </a:extLst>
              </p14:cNvPr>
              <p14:cNvContentPartPr/>
              <p14:nvPr/>
            </p14:nvContentPartPr>
            <p14:xfrm>
              <a:off x="4147557" y="1655296"/>
              <a:ext cx="598680" cy="274680"/>
            </p14:xfrm>
          </p:contentPart>
        </mc:Choice>
        <mc:Fallback>
          <p:pic>
            <p:nvPicPr>
              <p:cNvPr id="119845" name="Freihand 119844">
                <a:extLst>
                  <a:ext uri="{FF2B5EF4-FFF2-40B4-BE49-F238E27FC236}">
                    <a16:creationId xmlns:a16="http://schemas.microsoft.com/office/drawing/2014/main" id="{5D135183-7B24-47F7-A343-895A268C84F4}"/>
                  </a:ext>
                </a:extLst>
              </p:cNvPr>
              <p:cNvPicPr/>
              <p:nvPr/>
            </p:nvPicPr>
            <p:blipFill>
              <a:blip r:embed="rId161"/>
              <a:stretch>
                <a:fillRect/>
              </a:stretch>
            </p:blipFill>
            <p:spPr>
              <a:xfrm>
                <a:off x="4138917" y="1646296"/>
                <a:ext cx="616320" cy="29232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119846" name="Freihand 119845">
                <a:extLst>
                  <a:ext uri="{FF2B5EF4-FFF2-40B4-BE49-F238E27FC236}">
                    <a16:creationId xmlns:a16="http://schemas.microsoft.com/office/drawing/2014/main" id="{5375DB02-49FB-4340-9F32-0362334A9F3A}"/>
                  </a:ext>
                </a:extLst>
              </p14:cNvPr>
              <p14:cNvContentPartPr/>
              <p14:nvPr/>
            </p14:nvContentPartPr>
            <p14:xfrm>
              <a:off x="9369357" y="1850776"/>
              <a:ext cx="1648080" cy="906120"/>
            </p14:xfrm>
          </p:contentPart>
        </mc:Choice>
        <mc:Fallback>
          <p:pic>
            <p:nvPicPr>
              <p:cNvPr id="119846" name="Freihand 119845">
                <a:extLst>
                  <a:ext uri="{FF2B5EF4-FFF2-40B4-BE49-F238E27FC236}">
                    <a16:creationId xmlns:a16="http://schemas.microsoft.com/office/drawing/2014/main" id="{5375DB02-49FB-4340-9F32-0362334A9F3A}"/>
                  </a:ext>
                </a:extLst>
              </p:cNvPr>
              <p:cNvPicPr/>
              <p:nvPr/>
            </p:nvPicPr>
            <p:blipFill>
              <a:blip r:embed="rId163"/>
              <a:stretch>
                <a:fillRect/>
              </a:stretch>
            </p:blipFill>
            <p:spPr>
              <a:xfrm>
                <a:off x="9360717" y="1842136"/>
                <a:ext cx="1665720" cy="92376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119847" name="Freihand 119846">
                <a:extLst>
                  <a:ext uri="{FF2B5EF4-FFF2-40B4-BE49-F238E27FC236}">
                    <a16:creationId xmlns:a16="http://schemas.microsoft.com/office/drawing/2014/main" id="{00F447DD-AA71-4D4C-B0C4-F46B13AC7342}"/>
                  </a:ext>
                </a:extLst>
              </p14:cNvPr>
              <p14:cNvContentPartPr/>
              <p14:nvPr/>
            </p14:nvContentPartPr>
            <p14:xfrm>
              <a:off x="4204437" y="1684456"/>
              <a:ext cx="534600" cy="260280"/>
            </p14:xfrm>
          </p:contentPart>
        </mc:Choice>
        <mc:Fallback>
          <p:pic>
            <p:nvPicPr>
              <p:cNvPr id="119847" name="Freihand 119846">
                <a:extLst>
                  <a:ext uri="{FF2B5EF4-FFF2-40B4-BE49-F238E27FC236}">
                    <a16:creationId xmlns:a16="http://schemas.microsoft.com/office/drawing/2014/main" id="{00F447DD-AA71-4D4C-B0C4-F46B13AC7342}"/>
                  </a:ext>
                </a:extLst>
              </p:cNvPr>
              <p:cNvPicPr/>
              <p:nvPr/>
            </p:nvPicPr>
            <p:blipFill>
              <a:blip r:embed="rId165"/>
              <a:stretch>
                <a:fillRect/>
              </a:stretch>
            </p:blipFill>
            <p:spPr>
              <a:xfrm>
                <a:off x="4195437" y="1675816"/>
                <a:ext cx="552240" cy="27792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119848" name="Freihand 119847">
                <a:extLst>
                  <a:ext uri="{FF2B5EF4-FFF2-40B4-BE49-F238E27FC236}">
                    <a16:creationId xmlns:a16="http://schemas.microsoft.com/office/drawing/2014/main" id="{E7AC1E8D-DCDC-4525-B322-55F0A7E48BDC}"/>
                  </a:ext>
                </a:extLst>
              </p14:cNvPr>
              <p14:cNvContentPartPr/>
              <p14:nvPr/>
            </p14:nvContentPartPr>
            <p14:xfrm>
              <a:off x="1269717" y="2121856"/>
              <a:ext cx="707400" cy="267480"/>
            </p14:xfrm>
          </p:contentPart>
        </mc:Choice>
        <mc:Fallback>
          <p:pic>
            <p:nvPicPr>
              <p:cNvPr id="119848" name="Freihand 119847">
                <a:extLst>
                  <a:ext uri="{FF2B5EF4-FFF2-40B4-BE49-F238E27FC236}">
                    <a16:creationId xmlns:a16="http://schemas.microsoft.com/office/drawing/2014/main" id="{E7AC1E8D-DCDC-4525-B322-55F0A7E48BDC}"/>
                  </a:ext>
                </a:extLst>
              </p:cNvPr>
              <p:cNvPicPr/>
              <p:nvPr/>
            </p:nvPicPr>
            <p:blipFill>
              <a:blip r:embed="rId167"/>
              <a:stretch>
                <a:fillRect/>
              </a:stretch>
            </p:blipFill>
            <p:spPr>
              <a:xfrm>
                <a:off x="1261077" y="2113216"/>
                <a:ext cx="725040" cy="28512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119873" name="Freihand 119872">
                <a:extLst>
                  <a:ext uri="{FF2B5EF4-FFF2-40B4-BE49-F238E27FC236}">
                    <a16:creationId xmlns:a16="http://schemas.microsoft.com/office/drawing/2014/main" id="{A0D38431-6C21-46F7-B4C9-8664FA5F5942}"/>
                  </a:ext>
                </a:extLst>
              </p14:cNvPr>
              <p14:cNvContentPartPr/>
              <p14:nvPr/>
            </p14:nvContentPartPr>
            <p14:xfrm>
              <a:off x="4192917" y="2255416"/>
              <a:ext cx="609840" cy="1386360"/>
            </p14:xfrm>
          </p:contentPart>
        </mc:Choice>
        <mc:Fallback>
          <p:pic>
            <p:nvPicPr>
              <p:cNvPr id="119873" name="Freihand 119872">
                <a:extLst>
                  <a:ext uri="{FF2B5EF4-FFF2-40B4-BE49-F238E27FC236}">
                    <a16:creationId xmlns:a16="http://schemas.microsoft.com/office/drawing/2014/main" id="{A0D38431-6C21-46F7-B4C9-8664FA5F5942}"/>
                  </a:ext>
                </a:extLst>
              </p:cNvPr>
              <p:cNvPicPr/>
              <p:nvPr/>
            </p:nvPicPr>
            <p:blipFill>
              <a:blip r:embed="rId169"/>
              <a:stretch>
                <a:fillRect/>
              </a:stretch>
            </p:blipFill>
            <p:spPr>
              <a:xfrm>
                <a:off x="4184277" y="2246416"/>
                <a:ext cx="627480" cy="1404000"/>
              </a:xfrm>
              <a:prstGeom prst="rect">
                <a:avLst/>
              </a:prstGeom>
            </p:spPr>
          </p:pic>
        </mc:Fallback>
      </mc:AlternateContent>
      <p:grpSp>
        <p:nvGrpSpPr>
          <p:cNvPr id="119885" name="Gruppieren 119884">
            <a:extLst>
              <a:ext uri="{FF2B5EF4-FFF2-40B4-BE49-F238E27FC236}">
                <a16:creationId xmlns:a16="http://schemas.microsoft.com/office/drawing/2014/main" id="{64CA872E-F841-4D15-9D74-1C6E11AF7404}"/>
              </a:ext>
            </a:extLst>
          </p:cNvPr>
          <p:cNvGrpSpPr/>
          <p:nvPr/>
        </p:nvGrpSpPr>
        <p:grpSpPr>
          <a:xfrm>
            <a:off x="4888077" y="2730616"/>
            <a:ext cx="752400" cy="382680"/>
            <a:chOff x="4888077" y="2730616"/>
            <a:chExt cx="752400" cy="382680"/>
          </a:xfrm>
        </p:grpSpPr>
        <mc:AlternateContent xmlns:mc="http://schemas.openxmlformats.org/markup-compatibility/2006">
          <mc:Choice xmlns:p14="http://schemas.microsoft.com/office/powerpoint/2010/main" Requires="p14">
            <p:contentPart p14:bwMode="auto" r:id="rId170">
              <p14:nvContentPartPr>
                <p14:cNvPr id="119875" name="Freihand 119874">
                  <a:extLst>
                    <a:ext uri="{FF2B5EF4-FFF2-40B4-BE49-F238E27FC236}">
                      <a16:creationId xmlns:a16="http://schemas.microsoft.com/office/drawing/2014/main" id="{22D1C29B-A6D0-4144-8103-AAED142B3B2A}"/>
                    </a:ext>
                  </a:extLst>
                </p14:cNvPr>
                <p14:cNvContentPartPr/>
                <p14:nvPr/>
              </p14:nvContentPartPr>
              <p14:xfrm>
                <a:off x="4888077" y="2913496"/>
                <a:ext cx="105480" cy="75240"/>
              </p14:xfrm>
            </p:contentPart>
          </mc:Choice>
          <mc:Fallback>
            <p:pic>
              <p:nvPicPr>
                <p:cNvPr id="119875" name="Freihand 119874">
                  <a:extLst>
                    <a:ext uri="{FF2B5EF4-FFF2-40B4-BE49-F238E27FC236}">
                      <a16:creationId xmlns:a16="http://schemas.microsoft.com/office/drawing/2014/main" id="{22D1C29B-A6D0-4144-8103-AAED142B3B2A}"/>
                    </a:ext>
                  </a:extLst>
                </p:cNvPr>
                <p:cNvPicPr/>
                <p:nvPr/>
              </p:nvPicPr>
              <p:blipFill>
                <a:blip r:embed="rId171"/>
                <a:stretch>
                  <a:fillRect/>
                </a:stretch>
              </p:blipFill>
              <p:spPr>
                <a:xfrm>
                  <a:off x="4879437" y="2904496"/>
                  <a:ext cx="12312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19876" name="Freihand 119875">
                  <a:extLst>
                    <a:ext uri="{FF2B5EF4-FFF2-40B4-BE49-F238E27FC236}">
                      <a16:creationId xmlns:a16="http://schemas.microsoft.com/office/drawing/2014/main" id="{4DFF7659-6208-489A-8F04-FD25EF3D96A4}"/>
                    </a:ext>
                  </a:extLst>
                </p14:cNvPr>
                <p14:cNvContentPartPr/>
                <p14:nvPr/>
              </p14:nvContentPartPr>
              <p14:xfrm>
                <a:off x="5042517" y="2816296"/>
                <a:ext cx="123840" cy="173880"/>
              </p14:xfrm>
            </p:contentPart>
          </mc:Choice>
          <mc:Fallback>
            <p:pic>
              <p:nvPicPr>
                <p:cNvPr id="119876" name="Freihand 119875">
                  <a:extLst>
                    <a:ext uri="{FF2B5EF4-FFF2-40B4-BE49-F238E27FC236}">
                      <a16:creationId xmlns:a16="http://schemas.microsoft.com/office/drawing/2014/main" id="{4DFF7659-6208-489A-8F04-FD25EF3D96A4}"/>
                    </a:ext>
                  </a:extLst>
                </p:cNvPr>
                <p:cNvPicPr/>
                <p:nvPr/>
              </p:nvPicPr>
              <p:blipFill>
                <a:blip r:embed="rId173"/>
                <a:stretch>
                  <a:fillRect/>
                </a:stretch>
              </p:blipFill>
              <p:spPr>
                <a:xfrm>
                  <a:off x="5033877" y="2807656"/>
                  <a:ext cx="141480" cy="191520"/>
                </a:xfrm>
                <a:prstGeom prst="rect">
                  <a:avLst/>
                </a:prstGeom>
              </p:spPr>
            </p:pic>
          </mc:Fallback>
        </mc:AlternateContent>
        <mc:AlternateContent xmlns:mc="http://schemas.openxmlformats.org/markup-compatibility/2006">
          <mc:Choice xmlns:p14="http://schemas.microsoft.com/office/powerpoint/2010/main" Requires="p14">
            <p:contentPart p14:bwMode="auto" r:id="rId174">
              <p14:nvContentPartPr>
                <p14:cNvPr id="119877" name="Freihand 119876">
                  <a:extLst>
                    <a:ext uri="{FF2B5EF4-FFF2-40B4-BE49-F238E27FC236}">
                      <a16:creationId xmlns:a16="http://schemas.microsoft.com/office/drawing/2014/main" id="{0B473707-487C-447E-9762-6307ACB912D3}"/>
                    </a:ext>
                  </a:extLst>
                </p14:cNvPr>
                <p14:cNvContentPartPr/>
                <p14:nvPr/>
              </p14:nvContentPartPr>
              <p14:xfrm>
                <a:off x="5176797" y="2931496"/>
                <a:ext cx="36720" cy="96840"/>
              </p14:xfrm>
            </p:contentPart>
          </mc:Choice>
          <mc:Fallback>
            <p:pic>
              <p:nvPicPr>
                <p:cNvPr id="119877" name="Freihand 119876">
                  <a:extLst>
                    <a:ext uri="{FF2B5EF4-FFF2-40B4-BE49-F238E27FC236}">
                      <a16:creationId xmlns:a16="http://schemas.microsoft.com/office/drawing/2014/main" id="{0B473707-487C-447E-9762-6307ACB912D3}"/>
                    </a:ext>
                  </a:extLst>
                </p:cNvPr>
                <p:cNvPicPr/>
                <p:nvPr/>
              </p:nvPicPr>
              <p:blipFill>
                <a:blip r:embed="rId175"/>
                <a:stretch>
                  <a:fillRect/>
                </a:stretch>
              </p:blipFill>
              <p:spPr>
                <a:xfrm>
                  <a:off x="5167797" y="2922496"/>
                  <a:ext cx="54360" cy="114480"/>
                </a:xfrm>
                <a:prstGeom prst="rect">
                  <a:avLst/>
                </a:prstGeom>
              </p:spPr>
            </p:pic>
          </mc:Fallback>
        </mc:AlternateContent>
        <mc:AlternateContent xmlns:mc="http://schemas.openxmlformats.org/markup-compatibility/2006">
          <mc:Choice xmlns:p14="http://schemas.microsoft.com/office/powerpoint/2010/main" Requires="p14">
            <p:contentPart p14:bwMode="auto" r:id="rId176">
              <p14:nvContentPartPr>
                <p14:cNvPr id="119879" name="Freihand 119878">
                  <a:extLst>
                    <a:ext uri="{FF2B5EF4-FFF2-40B4-BE49-F238E27FC236}">
                      <a16:creationId xmlns:a16="http://schemas.microsoft.com/office/drawing/2014/main" id="{132B3914-A15C-4D87-8D30-B8B142113829}"/>
                    </a:ext>
                  </a:extLst>
                </p14:cNvPr>
                <p14:cNvContentPartPr/>
                <p14:nvPr/>
              </p14:nvContentPartPr>
              <p14:xfrm>
                <a:off x="5244117" y="2780656"/>
                <a:ext cx="75960" cy="122400"/>
              </p14:xfrm>
            </p:contentPart>
          </mc:Choice>
          <mc:Fallback>
            <p:pic>
              <p:nvPicPr>
                <p:cNvPr id="119879" name="Freihand 119878">
                  <a:extLst>
                    <a:ext uri="{FF2B5EF4-FFF2-40B4-BE49-F238E27FC236}">
                      <a16:creationId xmlns:a16="http://schemas.microsoft.com/office/drawing/2014/main" id="{132B3914-A15C-4D87-8D30-B8B142113829}"/>
                    </a:ext>
                  </a:extLst>
                </p:cNvPr>
                <p:cNvPicPr/>
                <p:nvPr/>
              </p:nvPicPr>
              <p:blipFill>
                <a:blip r:embed="rId177"/>
                <a:stretch>
                  <a:fillRect/>
                </a:stretch>
              </p:blipFill>
              <p:spPr>
                <a:xfrm>
                  <a:off x="5235117" y="2771656"/>
                  <a:ext cx="9360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178">
              <p14:nvContentPartPr>
                <p14:cNvPr id="119881" name="Freihand 119880">
                  <a:extLst>
                    <a:ext uri="{FF2B5EF4-FFF2-40B4-BE49-F238E27FC236}">
                      <a16:creationId xmlns:a16="http://schemas.microsoft.com/office/drawing/2014/main" id="{FFDDB25B-2B6E-46EB-992C-D3DE974D0A86}"/>
                    </a:ext>
                  </a:extLst>
                </p14:cNvPr>
                <p14:cNvContentPartPr/>
                <p14:nvPr/>
              </p14:nvContentPartPr>
              <p14:xfrm>
                <a:off x="5418357" y="2746816"/>
                <a:ext cx="51120" cy="154440"/>
              </p14:xfrm>
            </p:contentPart>
          </mc:Choice>
          <mc:Fallback>
            <p:pic>
              <p:nvPicPr>
                <p:cNvPr id="119881" name="Freihand 119880">
                  <a:extLst>
                    <a:ext uri="{FF2B5EF4-FFF2-40B4-BE49-F238E27FC236}">
                      <a16:creationId xmlns:a16="http://schemas.microsoft.com/office/drawing/2014/main" id="{FFDDB25B-2B6E-46EB-992C-D3DE974D0A86}"/>
                    </a:ext>
                  </a:extLst>
                </p:cNvPr>
                <p:cNvPicPr/>
                <p:nvPr/>
              </p:nvPicPr>
              <p:blipFill>
                <a:blip r:embed="rId179"/>
                <a:stretch>
                  <a:fillRect/>
                </a:stretch>
              </p:blipFill>
              <p:spPr>
                <a:xfrm>
                  <a:off x="5409357" y="2737816"/>
                  <a:ext cx="6876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180">
              <p14:nvContentPartPr>
                <p14:cNvPr id="119882" name="Freihand 119881">
                  <a:extLst>
                    <a:ext uri="{FF2B5EF4-FFF2-40B4-BE49-F238E27FC236}">
                      <a16:creationId xmlns:a16="http://schemas.microsoft.com/office/drawing/2014/main" id="{5A3344D9-C251-4773-B523-4454ECE2A8D3}"/>
                    </a:ext>
                  </a:extLst>
                </p14:cNvPr>
                <p14:cNvContentPartPr/>
                <p14:nvPr/>
              </p14:nvContentPartPr>
              <p14:xfrm>
                <a:off x="5344197" y="2730616"/>
                <a:ext cx="59040" cy="80640"/>
              </p14:xfrm>
            </p:contentPart>
          </mc:Choice>
          <mc:Fallback>
            <p:pic>
              <p:nvPicPr>
                <p:cNvPr id="119882" name="Freihand 119881">
                  <a:extLst>
                    <a:ext uri="{FF2B5EF4-FFF2-40B4-BE49-F238E27FC236}">
                      <a16:creationId xmlns:a16="http://schemas.microsoft.com/office/drawing/2014/main" id="{5A3344D9-C251-4773-B523-4454ECE2A8D3}"/>
                    </a:ext>
                  </a:extLst>
                </p:cNvPr>
                <p:cNvPicPr/>
                <p:nvPr/>
              </p:nvPicPr>
              <p:blipFill>
                <a:blip r:embed="rId181"/>
                <a:stretch>
                  <a:fillRect/>
                </a:stretch>
              </p:blipFill>
              <p:spPr>
                <a:xfrm>
                  <a:off x="5335197" y="2721616"/>
                  <a:ext cx="76680" cy="9828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119883" name="Freihand 119882">
                  <a:extLst>
                    <a:ext uri="{FF2B5EF4-FFF2-40B4-BE49-F238E27FC236}">
                      <a16:creationId xmlns:a16="http://schemas.microsoft.com/office/drawing/2014/main" id="{AAC96530-E713-4122-8669-7D8850F892B5}"/>
                    </a:ext>
                  </a:extLst>
                </p14:cNvPr>
                <p14:cNvContentPartPr/>
                <p14:nvPr/>
              </p14:nvContentPartPr>
              <p14:xfrm>
                <a:off x="5474877" y="2814496"/>
                <a:ext cx="63000" cy="68040"/>
              </p14:xfrm>
            </p:contentPart>
          </mc:Choice>
          <mc:Fallback>
            <p:pic>
              <p:nvPicPr>
                <p:cNvPr id="119883" name="Freihand 119882">
                  <a:extLst>
                    <a:ext uri="{FF2B5EF4-FFF2-40B4-BE49-F238E27FC236}">
                      <a16:creationId xmlns:a16="http://schemas.microsoft.com/office/drawing/2014/main" id="{AAC96530-E713-4122-8669-7D8850F892B5}"/>
                    </a:ext>
                  </a:extLst>
                </p:cNvPr>
                <p:cNvPicPr/>
                <p:nvPr/>
              </p:nvPicPr>
              <p:blipFill>
                <a:blip r:embed="rId183"/>
                <a:stretch>
                  <a:fillRect/>
                </a:stretch>
              </p:blipFill>
              <p:spPr>
                <a:xfrm>
                  <a:off x="5466237" y="2805856"/>
                  <a:ext cx="80640" cy="8568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119884" name="Freihand 119883">
                  <a:extLst>
                    <a:ext uri="{FF2B5EF4-FFF2-40B4-BE49-F238E27FC236}">
                      <a16:creationId xmlns:a16="http://schemas.microsoft.com/office/drawing/2014/main" id="{3CA6FEC9-13F1-47B9-A563-E0CD82C776B0}"/>
                    </a:ext>
                  </a:extLst>
                </p14:cNvPr>
                <p14:cNvContentPartPr/>
                <p14:nvPr/>
              </p14:nvContentPartPr>
              <p14:xfrm>
                <a:off x="5013717" y="2911696"/>
                <a:ext cx="626760" cy="201600"/>
              </p14:xfrm>
            </p:contentPart>
          </mc:Choice>
          <mc:Fallback>
            <p:pic>
              <p:nvPicPr>
                <p:cNvPr id="119884" name="Freihand 119883">
                  <a:extLst>
                    <a:ext uri="{FF2B5EF4-FFF2-40B4-BE49-F238E27FC236}">
                      <a16:creationId xmlns:a16="http://schemas.microsoft.com/office/drawing/2014/main" id="{3CA6FEC9-13F1-47B9-A563-E0CD82C776B0}"/>
                    </a:ext>
                  </a:extLst>
                </p:cNvPr>
                <p:cNvPicPr/>
                <p:nvPr/>
              </p:nvPicPr>
              <p:blipFill>
                <a:blip r:embed="rId185"/>
                <a:stretch>
                  <a:fillRect/>
                </a:stretch>
              </p:blipFill>
              <p:spPr>
                <a:xfrm>
                  <a:off x="5004717" y="2903056"/>
                  <a:ext cx="644400" cy="219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6">
            <p14:nvContentPartPr>
              <p14:cNvPr id="119886" name="Freihand 119885">
                <a:extLst>
                  <a:ext uri="{FF2B5EF4-FFF2-40B4-BE49-F238E27FC236}">
                    <a16:creationId xmlns:a16="http://schemas.microsoft.com/office/drawing/2014/main" id="{28D5BD9A-9B8E-475A-81BB-949241B84F82}"/>
                  </a:ext>
                </a:extLst>
              </p14:cNvPr>
              <p14:cNvContentPartPr/>
              <p14:nvPr/>
            </p14:nvContentPartPr>
            <p14:xfrm>
              <a:off x="4295517" y="4878016"/>
              <a:ext cx="269640" cy="286560"/>
            </p14:xfrm>
          </p:contentPart>
        </mc:Choice>
        <mc:Fallback>
          <p:pic>
            <p:nvPicPr>
              <p:cNvPr id="119886" name="Freihand 119885">
                <a:extLst>
                  <a:ext uri="{FF2B5EF4-FFF2-40B4-BE49-F238E27FC236}">
                    <a16:creationId xmlns:a16="http://schemas.microsoft.com/office/drawing/2014/main" id="{28D5BD9A-9B8E-475A-81BB-949241B84F82}"/>
                  </a:ext>
                </a:extLst>
              </p:cNvPr>
              <p:cNvPicPr/>
              <p:nvPr/>
            </p:nvPicPr>
            <p:blipFill>
              <a:blip r:embed="rId187"/>
              <a:stretch>
                <a:fillRect/>
              </a:stretch>
            </p:blipFill>
            <p:spPr>
              <a:xfrm>
                <a:off x="4286517" y="4869376"/>
                <a:ext cx="287280" cy="304200"/>
              </a:xfrm>
              <a:prstGeom prst="rect">
                <a:avLst/>
              </a:prstGeom>
            </p:spPr>
          </p:pic>
        </mc:Fallback>
      </mc:AlternateContent>
      <mc:AlternateContent xmlns:mc="http://schemas.openxmlformats.org/markup-compatibility/2006">
        <mc:Choice xmlns:p14="http://schemas.microsoft.com/office/powerpoint/2010/main" Requires="p14">
          <p:contentPart p14:bwMode="auto" r:id="rId188">
            <p14:nvContentPartPr>
              <p14:cNvPr id="119887" name="Freihand 119886">
                <a:extLst>
                  <a:ext uri="{FF2B5EF4-FFF2-40B4-BE49-F238E27FC236}">
                    <a16:creationId xmlns:a16="http://schemas.microsoft.com/office/drawing/2014/main" id="{0AAAF873-5ECD-4FDC-9E78-5E721179BDED}"/>
                  </a:ext>
                </a:extLst>
              </p14:cNvPr>
              <p14:cNvContentPartPr/>
              <p14:nvPr/>
            </p14:nvContentPartPr>
            <p14:xfrm>
              <a:off x="2563917" y="4893856"/>
              <a:ext cx="295560" cy="289440"/>
            </p14:xfrm>
          </p:contentPart>
        </mc:Choice>
        <mc:Fallback>
          <p:pic>
            <p:nvPicPr>
              <p:cNvPr id="119887" name="Freihand 119886">
                <a:extLst>
                  <a:ext uri="{FF2B5EF4-FFF2-40B4-BE49-F238E27FC236}">
                    <a16:creationId xmlns:a16="http://schemas.microsoft.com/office/drawing/2014/main" id="{0AAAF873-5ECD-4FDC-9E78-5E721179BDED}"/>
                  </a:ext>
                </a:extLst>
              </p:cNvPr>
              <p:cNvPicPr/>
              <p:nvPr/>
            </p:nvPicPr>
            <p:blipFill>
              <a:blip r:embed="rId189"/>
              <a:stretch>
                <a:fillRect/>
              </a:stretch>
            </p:blipFill>
            <p:spPr>
              <a:xfrm>
                <a:off x="2555277" y="4885216"/>
                <a:ext cx="313200" cy="307080"/>
              </a:xfrm>
              <a:prstGeom prst="rect">
                <a:avLst/>
              </a:prstGeom>
            </p:spPr>
          </p:pic>
        </mc:Fallback>
      </mc:AlternateContent>
      <p:grpSp>
        <p:nvGrpSpPr>
          <p:cNvPr id="119909" name="Gruppieren 119908">
            <a:extLst>
              <a:ext uri="{FF2B5EF4-FFF2-40B4-BE49-F238E27FC236}">
                <a16:creationId xmlns:a16="http://schemas.microsoft.com/office/drawing/2014/main" id="{8A527242-AAEF-4C10-BE48-D03F1927B982}"/>
              </a:ext>
            </a:extLst>
          </p:cNvPr>
          <p:cNvGrpSpPr/>
          <p:nvPr/>
        </p:nvGrpSpPr>
        <p:grpSpPr>
          <a:xfrm>
            <a:off x="4179237" y="1821616"/>
            <a:ext cx="1396800" cy="622440"/>
            <a:chOff x="4179237" y="1821616"/>
            <a:chExt cx="1396800" cy="622440"/>
          </a:xfrm>
        </p:grpSpPr>
        <mc:AlternateContent xmlns:mc="http://schemas.openxmlformats.org/markup-compatibility/2006">
          <mc:Choice xmlns:p14="http://schemas.microsoft.com/office/powerpoint/2010/main" Requires="p14">
            <p:contentPart p14:bwMode="auto" r:id="rId190">
              <p14:nvContentPartPr>
                <p14:cNvPr id="119849" name="Freihand 119848">
                  <a:extLst>
                    <a:ext uri="{FF2B5EF4-FFF2-40B4-BE49-F238E27FC236}">
                      <a16:creationId xmlns:a16="http://schemas.microsoft.com/office/drawing/2014/main" id="{7FEC4088-E892-4564-837F-3AC9532538EF}"/>
                    </a:ext>
                  </a:extLst>
                </p14:cNvPr>
                <p14:cNvContentPartPr/>
                <p14:nvPr/>
              </p14:nvContentPartPr>
              <p14:xfrm>
                <a:off x="4227837" y="2153176"/>
                <a:ext cx="533160" cy="222120"/>
              </p14:xfrm>
            </p:contentPart>
          </mc:Choice>
          <mc:Fallback>
            <p:pic>
              <p:nvPicPr>
                <p:cNvPr id="119849" name="Freihand 119848">
                  <a:extLst>
                    <a:ext uri="{FF2B5EF4-FFF2-40B4-BE49-F238E27FC236}">
                      <a16:creationId xmlns:a16="http://schemas.microsoft.com/office/drawing/2014/main" id="{7FEC4088-E892-4564-837F-3AC9532538EF}"/>
                    </a:ext>
                  </a:extLst>
                </p:cNvPr>
                <p:cNvPicPr/>
                <p:nvPr/>
              </p:nvPicPr>
              <p:blipFill>
                <a:blip r:embed="rId191"/>
                <a:stretch>
                  <a:fillRect/>
                </a:stretch>
              </p:blipFill>
              <p:spPr>
                <a:xfrm>
                  <a:off x="4219197" y="2144536"/>
                  <a:ext cx="550800" cy="239760"/>
                </a:xfrm>
                <a:prstGeom prst="rect">
                  <a:avLst/>
                </a:prstGeom>
              </p:spPr>
            </p:pic>
          </mc:Fallback>
        </mc:AlternateContent>
        <mc:AlternateContent xmlns:mc="http://schemas.openxmlformats.org/markup-compatibility/2006">
          <mc:Choice xmlns:p14="http://schemas.microsoft.com/office/powerpoint/2010/main" Requires="p14">
            <p:contentPart p14:bwMode="auto" r:id="rId192">
              <p14:nvContentPartPr>
                <p14:cNvPr id="119850" name="Freihand 119849">
                  <a:extLst>
                    <a:ext uri="{FF2B5EF4-FFF2-40B4-BE49-F238E27FC236}">
                      <a16:creationId xmlns:a16="http://schemas.microsoft.com/office/drawing/2014/main" id="{B3D29B68-1C6C-4279-A6BE-3EFE8880B097}"/>
                    </a:ext>
                  </a:extLst>
                </p14:cNvPr>
                <p14:cNvContentPartPr/>
                <p14:nvPr/>
              </p14:nvContentPartPr>
              <p14:xfrm>
                <a:off x="4790517" y="1837816"/>
                <a:ext cx="28800" cy="261000"/>
              </p14:xfrm>
            </p:contentPart>
          </mc:Choice>
          <mc:Fallback>
            <p:pic>
              <p:nvPicPr>
                <p:cNvPr id="119850" name="Freihand 119849">
                  <a:extLst>
                    <a:ext uri="{FF2B5EF4-FFF2-40B4-BE49-F238E27FC236}">
                      <a16:creationId xmlns:a16="http://schemas.microsoft.com/office/drawing/2014/main" id="{B3D29B68-1C6C-4279-A6BE-3EFE8880B097}"/>
                    </a:ext>
                  </a:extLst>
                </p:cNvPr>
                <p:cNvPicPr/>
                <p:nvPr/>
              </p:nvPicPr>
              <p:blipFill>
                <a:blip r:embed="rId193"/>
                <a:stretch>
                  <a:fillRect/>
                </a:stretch>
              </p:blipFill>
              <p:spPr>
                <a:xfrm>
                  <a:off x="4781517" y="1829176"/>
                  <a:ext cx="46440" cy="27864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119851" name="Freihand 119850">
                  <a:extLst>
                    <a:ext uri="{FF2B5EF4-FFF2-40B4-BE49-F238E27FC236}">
                      <a16:creationId xmlns:a16="http://schemas.microsoft.com/office/drawing/2014/main" id="{B408C702-EE60-46F5-9023-1404E4E56845}"/>
                    </a:ext>
                  </a:extLst>
                </p14:cNvPr>
                <p14:cNvContentPartPr/>
                <p14:nvPr/>
              </p14:nvContentPartPr>
              <p14:xfrm>
                <a:off x="4717077" y="2005936"/>
                <a:ext cx="201600" cy="197640"/>
              </p14:xfrm>
            </p:contentPart>
          </mc:Choice>
          <mc:Fallback>
            <p:pic>
              <p:nvPicPr>
                <p:cNvPr id="119851" name="Freihand 119850">
                  <a:extLst>
                    <a:ext uri="{FF2B5EF4-FFF2-40B4-BE49-F238E27FC236}">
                      <a16:creationId xmlns:a16="http://schemas.microsoft.com/office/drawing/2014/main" id="{B408C702-EE60-46F5-9023-1404E4E56845}"/>
                    </a:ext>
                  </a:extLst>
                </p:cNvPr>
                <p:cNvPicPr/>
                <p:nvPr/>
              </p:nvPicPr>
              <p:blipFill>
                <a:blip r:embed="rId195"/>
                <a:stretch>
                  <a:fillRect/>
                </a:stretch>
              </p:blipFill>
              <p:spPr>
                <a:xfrm>
                  <a:off x="4708437" y="1997296"/>
                  <a:ext cx="219240" cy="215280"/>
                </a:xfrm>
                <a:prstGeom prst="rect">
                  <a:avLst/>
                </a:prstGeom>
              </p:spPr>
            </p:pic>
          </mc:Fallback>
        </mc:AlternateContent>
        <mc:AlternateContent xmlns:mc="http://schemas.openxmlformats.org/markup-compatibility/2006">
          <mc:Choice xmlns:p14="http://schemas.microsoft.com/office/powerpoint/2010/main" Requires="p14">
            <p:contentPart p14:bwMode="auto" r:id="rId196">
              <p14:nvContentPartPr>
                <p14:cNvPr id="119853" name="Freihand 119852">
                  <a:extLst>
                    <a:ext uri="{FF2B5EF4-FFF2-40B4-BE49-F238E27FC236}">
                      <a16:creationId xmlns:a16="http://schemas.microsoft.com/office/drawing/2014/main" id="{03EBED63-CACD-4138-9A01-6BF2E687FE0C}"/>
                    </a:ext>
                  </a:extLst>
                </p14:cNvPr>
                <p14:cNvContentPartPr/>
                <p14:nvPr/>
              </p14:nvContentPartPr>
              <p14:xfrm>
                <a:off x="4904997" y="1889296"/>
                <a:ext cx="80280" cy="112680"/>
              </p14:xfrm>
            </p:contentPart>
          </mc:Choice>
          <mc:Fallback>
            <p:pic>
              <p:nvPicPr>
                <p:cNvPr id="119853" name="Freihand 119852">
                  <a:extLst>
                    <a:ext uri="{FF2B5EF4-FFF2-40B4-BE49-F238E27FC236}">
                      <a16:creationId xmlns:a16="http://schemas.microsoft.com/office/drawing/2014/main" id="{03EBED63-CACD-4138-9A01-6BF2E687FE0C}"/>
                    </a:ext>
                  </a:extLst>
                </p:cNvPr>
                <p:cNvPicPr/>
                <p:nvPr/>
              </p:nvPicPr>
              <p:blipFill>
                <a:blip r:embed="rId197"/>
                <a:stretch>
                  <a:fillRect/>
                </a:stretch>
              </p:blipFill>
              <p:spPr>
                <a:xfrm>
                  <a:off x="4896357" y="1880656"/>
                  <a:ext cx="9792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198">
              <p14:nvContentPartPr>
                <p14:cNvPr id="119854" name="Freihand 119853">
                  <a:extLst>
                    <a:ext uri="{FF2B5EF4-FFF2-40B4-BE49-F238E27FC236}">
                      <a16:creationId xmlns:a16="http://schemas.microsoft.com/office/drawing/2014/main" id="{6CEEAD3C-4F2B-4E9B-86B3-104F78F21DE3}"/>
                    </a:ext>
                  </a:extLst>
                </p14:cNvPr>
                <p14:cNvContentPartPr/>
                <p14:nvPr/>
              </p14:nvContentPartPr>
              <p14:xfrm>
                <a:off x="4852437" y="1918096"/>
                <a:ext cx="140400" cy="65880"/>
              </p14:xfrm>
            </p:contentPart>
          </mc:Choice>
          <mc:Fallback>
            <p:pic>
              <p:nvPicPr>
                <p:cNvPr id="119854" name="Freihand 119853">
                  <a:extLst>
                    <a:ext uri="{FF2B5EF4-FFF2-40B4-BE49-F238E27FC236}">
                      <a16:creationId xmlns:a16="http://schemas.microsoft.com/office/drawing/2014/main" id="{6CEEAD3C-4F2B-4E9B-86B3-104F78F21DE3}"/>
                    </a:ext>
                  </a:extLst>
                </p:cNvPr>
                <p:cNvPicPr/>
                <p:nvPr/>
              </p:nvPicPr>
              <p:blipFill>
                <a:blip r:embed="rId199"/>
                <a:stretch>
                  <a:fillRect/>
                </a:stretch>
              </p:blipFill>
              <p:spPr>
                <a:xfrm>
                  <a:off x="4843797" y="1909456"/>
                  <a:ext cx="15804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200">
              <p14:nvContentPartPr>
                <p14:cNvPr id="119855" name="Freihand 119854">
                  <a:extLst>
                    <a:ext uri="{FF2B5EF4-FFF2-40B4-BE49-F238E27FC236}">
                      <a16:creationId xmlns:a16="http://schemas.microsoft.com/office/drawing/2014/main" id="{2FB4D256-00F6-4DD7-AD6A-E87B4EE3DE19}"/>
                    </a:ext>
                  </a:extLst>
                </p14:cNvPr>
                <p14:cNvContentPartPr/>
                <p14:nvPr/>
              </p14:nvContentPartPr>
              <p14:xfrm>
                <a:off x="5011557" y="1943656"/>
                <a:ext cx="79560" cy="7920"/>
              </p14:xfrm>
            </p:contentPart>
          </mc:Choice>
          <mc:Fallback>
            <p:pic>
              <p:nvPicPr>
                <p:cNvPr id="119855" name="Freihand 119854">
                  <a:extLst>
                    <a:ext uri="{FF2B5EF4-FFF2-40B4-BE49-F238E27FC236}">
                      <a16:creationId xmlns:a16="http://schemas.microsoft.com/office/drawing/2014/main" id="{2FB4D256-00F6-4DD7-AD6A-E87B4EE3DE19}"/>
                    </a:ext>
                  </a:extLst>
                </p:cNvPr>
                <p:cNvPicPr/>
                <p:nvPr/>
              </p:nvPicPr>
              <p:blipFill>
                <a:blip r:embed="rId201"/>
                <a:stretch>
                  <a:fillRect/>
                </a:stretch>
              </p:blipFill>
              <p:spPr>
                <a:xfrm>
                  <a:off x="5002917" y="1935016"/>
                  <a:ext cx="9720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202">
              <p14:nvContentPartPr>
                <p14:cNvPr id="119856" name="Freihand 119855">
                  <a:extLst>
                    <a:ext uri="{FF2B5EF4-FFF2-40B4-BE49-F238E27FC236}">
                      <a16:creationId xmlns:a16="http://schemas.microsoft.com/office/drawing/2014/main" id="{71A63D30-BE19-40A5-A40C-A7FB4EC97E4F}"/>
                    </a:ext>
                  </a:extLst>
                </p14:cNvPr>
                <p14:cNvContentPartPr/>
                <p14:nvPr/>
              </p14:nvContentPartPr>
              <p14:xfrm>
                <a:off x="5129637" y="1912696"/>
                <a:ext cx="137160" cy="133560"/>
              </p14:xfrm>
            </p:contentPart>
          </mc:Choice>
          <mc:Fallback>
            <p:pic>
              <p:nvPicPr>
                <p:cNvPr id="119856" name="Freihand 119855">
                  <a:extLst>
                    <a:ext uri="{FF2B5EF4-FFF2-40B4-BE49-F238E27FC236}">
                      <a16:creationId xmlns:a16="http://schemas.microsoft.com/office/drawing/2014/main" id="{71A63D30-BE19-40A5-A40C-A7FB4EC97E4F}"/>
                    </a:ext>
                  </a:extLst>
                </p:cNvPr>
                <p:cNvPicPr/>
                <p:nvPr/>
              </p:nvPicPr>
              <p:blipFill>
                <a:blip r:embed="rId203"/>
                <a:stretch>
                  <a:fillRect/>
                </a:stretch>
              </p:blipFill>
              <p:spPr>
                <a:xfrm>
                  <a:off x="5120637" y="1904056"/>
                  <a:ext cx="154800" cy="151200"/>
                </a:xfrm>
                <a:prstGeom prst="rect">
                  <a:avLst/>
                </a:prstGeom>
              </p:spPr>
            </p:pic>
          </mc:Fallback>
        </mc:AlternateContent>
        <mc:AlternateContent xmlns:mc="http://schemas.openxmlformats.org/markup-compatibility/2006">
          <mc:Choice xmlns:p14="http://schemas.microsoft.com/office/powerpoint/2010/main" Requires="p14">
            <p:contentPart p14:bwMode="auto" r:id="rId204">
              <p14:nvContentPartPr>
                <p14:cNvPr id="119857" name="Freihand 119856">
                  <a:extLst>
                    <a:ext uri="{FF2B5EF4-FFF2-40B4-BE49-F238E27FC236}">
                      <a16:creationId xmlns:a16="http://schemas.microsoft.com/office/drawing/2014/main" id="{85882C40-4FE4-492E-8BF7-36982947DED4}"/>
                    </a:ext>
                  </a:extLst>
                </p14:cNvPr>
                <p14:cNvContentPartPr/>
                <p14:nvPr/>
              </p14:nvContentPartPr>
              <p14:xfrm>
                <a:off x="5266437" y="1883896"/>
                <a:ext cx="190440" cy="75600"/>
              </p14:xfrm>
            </p:contentPart>
          </mc:Choice>
          <mc:Fallback>
            <p:pic>
              <p:nvPicPr>
                <p:cNvPr id="119857" name="Freihand 119856">
                  <a:extLst>
                    <a:ext uri="{FF2B5EF4-FFF2-40B4-BE49-F238E27FC236}">
                      <a16:creationId xmlns:a16="http://schemas.microsoft.com/office/drawing/2014/main" id="{85882C40-4FE4-492E-8BF7-36982947DED4}"/>
                    </a:ext>
                  </a:extLst>
                </p:cNvPr>
                <p:cNvPicPr/>
                <p:nvPr/>
              </p:nvPicPr>
              <p:blipFill>
                <a:blip r:embed="rId205"/>
                <a:stretch>
                  <a:fillRect/>
                </a:stretch>
              </p:blipFill>
              <p:spPr>
                <a:xfrm>
                  <a:off x="5257437" y="1874896"/>
                  <a:ext cx="208080" cy="93240"/>
                </a:xfrm>
                <a:prstGeom prst="rect">
                  <a:avLst/>
                </a:prstGeom>
              </p:spPr>
            </p:pic>
          </mc:Fallback>
        </mc:AlternateContent>
        <mc:AlternateContent xmlns:mc="http://schemas.openxmlformats.org/markup-compatibility/2006">
          <mc:Choice xmlns:p14="http://schemas.microsoft.com/office/powerpoint/2010/main" Requires="p14">
            <p:contentPart p14:bwMode="auto" r:id="rId206">
              <p14:nvContentPartPr>
                <p14:cNvPr id="119859" name="Freihand 119858">
                  <a:extLst>
                    <a:ext uri="{FF2B5EF4-FFF2-40B4-BE49-F238E27FC236}">
                      <a16:creationId xmlns:a16="http://schemas.microsoft.com/office/drawing/2014/main" id="{9F81C551-B4F2-4108-AB8C-383072893B6A}"/>
                    </a:ext>
                  </a:extLst>
                </p14:cNvPr>
                <p14:cNvContentPartPr/>
                <p14:nvPr/>
              </p14:nvContentPartPr>
              <p14:xfrm>
                <a:off x="5446797" y="1821616"/>
                <a:ext cx="129240" cy="148680"/>
              </p14:xfrm>
            </p:contentPart>
          </mc:Choice>
          <mc:Fallback>
            <p:pic>
              <p:nvPicPr>
                <p:cNvPr id="119859" name="Freihand 119858">
                  <a:extLst>
                    <a:ext uri="{FF2B5EF4-FFF2-40B4-BE49-F238E27FC236}">
                      <a16:creationId xmlns:a16="http://schemas.microsoft.com/office/drawing/2014/main" id="{9F81C551-B4F2-4108-AB8C-383072893B6A}"/>
                    </a:ext>
                  </a:extLst>
                </p:cNvPr>
                <p:cNvPicPr/>
                <p:nvPr/>
              </p:nvPicPr>
              <p:blipFill>
                <a:blip r:embed="rId207"/>
                <a:stretch>
                  <a:fillRect/>
                </a:stretch>
              </p:blipFill>
              <p:spPr>
                <a:xfrm>
                  <a:off x="5438157" y="1812616"/>
                  <a:ext cx="146880" cy="166320"/>
                </a:xfrm>
                <a:prstGeom prst="rect">
                  <a:avLst/>
                </a:prstGeom>
              </p:spPr>
            </p:pic>
          </mc:Fallback>
        </mc:AlternateContent>
        <mc:AlternateContent xmlns:mc="http://schemas.openxmlformats.org/markup-compatibility/2006">
          <mc:Choice xmlns:p14="http://schemas.microsoft.com/office/powerpoint/2010/main" Requires="p14">
            <p:contentPart p14:bwMode="auto" r:id="rId208">
              <p14:nvContentPartPr>
                <p14:cNvPr id="119860" name="Freihand 119859">
                  <a:extLst>
                    <a:ext uri="{FF2B5EF4-FFF2-40B4-BE49-F238E27FC236}">
                      <a16:creationId xmlns:a16="http://schemas.microsoft.com/office/drawing/2014/main" id="{948211C6-1F29-42AC-8530-D87F5F96E4E5}"/>
                    </a:ext>
                  </a:extLst>
                </p14:cNvPr>
                <p14:cNvContentPartPr/>
                <p14:nvPr/>
              </p14:nvContentPartPr>
              <p14:xfrm>
                <a:off x="5097957" y="2061016"/>
                <a:ext cx="17280" cy="160200"/>
              </p14:xfrm>
            </p:contentPart>
          </mc:Choice>
          <mc:Fallback>
            <p:pic>
              <p:nvPicPr>
                <p:cNvPr id="119860" name="Freihand 119859">
                  <a:extLst>
                    <a:ext uri="{FF2B5EF4-FFF2-40B4-BE49-F238E27FC236}">
                      <a16:creationId xmlns:a16="http://schemas.microsoft.com/office/drawing/2014/main" id="{948211C6-1F29-42AC-8530-D87F5F96E4E5}"/>
                    </a:ext>
                  </a:extLst>
                </p:cNvPr>
                <p:cNvPicPr/>
                <p:nvPr/>
              </p:nvPicPr>
              <p:blipFill>
                <a:blip r:embed="rId209"/>
                <a:stretch>
                  <a:fillRect/>
                </a:stretch>
              </p:blipFill>
              <p:spPr>
                <a:xfrm>
                  <a:off x="5089317" y="2052016"/>
                  <a:ext cx="34920" cy="177840"/>
                </a:xfrm>
                <a:prstGeom prst="rect">
                  <a:avLst/>
                </a:prstGeom>
              </p:spPr>
            </p:pic>
          </mc:Fallback>
        </mc:AlternateContent>
        <mc:AlternateContent xmlns:mc="http://schemas.openxmlformats.org/markup-compatibility/2006">
          <mc:Choice xmlns:p14="http://schemas.microsoft.com/office/powerpoint/2010/main" Requires="p14">
            <p:contentPart p14:bwMode="auto" r:id="rId210">
              <p14:nvContentPartPr>
                <p14:cNvPr id="119861" name="Freihand 119860">
                  <a:extLst>
                    <a:ext uri="{FF2B5EF4-FFF2-40B4-BE49-F238E27FC236}">
                      <a16:creationId xmlns:a16="http://schemas.microsoft.com/office/drawing/2014/main" id="{5A962EEC-9E96-4767-931E-CE132BB7CDC6}"/>
                    </a:ext>
                  </a:extLst>
                </p14:cNvPr>
                <p14:cNvContentPartPr/>
                <p14:nvPr/>
              </p14:nvContentPartPr>
              <p14:xfrm>
                <a:off x="5047557" y="2163256"/>
                <a:ext cx="131400" cy="126000"/>
              </p14:xfrm>
            </p:contentPart>
          </mc:Choice>
          <mc:Fallback>
            <p:pic>
              <p:nvPicPr>
                <p:cNvPr id="119861" name="Freihand 119860">
                  <a:extLst>
                    <a:ext uri="{FF2B5EF4-FFF2-40B4-BE49-F238E27FC236}">
                      <a16:creationId xmlns:a16="http://schemas.microsoft.com/office/drawing/2014/main" id="{5A962EEC-9E96-4767-931E-CE132BB7CDC6}"/>
                    </a:ext>
                  </a:extLst>
                </p:cNvPr>
                <p:cNvPicPr/>
                <p:nvPr/>
              </p:nvPicPr>
              <p:blipFill>
                <a:blip r:embed="rId211"/>
                <a:stretch>
                  <a:fillRect/>
                </a:stretch>
              </p:blipFill>
              <p:spPr>
                <a:xfrm>
                  <a:off x="5038917" y="2154256"/>
                  <a:ext cx="149040" cy="143640"/>
                </a:xfrm>
                <a:prstGeom prst="rect">
                  <a:avLst/>
                </a:prstGeom>
              </p:spPr>
            </p:pic>
          </mc:Fallback>
        </mc:AlternateContent>
        <mc:AlternateContent xmlns:mc="http://schemas.openxmlformats.org/markup-compatibility/2006">
          <mc:Choice xmlns:p14="http://schemas.microsoft.com/office/powerpoint/2010/main" Requires="p14">
            <p:contentPart p14:bwMode="auto" r:id="rId212">
              <p14:nvContentPartPr>
                <p14:cNvPr id="119862" name="Freihand 119861">
                  <a:extLst>
                    <a:ext uri="{FF2B5EF4-FFF2-40B4-BE49-F238E27FC236}">
                      <a16:creationId xmlns:a16="http://schemas.microsoft.com/office/drawing/2014/main" id="{07885CD3-C09E-42A2-839D-21F2B86CAD46}"/>
                    </a:ext>
                  </a:extLst>
                </p14:cNvPr>
                <p14:cNvContentPartPr/>
                <p14:nvPr/>
              </p14:nvContentPartPr>
              <p14:xfrm>
                <a:off x="5238357" y="2099896"/>
                <a:ext cx="64800" cy="110160"/>
              </p14:xfrm>
            </p:contentPart>
          </mc:Choice>
          <mc:Fallback>
            <p:pic>
              <p:nvPicPr>
                <p:cNvPr id="119862" name="Freihand 119861">
                  <a:extLst>
                    <a:ext uri="{FF2B5EF4-FFF2-40B4-BE49-F238E27FC236}">
                      <a16:creationId xmlns:a16="http://schemas.microsoft.com/office/drawing/2014/main" id="{07885CD3-C09E-42A2-839D-21F2B86CAD46}"/>
                    </a:ext>
                  </a:extLst>
                </p:cNvPr>
                <p:cNvPicPr/>
                <p:nvPr/>
              </p:nvPicPr>
              <p:blipFill>
                <a:blip r:embed="rId213"/>
                <a:stretch>
                  <a:fillRect/>
                </a:stretch>
              </p:blipFill>
              <p:spPr>
                <a:xfrm>
                  <a:off x="5229357" y="2090896"/>
                  <a:ext cx="8244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214">
              <p14:nvContentPartPr>
                <p14:cNvPr id="119863" name="Freihand 119862">
                  <a:extLst>
                    <a:ext uri="{FF2B5EF4-FFF2-40B4-BE49-F238E27FC236}">
                      <a16:creationId xmlns:a16="http://schemas.microsoft.com/office/drawing/2014/main" id="{6BCDD377-77A2-4E5E-9153-D52024C882C7}"/>
                    </a:ext>
                  </a:extLst>
                </p14:cNvPr>
                <p14:cNvContentPartPr/>
                <p14:nvPr/>
              </p14:nvContentPartPr>
              <p14:xfrm>
                <a:off x="5318277" y="2139496"/>
                <a:ext cx="133920" cy="64800"/>
              </p14:xfrm>
            </p:contentPart>
          </mc:Choice>
          <mc:Fallback>
            <p:pic>
              <p:nvPicPr>
                <p:cNvPr id="119863" name="Freihand 119862">
                  <a:extLst>
                    <a:ext uri="{FF2B5EF4-FFF2-40B4-BE49-F238E27FC236}">
                      <a16:creationId xmlns:a16="http://schemas.microsoft.com/office/drawing/2014/main" id="{6BCDD377-77A2-4E5E-9153-D52024C882C7}"/>
                    </a:ext>
                  </a:extLst>
                </p:cNvPr>
                <p:cNvPicPr/>
                <p:nvPr/>
              </p:nvPicPr>
              <p:blipFill>
                <a:blip r:embed="rId215"/>
                <a:stretch>
                  <a:fillRect/>
                </a:stretch>
              </p:blipFill>
              <p:spPr>
                <a:xfrm>
                  <a:off x="5309277" y="2130856"/>
                  <a:ext cx="15156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216">
              <p14:nvContentPartPr>
                <p14:cNvPr id="119864" name="Freihand 119863">
                  <a:extLst>
                    <a:ext uri="{FF2B5EF4-FFF2-40B4-BE49-F238E27FC236}">
                      <a16:creationId xmlns:a16="http://schemas.microsoft.com/office/drawing/2014/main" id="{EE899EA1-150C-4FEF-AE54-325D8737D3FF}"/>
                    </a:ext>
                  </a:extLst>
                </p14:cNvPr>
                <p14:cNvContentPartPr/>
                <p14:nvPr/>
              </p14:nvContentPartPr>
              <p14:xfrm>
                <a:off x="5403597" y="2075056"/>
                <a:ext cx="360" cy="360"/>
              </p14:xfrm>
            </p:contentPart>
          </mc:Choice>
          <mc:Fallback>
            <p:pic>
              <p:nvPicPr>
                <p:cNvPr id="119864" name="Freihand 119863">
                  <a:extLst>
                    <a:ext uri="{FF2B5EF4-FFF2-40B4-BE49-F238E27FC236}">
                      <a16:creationId xmlns:a16="http://schemas.microsoft.com/office/drawing/2014/main" id="{EE899EA1-150C-4FEF-AE54-325D8737D3FF}"/>
                    </a:ext>
                  </a:extLst>
                </p:cNvPr>
                <p:cNvPicPr/>
                <p:nvPr/>
              </p:nvPicPr>
              <p:blipFill>
                <a:blip r:embed="rId217"/>
                <a:stretch>
                  <a:fillRect/>
                </a:stretch>
              </p:blipFill>
              <p:spPr>
                <a:xfrm>
                  <a:off x="5394957" y="206641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18">
              <p14:nvContentPartPr>
                <p14:cNvPr id="119865" name="Freihand 119864">
                  <a:extLst>
                    <a:ext uri="{FF2B5EF4-FFF2-40B4-BE49-F238E27FC236}">
                      <a16:creationId xmlns:a16="http://schemas.microsoft.com/office/drawing/2014/main" id="{5BBE8C13-CDAB-4F16-A9B1-5EC89EB7996D}"/>
                    </a:ext>
                  </a:extLst>
                </p14:cNvPr>
                <p14:cNvContentPartPr/>
                <p14:nvPr/>
              </p14:nvContentPartPr>
              <p14:xfrm>
                <a:off x="5160597" y="2310136"/>
                <a:ext cx="93600" cy="103320"/>
              </p14:xfrm>
            </p:contentPart>
          </mc:Choice>
          <mc:Fallback>
            <p:pic>
              <p:nvPicPr>
                <p:cNvPr id="119865" name="Freihand 119864">
                  <a:extLst>
                    <a:ext uri="{FF2B5EF4-FFF2-40B4-BE49-F238E27FC236}">
                      <a16:creationId xmlns:a16="http://schemas.microsoft.com/office/drawing/2014/main" id="{5BBE8C13-CDAB-4F16-A9B1-5EC89EB7996D}"/>
                    </a:ext>
                  </a:extLst>
                </p:cNvPr>
                <p:cNvPicPr/>
                <p:nvPr/>
              </p:nvPicPr>
              <p:blipFill>
                <a:blip r:embed="rId219"/>
                <a:stretch>
                  <a:fillRect/>
                </a:stretch>
              </p:blipFill>
              <p:spPr>
                <a:xfrm>
                  <a:off x="5151597" y="2301136"/>
                  <a:ext cx="111240" cy="120960"/>
                </a:xfrm>
                <a:prstGeom prst="rect">
                  <a:avLst/>
                </a:prstGeom>
              </p:spPr>
            </p:pic>
          </mc:Fallback>
        </mc:AlternateContent>
        <mc:AlternateContent xmlns:mc="http://schemas.openxmlformats.org/markup-compatibility/2006">
          <mc:Choice xmlns:p14="http://schemas.microsoft.com/office/powerpoint/2010/main" Requires="p14">
            <p:contentPart p14:bwMode="auto" r:id="rId220">
              <p14:nvContentPartPr>
                <p14:cNvPr id="119866" name="Freihand 119865">
                  <a:extLst>
                    <a:ext uri="{FF2B5EF4-FFF2-40B4-BE49-F238E27FC236}">
                      <a16:creationId xmlns:a16="http://schemas.microsoft.com/office/drawing/2014/main" id="{F1BE1438-9824-43BD-AB74-9A3D7D9A0246}"/>
                    </a:ext>
                  </a:extLst>
                </p14:cNvPr>
                <p14:cNvContentPartPr/>
                <p14:nvPr/>
              </p14:nvContentPartPr>
              <p14:xfrm>
                <a:off x="5249877" y="2305096"/>
                <a:ext cx="116640" cy="138960"/>
              </p14:xfrm>
            </p:contentPart>
          </mc:Choice>
          <mc:Fallback>
            <p:pic>
              <p:nvPicPr>
                <p:cNvPr id="119866" name="Freihand 119865">
                  <a:extLst>
                    <a:ext uri="{FF2B5EF4-FFF2-40B4-BE49-F238E27FC236}">
                      <a16:creationId xmlns:a16="http://schemas.microsoft.com/office/drawing/2014/main" id="{F1BE1438-9824-43BD-AB74-9A3D7D9A0246}"/>
                    </a:ext>
                  </a:extLst>
                </p:cNvPr>
                <p:cNvPicPr/>
                <p:nvPr/>
              </p:nvPicPr>
              <p:blipFill>
                <a:blip r:embed="rId221"/>
                <a:stretch>
                  <a:fillRect/>
                </a:stretch>
              </p:blipFill>
              <p:spPr>
                <a:xfrm>
                  <a:off x="5241237" y="2296456"/>
                  <a:ext cx="134280" cy="156600"/>
                </a:xfrm>
                <a:prstGeom prst="rect">
                  <a:avLst/>
                </a:prstGeom>
              </p:spPr>
            </p:pic>
          </mc:Fallback>
        </mc:AlternateContent>
        <mc:AlternateContent xmlns:mc="http://schemas.openxmlformats.org/markup-compatibility/2006">
          <mc:Choice xmlns:p14="http://schemas.microsoft.com/office/powerpoint/2010/main" Requires="p14">
            <p:contentPart p14:bwMode="auto" r:id="rId222">
              <p14:nvContentPartPr>
                <p14:cNvPr id="119867" name="Freihand 119866">
                  <a:extLst>
                    <a:ext uri="{FF2B5EF4-FFF2-40B4-BE49-F238E27FC236}">
                      <a16:creationId xmlns:a16="http://schemas.microsoft.com/office/drawing/2014/main" id="{65F63CB3-AEE5-4E91-801A-AAC92DAF072D}"/>
                    </a:ext>
                  </a:extLst>
                </p14:cNvPr>
                <p14:cNvContentPartPr/>
                <p14:nvPr/>
              </p14:nvContentPartPr>
              <p14:xfrm>
                <a:off x="5345637" y="2332096"/>
                <a:ext cx="31320" cy="60120"/>
              </p14:xfrm>
            </p:contentPart>
          </mc:Choice>
          <mc:Fallback>
            <p:pic>
              <p:nvPicPr>
                <p:cNvPr id="119867" name="Freihand 119866">
                  <a:extLst>
                    <a:ext uri="{FF2B5EF4-FFF2-40B4-BE49-F238E27FC236}">
                      <a16:creationId xmlns:a16="http://schemas.microsoft.com/office/drawing/2014/main" id="{65F63CB3-AEE5-4E91-801A-AAC92DAF072D}"/>
                    </a:ext>
                  </a:extLst>
                </p:cNvPr>
                <p:cNvPicPr/>
                <p:nvPr/>
              </p:nvPicPr>
              <p:blipFill>
                <a:blip r:embed="rId223"/>
                <a:stretch>
                  <a:fillRect/>
                </a:stretch>
              </p:blipFill>
              <p:spPr>
                <a:xfrm>
                  <a:off x="5336997" y="2323096"/>
                  <a:ext cx="4896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224">
              <p14:nvContentPartPr>
                <p14:cNvPr id="119868" name="Freihand 119867">
                  <a:extLst>
                    <a:ext uri="{FF2B5EF4-FFF2-40B4-BE49-F238E27FC236}">
                      <a16:creationId xmlns:a16="http://schemas.microsoft.com/office/drawing/2014/main" id="{1A547ACE-4129-4EB7-967A-3A2749C93A70}"/>
                    </a:ext>
                  </a:extLst>
                </p14:cNvPr>
                <p14:cNvContentPartPr/>
                <p14:nvPr/>
              </p14:nvContentPartPr>
              <p14:xfrm>
                <a:off x="5478837" y="2290336"/>
                <a:ext cx="14760" cy="10800"/>
              </p14:xfrm>
            </p:contentPart>
          </mc:Choice>
          <mc:Fallback>
            <p:pic>
              <p:nvPicPr>
                <p:cNvPr id="119868" name="Freihand 119867">
                  <a:extLst>
                    <a:ext uri="{FF2B5EF4-FFF2-40B4-BE49-F238E27FC236}">
                      <a16:creationId xmlns:a16="http://schemas.microsoft.com/office/drawing/2014/main" id="{1A547ACE-4129-4EB7-967A-3A2749C93A70}"/>
                    </a:ext>
                  </a:extLst>
                </p:cNvPr>
                <p:cNvPicPr/>
                <p:nvPr/>
              </p:nvPicPr>
              <p:blipFill>
                <a:blip r:embed="rId225"/>
                <a:stretch>
                  <a:fillRect/>
                </a:stretch>
              </p:blipFill>
              <p:spPr>
                <a:xfrm>
                  <a:off x="5470197" y="2281696"/>
                  <a:ext cx="32400" cy="28440"/>
                </a:xfrm>
                <a:prstGeom prst="rect">
                  <a:avLst/>
                </a:prstGeom>
              </p:spPr>
            </p:pic>
          </mc:Fallback>
        </mc:AlternateContent>
        <mc:AlternateContent xmlns:mc="http://schemas.openxmlformats.org/markup-compatibility/2006">
          <mc:Choice xmlns:p14="http://schemas.microsoft.com/office/powerpoint/2010/main" Requires="p14">
            <p:contentPart p14:bwMode="auto" r:id="rId226">
              <p14:nvContentPartPr>
                <p14:cNvPr id="119869" name="Freihand 119868">
                  <a:extLst>
                    <a:ext uri="{FF2B5EF4-FFF2-40B4-BE49-F238E27FC236}">
                      <a16:creationId xmlns:a16="http://schemas.microsoft.com/office/drawing/2014/main" id="{5A143E8D-3E66-4CE3-BD8B-75CAFC30CDEA}"/>
                    </a:ext>
                  </a:extLst>
                </p14:cNvPr>
                <p14:cNvContentPartPr/>
                <p14:nvPr/>
              </p14:nvContentPartPr>
              <p14:xfrm>
                <a:off x="5427357" y="2297176"/>
                <a:ext cx="62280" cy="113400"/>
              </p14:xfrm>
            </p:contentPart>
          </mc:Choice>
          <mc:Fallback>
            <p:pic>
              <p:nvPicPr>
                <p:cNvPr id="119869" name="Freihand 119868">
                  <a:extLst>
                    <a:ext uri="{FF2B5EF4-FFF2-40B4-BE49-F238E27FC236}">
                      <a16:creationId xmlns:a16="http://schemas.microsoft.com/office/drawing/2014/main" id="{5A143E8D-3E66-4CE3-BD8B-75CAFC30CDEA}"/>
                    </a:ext>
                  </a:extLst>
                </p:cNvPr>
                <p:cNvPicPr/>
                <p:nvPr/>
              </p:nvPicPr>
              <p:blipFill>
                <a:blip r:embed="rId227"/>
                <a:stretch>
                  <a:fillRect/>
                </a:stretch>
              </p:blipFill>
              <p:spPr>
                <a:xfrm>
                  <a:off x="5418717" y="2288536"/>
                  <a:ext cx="79920" cy="131040"/>
                </a:xfrm>
                <a:prstGeom prst="rect">
                  <a:avLst/>
                </a:prstGeom>
              </p:spPr>
            </p:pic>
          </mc:Fallback>
        </mc:AlternateContent>
        <mc:AlternateContent xmlns:mc="http://schemas.openxmlformats.org/markup-compatibility/2006">
          <mc:Choice xmlns:p14="http://schemas.microsoft.com/office/powerpoint/2010/main" Requires="p14">
            <p:contentPart p14:bwMode="auto" r:id="rId228">
              <p14:nvContentPartPr>
                <p14:cNvPr id="119870" name="Freihand 119869">
                  <a:extLst>
                    <a:ext uri="{FF2B5EF4-FFF2-40B4-BE49-F238E27FC236}">
                      <a16:creationId xmlns:a16="http://schemas.microsoft.com/office/drawing/2014/main" id="{F5989496-9528-44A9-9B37-DE5A77B60742}"/>
                    </a:ext>
                  </a:extLst>
                </p14:cNvPr>
                <p14:cNvContentPartPr/>
                <p14:nvPr/>
              </p14:nvContentPartPr>
              <p14:xfrm>
                <a:off x="5372637" y="2258296"/>
                <a:ext cx="70920" cy="86040"/>
              </p14:xfrm>
            </p:contentPart>
          </mc:Choice>
          <mc:Fallback>
            <p:pic>
              <p:nvPicPr>
                <p:cNvPr id="119870" name="Freihand 119869">
                  <a:extLst>
                    <a:ext uri="{FF2B5EF4-FFF2-40B4-BE49-F238E27FC236}">
                      <a16:creationId xmlns:a16="http://schemas.microsoft.com/office/drawing/2014/main" id="{F5989496-9528-44A9-9B37-DE5A77B60742}"/>
                    </a:ext>
                  </a:extLst>
                </p:cNvPr>
                <p:cNvPicPr/>
                <p:nvPr/>
              </p:nvPicPr>
              <p:blipFill>
                <a:blip r:embed="rId229"/>
                <a:stretch>
                  <a:fillRect/>
                </a:stretch>
              </p:blipFill>
              <p:spPr>
                <a:xfrm>
                  <a:off x="5363997" y="2249296"/>
                  <a:ext cx="88560" cy="103680"/>
                </a:xfrm>
                <a:prstGeom prst="rect">
                  <a:avLst/>
                </a:prstGeom>
              </p:spPr>
            </p:pic>
          </mc:Fallback>
        </mc:AlternateContent>
        <mc:AlternateContent xmlns:mc="http://schemas.openxmlformats.org/markup-compatibility/2006">
          <mc:Choice xmlns:p14="http://schemas.microsoft.com/office/powerpoint/2010/main" Requires="p14">
            <p:contentPart p14:bwMode="auto" r:id="rId230">
              <p14:nvContentPartPr>
                <p14:cNvPr id="119871" name="Freihand 119870">
                  <a:extLst>
                    <a:ext uri="{FF2B5EF4-FFF2-40B4-BE49-F238E27FC236}">
                      <a16:creationId xmlns:a16="http://schemas.microsoft.com/office/drawing/2014/main" id="{305FC989-A5B5-4A3B-A6E0-340B73FED2FC}"/>
                    </a:ext>
                  </a:extLst>
                </p14:cNvPr>
                <p14:cNvContentPartPr/>
                <p14:nvPr/>
              </p14:nvContentPartPr>
              <p14:xfrm>
                <a:off x="5482077" y="2348296"/>
                <a:ext cx="60840" cy="63000"/>
              </p14:xfrm>
            </p:contentPart>
          </mc:Choice>
          <mc:Fallback>
            <p:pic>
              <p:nvPicPr>
                <p:cNvPr id="119871" name="Freihand 119870">
                  <a:extLst>
                    <a:ext uri="{FF2B5EF4-FFF2-40B4-BE49-F238E27FC236}">
                      <a16:creationId xmlns:a16="http://schemas.microsoft.com/office/drawing/2014/main" id="{305FC989-A5B5-4A3B-A6E0-340B73FED2FC}"/>
                    </a:ext>
                  </a:extLst>
                </p:cNvPr>
                <p:cNvPicPr/>
                <p:nvPr/>
              </p:nvPicPr>
              <p:blipFill>
                <a:blip r:embed="rId231"/>
                <a:stretch>
                  <a:fillRect/>
                </a:stretch>
              </p:blipFill>
              <p:spPr>
                <a:xfrm>
                  <a:off x="5473077" y="2339656"/>
                  <a:ext cx="78480" cy="80640"/>
                </a:xfrm>
                <a:prstGeom prst="rect">
                  <a:avLst/>
                </a:prstGeom>
              </p:spPr>
            </p:pic>
          </mc:Fallback>
        </mc:AlternateContent>
        <mc:AlternateContent xmlns:mc="http://schemas.openxmlformats.org/markup-compatibility/2006">
          <mc:Choice xmlns:p14="http://schemas.microsoft.com/office/powerpoint/2010/main" Requires="p14">
            <p:contentPart p14:bwMode="auto" r:id="rId232">
              <p14:nvContentPartPr>
                <p14:cNvPr id="119908" name="Freihand 119907">
                  <a:extLst>
                    <a:ext uri="{FF2B5EF4-FFF2-40B4-BE49-F238E27FC236}">
                      <a16:creationId xmlns:a16="http://schemas.microsoft.com/office/drawing/2014/main" id="{EEB88E43-972A-4115-A673-7A05EC66BF29}"/>
                    </a:ext>
                  </a:extLst>
                </p14:cNvPr>
                <p14:cNvContentPartPr/>
                <p14:nvPr/>
              </p14:nvContentPartPr>
              <p14:xfrm>
                <a:off x="4179237" y="1895416"/>
                <a:ext cx="492120" cy="66600"/>
              </p14:xfrm>
            </p:contentPart>
          </mc:Choice>
          <mc:Fallback>
            <p:pic>
              <p:nvPicPr>
                <p:cNvPr id="119908" name="Freihand 119907">
                  <a:extLst>
                    <a:ext uri="{FF2B5EF4-FFF2-40B4-BE49-F238E27FC236}">
                      <a16:creationId xmlns:a16="http://schemas.microsoft.com/office/drawing/2014/main" id="{EEB88E43-972A-4115-A673-7A05EC66BF29}"/>
                    </a:ext>
                  </a:extLst>
                </p:cNvPr>
                <p:cNvPicPr/>
                <p:nvPr/>
              </p:nvPicPr>
              <p:blipFill>
                <a:blip r:embed="rId233"/>
                <a:stretch>
                  <a:fillRect/>
                </a:stretch>
              </p:blipFill>
              <p:spPr>
                <a:xfrm>
                  <a:off x="4170237" y="1886776"/>
                  <a:ext cx="509760" cy="84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34">
            <p14:nvContentPartPr>
              <p14:cNvPr id="119910" name="Freihand 119909">
                <a:extLst>
                  <a:ext uri="{FF2B5EF4-FFF2-40B4-BE49-F238E27FC236}">
                    <a16:creationId xmlns:a16="http://schemas.microsoft.com/office/drawing/2014/main" id="{94159558-8B44-4A96-A515-62139FE67F3F}"/>
                  </a:ext>
                </a:extLst>
              </p14:cNvPr>
              <p14:cNvContentPartPr/>
              <p14:nvPr/>
            </p14:nvContentPartPr>
            <p14:xfrm>
              <a:off x="4911117" y="4779736"/>
              <a:ext cx="525240" cy="311040"/>
            </p14:xfrm>
          </p:contentPart>
        </mc:Choice>
        <mc:Fallback>
          <p:pic>
            <p:nvPicPr>
              <p:cNvPr id="119910" name="Freihand 119909">
                <a:extLst>
                  <a:ext uri="{FF2B5EF4-FFF2-40B4-BE49-F238E27FC236}">
                    <a16:creationId xmlns:a16="http://schemas.microsoft.com/office/drawing/2014/main" id="{94159558-8B44-4A96-A515-62139FE67F3F}"/>
                  </a:ext>
                </a:extLst>
              </p:cNvPr>
              <p:cNvPicPr/>
              <p:nvPr/>
            </p:nvPicPr>
            <p:blipFill>
              <a:blip r:embed="rId235"/>
              <a:stretch>
                <a:fillRect/>
              </a:stretch>
            </p:blipFill>
            <p:spPr>
              <a:xfrm>
                <a:off x="4902477" y="4771096"/>
                <a:ext cx="542880" cy="328680"/>
              </a:xfrm>
              <a:prstGeom prst="rect">
                <a:avLst/>
              </a:prstGeom>
            </p:spPr>
          </p:pic>
        </mc:Fallback>
      </mc:AlternateContent>
      <p:grpSp>
        <p:nvGrpSpPr>
          <p:cNvPr id="119913" name="Gruppieren 119912">
            <a:extLst>
              <a:ext uri="{FF2B5EF4-FFF2-40B4-BE49-F238E27FC236}">
                <a16:creationId xmlns:a16="http://schemas.microsoft.com/office/drawing/2014/main" id="{8FB79DED-CA2A-4475-A0AA-93DE6A62E3AE}"/>
              </a:ext>
            </a:extLst>
          </p:cNvPr>
          <p:cNvGrpSpPr/>
          <p:nvPr/>
        </p:nvGrpSpPr>
        <p:grpSpPr>
          <a:xfrm>
            <a:off x="4631397" y="3829696"/>
            <a:ext cx="1018080" cy="1310040"/>
            <a:chOff x="4631397" y="3829696"/>
            <a:chExt cx="1018080" cy="1310040"/>
          </a:xfrm>
        </p:grpSpPr>
        <mc:AlternateContent xmlns:mc="http://schemas.openxmlformats.org/markup-compatibility/2006">
          <mc:Choice xmlns:p14="http://schemas.microsoft.com/office/powerpoint/2010/main" Requires="p14">
            <p:contentPart p14:bwMode="auto" r:id="rId236">
              <p14:nvContentPartPr>
                <p14:cNvPr id="119888" name="Freihand 119887">
                  <a:extLst>
                    <a:ext uri="{FF2B5EF4-FFF2-40B4-BE49-F238E27FC236}">
                      <a16:creationId xmlns:a16="http://schemas.microsoft.com/office/drawing/2014/main" id="{951BA372-5AAF-4B97-AE3B-F812B939C108}"/>
                    </a:ext>
                  </a:extLst>
                </p14:cNvPr>
                <p14:cNvContentPartPr/>
                <p14:nvPr/>
              </p14:nvContentPartPr>
              <p14:xfrm>
                <a:off x="4709157" y="3829696"/>
                <a:ext cx="47880" cy="816120"/>
              </p14:xfrm>
            </p:contentPart>
          </mc:Choice>
          <mc:Fallback>
            <p:pic>
              <p:nvPicPr>
                <p:cNvPr id="119888" name="Freihand 119887">
                  <a:extLst>
                    <a:ext uri="{FF2B5EF4-FFF2-40B4-BE49-F238E27FC236}">
                      <a16:creationId xmlns:a16="http://schemas.microsoft.com/office/drawing/2014/main" id="{951BA372-5AAF-4B97-AE3B-F812B939C108}"/>
                    </a:ext>
                  </a:extLst>
                </p:cNvPr>
                <p:cNvPicPr/>
                <p:nvPr/>
              </p:nvPicPr>
              <p:blipFill>
                <a:blip r:embed="rId237"/>
                <a:stretch>
                  <a:fillRect/>
                </a:stretch>
              </p:blipFill>
              <p:spPr>
                <a:xfrm>
                  <a:off x="4700517" y="3820696"/>
                  <a:ext cx="65520" cy="833760"/>
                </a:xfrm>
                <a:prstGeom prst="rect">
                  <a:avLst/>
                </a:prstGeom>
              </p:spPr>
            </p:pic>
          </mc:Fallback>
        </mc:AlternateContent>
        <mc:AlternateContent xmlns:mc="http://schemas.openxmlformats.org/markup-compatibility/2006">
          <mc:Choice xmlns:p14="http://schemas.microsoft.com/office/powerpoint/2010/main" Requires="p14">
            <p:contentPart p14:bwMode="auto" r:id="rId238">
              <p14:nvContentPartPr>
                <p14:cNvPr id="119889" name="Freihand 119888">
                  <a:extLst>
                    <a:ext uri="{FF2B5EF4-FFF2-40B4-BE49-F238E27FC236}">
                      <a16:creationId xmlns:a16="http://schemas.microsoft.com/office/drawing/2014/main" id="{D2F22B6B-3C3E-42AA-A620-5F5D63AC6077}"/>
                    </a:ext>
                  </a:extLst>
                </p14:cNvPr>
                <p14:cNvContentPartPr/>
                <p14:nvPr/>
              </p14:nvContentPartPr>
              <p14:xfrm>
                <a:off x="4641837" y="4451776"/>
                <a:ext cx="109800" cy="277920"/>
              </p14:xfrm>
            </p:contentPart>
          </mc:Choice>
          <mc:Fallback>
            <p:pic>
              <p:nvPicPr>
                <p:cNvPr id="119889" name="Freihand 119888">
                  <a:extLst>
                    <a:ext uri="{FF2B5EF4-FFF2-40B4-BE49-F238E27FC236}">
                      <a16:creationId xmlns:a16="http://schemas.microsoft.com/office/drawing/2014/main" id="{D2F22B6B-3C3E-42AA-A620-5F5D63AC6077}"/>
                    </a:ext>
                  </a:extLst>
                </p:cNvPr>
                <p:cNvPicPr/>
                <p:nvPr/>
              </p:nvPicPr>
              <p:blipFill>
                <a:blip r:embed="rId239"/>
                <a:stretch>
                  <a:fillRect/>
                </a:stretch>
              </p:blipFill>
              <p:spPr>
                <a:xfrm>
                  <a:off x="4633197" y="4442776"/>
                  <a:ext cx="127440" cy="295560"/>
                </a:xfrm>
                <a:prstGeom prst="rect">
                  <a:avLst/>
                </a:prstGeom>
              </p:spPr>
            </p:pic>
          </mc:Fallback>
        </mc:AlternateContent>
        <mc:AlternateContent xmlns:mc="http://schemas.openxmlformats.org/markup-compatibility/2006">
          <mc:Choice xmlns:p14="http://schemas.microsoft.com/office/powerpoint/2010/main" Requires="p14">
            <p:contentPart p14:bwMode="auto" r:id="rId240">
              <p14:nvContentPartPr>
                <p14:cNvPr id="119891" name="Freihand 119890">
                  <a:extLst>
                    <a:ext uri="{FF2B5EF4-FFF2-40B4-BE49-F238E27FC236}">
                      <a16:creationId xmlns:a16="http://schemas.microsoft.com/office/drawing/2014/main" id="{C55344A7-92F6-46FD-B498-16A36DBFF664}"/>
                    </a:ext>
                  </a:extLst>
                </p14:cNvPr>
                <p14:cNvContentPartPr/>
                <p14:nvPr/>
              </p14:nvContentPartPr>
              <p14:xfrm>
                <a:off x="4699437" y="3835816"/>
                <a:ext cx="68400" cy="901440"/>
              </p14:xfrm>
            </p:contentPart>
          </mc:Choice>
          <mc:Fallback>
            <p:pic>
              <p:nvPicPr>
                <p:cNvPr id="119891" name="Freihand 119890">
                  <a:extLst>
                    <a:ext uri="{FF2B5EF4-FFF2-40B4-BE49-F238E27FC236}">
                      <a16:creationId xmlns:a16="http://schemas.microsoft.com/office/drawing/2014/main" id="{C55344A7-92F6-46FD-B498-16A36DBFF664}"/>
                    </a:ext>
                  </a:extLst>
                </p:cNvPr>
                <p:cNvPicPr/>
                <p:nvPr/>
              </p:nvPicPr>
              <p:blipFill>
                <a:blip r:embed="rId241"/>
                <a:stretch>
                  <a:fillRect/>
                </a:stretch>
              </p:blipFill>
              <p:spPr>
                <a:xfrm>
                  <a:off x="4690437" y="3827176"/>
                  <a:ext cx="86040" cy="919080"/>
                </a:xfrm>
                <a:prstGeom prst="rect">
                  <a:avLst/>
                </a:prstGeom>
              </p:spPr>
            </p:pic>
          </mc:Fallback>
        </mc:AlternateContent>
        <mc:AlternateContent xmlns:mc="http://schemas.openxmlformats.org/markup-compatibility/2006">
          <mc:Choice xmlns:p14="http://schemas.microsoft.com/office/powerpoint/2010/main" Requires="p14">
            <p:contentPart p14:bwMode="auto" r:id="rId242">
              <p14:nvContentPartPr>
                <p14:cNvPr id="119892" name="Freihand 119891">
                  <a:extLst>
                    <a:ext uri="{FF2B5EF4-FFF2-40B4-BE49-F238E27FC236}">
                      <a16:creationId xmlns:a16="http://schemas.microsoft.com/office/drawing/2014/main" id="{BB78EDEC-C5A1-42E0-AAB2-92B40897C5D2}"/>
                    </a:ext>
                  </a:extLst>
                </p14:cNvPr>
                <p14:cNvContentPartPr/>
                <p14:nvPr/>
              </p14:nvContentPartPr>
              <p14:xfrm>
                <a:off x="4631397" y="4516216"/>
                <a:ext cx="140400" cy="237600"/>
              </p14:xfrm>
            </p:contentPart>
          </mc:Choice>
          <mc:Fallback>
            <p:pic>
              <p:nvPicPr>
                <p:cNvPr id="119892" name="Freihand 119891">
                  <a:extLst>
                    <a:ext uri="{FF2B5EF4-FFF2-40B4-BE49-F238E27FC236}">
                      <a16:creationId xmlns:a16="http://schemas.microsoft.com/office/drawing/2014/main" id="{BB78EDEC-C5A1-42E0-AAB2-92B40897C5D2}"/>
                    </a:ext>
                  </a:extLst>
                </p:cNvPr>
                <p:cNvPicPr/>
                <p:nvPr/>
              </p:nvPicPr>
              <p:blipFill>
                <a:blip r:embed="rId243"/>
                <a:stretch>
                  <a:fillRect/>
                </a:stretch>
              </p:blipFill>
              <p:spPr>
                <a:xfrm>
                  <a:off x="4622757" y="4507576"/>
                  <a:ext cx="158040" cy="255240"/>
                </a:xfrm>
                <a:prstGeom prst="rect">
                  <a:avLst/>
                </a:prstGeom>
              </p:spPr>
            </p:pic>
          </mc:Fallback>
        </mc:AlternateContent>
        <mc:AlternateContent xmlns:mc="http://schemas.openxmlformats.org/markup-compatibility/2006">
          <mc:Choice xmlns:p14="http://schemas.microsoft.com/office/powerpoint/2010/main" Requires="p14">
            <p:contentPart p14:bwMode="auto" r:id="rId244">
              <p14:nvContentPartPr>
                <p14:cNvPr id="119894" name="Freihand 119893">
                  <a:extLst>
                    <a:ext uri="{FF2B5EF4-FFF2-40B4-BE49-F238E27FC236}">
                      <a16:creationId xmlns:a16="http://schemas.microsoft.com/office/drawing/2014/main" id="{9904727F-2E47-42C4-B2F6-089F36762C64}"/>
                    </a:ext>
                  </a:extLst>
                </p14:cNvPr>
                <p14:cNvContentPartPr/>
                <p14:nvPr/>
              </p14:nvContentPartPr>
              <p14:xfrm>
                <a:off x="4877277" y="4289056"/>
                <a:ext cx="68760" cy="144720"/>
              </p14:xfrm>
            </p:contentPart>
          </mc:Choice>
          <mc:Fallback>
            <p:pic>
              <p:nvPicPr>
                <p:cNvPr id="119894" name="Freihand 119893">
                  <a:extLst>
                    <a:ext uri="{FF2B5EF4-FFF2-40B4-BE49-F238E27FC236}">
                      <a16:creationId xmlns:a16="http://schemas.microsoft.com/office/drawing/2014/main" id="{9904727F-2E47-42C4-B2F6-089F36762C64}"/>
                    </a:ext>
                  </a:extLst>
                </p:cNvPr>
                <p:cNvPicPr/>
                <p:nvPr/>
              </p:nvPicPr>
              <p:blipFill>
                <a:blip r:embed="rId245"/>
                <a:stretch>
                  <a:fillRect/>
                </a:stretch>
              </p:blipFill>
              <p:spPr>
                <a:xfrm>
                  <a:off x="4868277" y="4280056"/>
                  <a:ext cx="86400" cy="162360"/>
                </a:xfrm>
                <a:prstGeom prst="rect">
                  <a:avLst/>
                </a:prstGeom>
              </p:spPr>
            </p:pic>
          </mc:Fallback>
        </mc:AlternateContent>
        <mc:AlternateContent xmlns:mc="http://schemas.openxmlformats.org/markup-compatibility/2006">
          <mc:Choice xmlns:p14="http://schemas.microsoft.com/office/powerpoint/2010/main" Requires="p14">
            <p:contentPart p14:bwMode="auto" r:id="rId246">
              <p14:nvContentPartPr>
                <p14:cNvPr id="119895" name="Freihand 119894">
                  <a:extLst>
                    <a:ext uri="{FF2B5EF4-FFF2-40B4-BE49-F238E27FC236}">
                      <a16:creationId xmlns:a16="http://schemas.microsoft.com/office/drawing/2014/main" id="{29BC2881-7142-4979-B53E-AD1416051DC5}"/>
                    </a:ext>
                  </a:extLst>
                </p14:cNvPr>
                <p14:cNvContentPartPr/>
                <p14:nvPr/>
              </p14:nvContentPartPr>
              <p14:xfrm>
                <a:off x="4950717" y="4272496"/>
                <a:ext cx="83160" cy="136080"/>
              </p14:xfrm>
            </p:contentPart>
          </mc:Choice>
          <mc:Fallback>
            <p:pic>
              <p:nvPicPr>
                <p:cNvPr id="119895" name="Freihand 119894">
                  <a:extLst>
                    <a:ext uri="{FF2B5EF4-FFF2-40B4-BE49-F238E27FC236}">
                      <a16:creationId xmlns:a16="http://schemas.microsoft.com/office/drawing/2014/main" id="{29BC2881-7142-4979-B53E-AD1416051DC5}"/>
                    </a:ext>
                  </a:extLst>
                </p:cNvPr>
                <p:cNvPicPr/>
                <p:nvPr/>
              </p:nvPicPr>
              <p:blipFill>
                <a:blip r:embed="rId247"/>
                <a:stretch>
                  <a:fillRect/>
                </a:stretch>
              </p:blipFill>
              <p:spPr>
                <a:xfrm>
                  <a:off x="4942077" y="4263856"/>
                  <a:ext cx="100800" cy="153720"/>
                </a:xfrm>
                <a:prstGeom prst="rect">
                  <a:avLst/>
                </a:prstGeom>
              </p:spPr>
            </p:pic>
          </mc:Fallback>
        </mc:AlternateContent>
        <mc:AlternateContent xmlns:mc="http://schemas.openxmlformats.org/markup-compatibility/2006">
          <mc:Choice xmlns:p14="http://schemas.microsoft.com/office/powerpoint/2010/main" Requires="p14">
            <p:contentPart p14:bwMode="auto" r:id="rId248">
              <p14:nvContentPartPr>
                <p14:cNvPr id="119896" name="Freihand 119895">
                  <a:extLst>
                    <a:ext uri="{FF2B5EF4-FFF2-40B4-BE49-F238E27FC236}">
                      <a16:creationId xmlns:a16="http://schemas.microsoft.com/office/drawing/2014/main" id="{04ABDC70-5C3A-4A05-BE61-40A6E421D1E3}"/>
                    </a:ext>
                  </a:extLst>
                </p14:cNvPr>
                <p14:cNvContentPartPr/>
                <p14:nvPr/>
              </p14:nvContentPartPr>
              <p14:xfrm>
                <a:off x="5045397" y="4314256"/>
                <a:ext cx="24840" cy="76680"/>
              </p14:xfrm>
            </p:contentPart>
          </mc:Choice>
          <mc:Fallback>
            <p:pic>
              <p:nvPicPr>
                <p:cNvPr id="119896" name="Freihand 119895">
                  <a:extLst>
                    <a:ext uri="{FF2B5EF4-FFF2-40B4-BE49-F238E27FC236}">
                      <a16:creationId xmlns:a16="http://schemas.microsoft.com/office/drawing/2014/main" id="{04ABDC70-5C3A-4A05-BE61-40A6E421D1E3}"/>
                    </a:ext>
                  </a:extLst>
                </p:cNvPr>
                <p:cNvPicPr/>
                <p:nvPr/>
              </p:nvPicPr>
              <p:blipFill>
                <a:blip r:embed="rId249"/>
                <a:stretch>
                  <a:fillRect/>
                </a:stretch>
              </p:blipFill>
              <p:spPr>
                <a:xfrm>
                  <a:off x="5036397" y="4305616"/>
                  <a:ext cx="4248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250">
              <p14:nvContentPartPr>
                <p14:cNvPr id="119897" name="Freihand 119896">
                  <a:extLst>
                    <a:ext uri="{FF2B5EF4-FFF2-40B4-BE49-F238E27FC236}">
                      <a16:creationId xmlns:a16="http://schemas.microsoft.com/office/drawing/2014/main" id="{2DFF37BF-E883-4533-BFE8-CA095E7D5A0A}"/>
                    </a:ext>
                  </a:extLst>
                </p14:cNvPr>
                <p14:cNvContentPartPr/>
                <p14:nvPr/>
              </p14:nvContentPartPr>
              <p14:xfrm>
                <a:off x="5092197" y="4232536"/>
                <a:ext cx="111240" cy="90720"/>
              </p14:xfrm>
            </p:contentPart>
          </mc:Choice>
          <mc:Fallback>
            <p:pic>
              <p:nvPicPr>
                <p:cNvPr id="119897" name="Freihand 119896">
                  <a:extLst>
                    <a:ext uri="{FF2B5EF4-FFF2-40B4-BE49-F238E27FC236}">
                      <a16:creationId xmlns:a16="http://schemas.microsoft.com/office/drawing/2014/main" id="{2DFF37BF-E883-4533-BFE8-CA095E7D5A0A}"/>
                    </a:ext>
                  </a:extLst>
                </p:cNvPr>
                <p:cNvPicPr/>
                <p:nvPr/>
              </p:nvPicPr>
              <p:blipFill>
                <a:blip r:embed="rId251"/>
                <a:stretch>
                  <a:fillRect/>
                </a:stretch>
              </p:blipFill>
              <p:spPr>
                <a:xfrm>
                  <a:off x="5083557" y="4223536"/>
                  <a:ext cx="12888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252">
              <p14:nvContentPartPr>
                <p14:cNvPr id="119898" name="Freihand 119897">
                  <a:extLst>
                    <a:ext uri="{FF2B5EF4-FFF2-40B4-BE49-F238E27FC236}">
                      <a16:creationId xmlns:a16="http://schemas.microsoft.com/office/drawing/2014/main" id="{B5E99C36-EE54-47AF-BE74-18B009D95A74}"/>
                    </a:ext>
                  </a:extLst>
                </p14:cNvPr>
                <p14:cNvContentPartPr/>
                <p14:nvPr/>
              </p14:nvContentPartPr>
              <p14:xfrm>
                <a:off x="5036757" y="4165576"/>
                <a:ext cx="360" cy="360"/>
              </p14:xfrm>
            </p:contentPart>
          </mc:Choice>
          <mc:Fallback>
            <p:pic>
              <p:nvPicPr>
                <p:cNvPr id="119898" name="Freihand 119897">
                  <a:extLst>
                    <a:ext uri="{FF2B5EF4-FFF2-40B4-BE49-F238E27FC236}">
                      <a16:creationId xmlns:a16="http://schemas.microsoft.com/office/drawing/2014/main" id="{B5E99C36-EE54-47AF-BE74-18B009D95A74}"/>
                    </a:ext>
                  </a:extLst>
                </p:cNvPr>
                <p:cNvPicPr/>
                <p:nvPr/>
              </p:nvPicPr>
              <p:blipFill>
                <a:blip r:embed="rId217"/>
                <a:stretch>
                  <a:fillRect/>
                </a:stretch>
              </p:blipFill>
              <p:spPr>
                <a:xfrm>
                  <a:off x="5027757" y="415657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53">
              <p14:nvContentPartPr>
                <p14:cNvPr id="119900" name="Freihand 119899">
                  <a:extLst>
                    <a:ext uri="{FF2B5EF4-FFF2-40B4-BE49-F238E27FC236}">
                      <a16:creationId xmlns:a16="http://schemas.microsoft.com/office/drawing/2014/main" id="{F6CD935B-3D28-422E-BC47-0A8941FA7B15}"/>
                    </a:ext>
                  </a:extLst>
                </p14:cNvPr>
                <p14:cNvContentPartPr/>
                <p14:nvPr/>
              </p14:nvContentPartPr>
              <p14:xfrm>
                <a:off x="4911837" y="4561576"/>
                <a:ext cx="188640" cy="99720"/>
              </p14:xfrm>
            </p:contentPart>
          </mc:Choice>
          <mc:Fallback>
            <p:pic>
              <p:nvPicPr>
                <p:cNvPr id="119900" name="Freihand 119899">
                  <a:extLst>
                    <a:ext uri="{FF2B5EF4-FFF2-40B4-BE49-F238E27FC236}">
                      <a16:creationId xmlns:a16="http://schemas.microsoft.com/office/drawing/2014/main" id="{F6CD935B-3D28-422E-BC47-0A8941FA7B15}"/>
                    </a:ext>
                  </a:extLst>
                </p:cNvPr>
                <p:cNvPicPr/>
                <p:nvPr/>
              </p:nvPicPr>
              <p:blipFill>
                <a:blip r:embed="rId254"/>
                <a:stretch>
                  <a:fillRect/>
                </a:stretch>
              </p:blipFill>
              <p:spPr>
                <a:xfrm>
                  <a:off x="4903197" y="4552576"/>
                  <a:ext cx="20628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255">
              <p14:nvContentPartPr>
                <p14:cNvPr id="119901" name="Freihand 119900">
                  <a:extLst>
                    <a:ext uri="{FF2B5EF4-FFF2-40B4-BE49-F238E27FC236}">
                      <a16:creationId xmlns:a16="http://schemas.microsoft.com/office/drawing/2014/main" id="{D3518C93-EC5B-4F85-9F67-DBE7EA0C6352}"/>
                    </a:ext>
                  </a:extLst>
                </p14:cNvPr>
                <p14:cNvContentPartPr/>
                <p14:nvPr/>
              </p14:nvContentPartPr>
              <p14:xfrm>
                <a:off x="5099757" y="4487416"/>
                <a:ext cx="217080" cy="183240"/>
              </p14:xfrm>
            </p:contentPart>
          </mc:Choice>
          <mc:Fallback>
            <p:pic>
              <p:nvPicPr>
                <p:cNvPr id="119901" name="Freihand 119900">
                  <a:extLst>
                    <a:ext uri="{FF2B5EF4-FFF2-40B4-BE49-F238E27FC236}">
                      <a16:creationId xmlns:a16="http://schemas.microsoft.com/office/drawing/2014/main" id="{D3518C93-EC5B-4F85-9F67-DBE7EA0C6352}"/>
                    </a:ext>
                  </a:extLst>
                </p:cNvPr>
                <p:cNvPicPr/>
                <p:nvPr/>
              </p:nvPicPr>
              <p:blipFill>
                <a:blip r:embed="rId256"/>
                <a:stretch>
                  <a:fillRect/>
                </a:stretch>
              </p:blipFill>
              <p:spPr>
                <a:xfrm>
                  <a:off x="5091117" y="4478416"/>
                  <a:ext cx="234720" cy="200880"/>
                </a:xfrm>
                <a:prstGeom prst="rect">
                  <a:avLst/>
                </a:prstGeom>
              </p:spPr>
            </p:pic>
          </mc:Fallback>
        </mc:AlternateContent>
        <mc:AlternateContent xmlns:mc="http://schemas.openxmlformats.org/markup-compatibility/2006">
          <mc:Choice xmlns:p14="http://schemas.microsoft.com/office/powerpoint/2010/main" Requires="p14">
            <p:contentPart p14:bwMode="auto" r:id="rId257">
              <p14:nvContentPartPr>
                <p14:cNvPr id="119902" name="Freihand 119901">
                  <a:extLst>
                    <a:ext uri="{FF2B5EF4-FFF2-40B4-BE49-F238E27FC236}">
                      <a16:creationId xmlns:a16="http://schemas.microsoft.com/office/drawing/2014/main" id="{E0C28DE5-75C2-4252-963A-82951125A2A5}"/>
                    </a:ext>
                  </a:extLst>
                </p14:cNvPr>
                <p14:cNvContentPartPr/>
                <p14:nvPr/>
              </p14:nvContentPartPr>
              <p14:xfrm>
                <a:off x="4947117" y="4789816"/>
                <a:ext cx="111240" cy="153000"/>
              </p14:xfrm>
            </p:contentPart>
          </mc:Choice>
          <mc:Fallback>
            <p:pic>
              <p:nvPicPr>
                <p:cNvPr id="119902" name="Freihand 119901">
                  <a:extLst>
                    <a:ext uri="{FF2B5EF4-FFF2-40B4-BE49-F238E27FC236}">
                      <a16:creationId xmlns:a16="http://schemas.microsoft.com/office/drawing/2014/main" id="{E0C28DE5-75C2-4252-963A-82951125A2A5}"/>
                    </a:ext>
                  </a:extLst>
                </p:cNvPr>
                <p:cNvPicPr/>
                <p:nvPr/>
              </p:nvPicPr>
              <p:blipFill>
                <a:blip r:embed="rId258"/>
                <a:stretch>
                  <a:fillRect/>
                </a:stretch>
              </p:blipFill>
              <p:spPr>
                <a:xfrm>
                  <a:off x="4938117" y="4780816"/>
                  <a:ext cx="12888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259">
              <p14:nvContentPartPr>
                <p14:cNvPr id="119903" name="Freihand 119902">
                  <a:extLst>
                    <a:ext uri="{FF2B5EF4-FFF2-40B4-BE49-F238E27FC236}">
                      <a16:creationId xmlns:a16="http://schemas.microsoft.com/office/drawing/2014/main" id="{12BDB102-575D-45EF-AB44-16DAF53887F2}"/>
                    </a:ext>
                  </a:extLst>
                </p14:cNvPr>
                <p14:cNvContentPartPr/>
                <p14:nvPr/>
              </p14:nvContentPartPr>
              <p14:xfrm>
                <a:off x="5101557" y="4883776"/>
                <a:ext cx="18720" cy="59760"/>
              </p14:xfrm>
            </p:contentPart>
          </mc:Choice>
          <mc:Fallback>
            <p:pic>
              <p:nvPicPr>
                <p:cNvPr id="119903" name="Freihand 119902">
                  <a:extLst>
                    <a:ext uri="{FF2B5EF4-FFF2-40B4-BE49-F238E27FC236}">
                      <a16:creationId xmlns:a16="http://schemas.microsoft.com/office/drawing/2014/main" id="{12BDB102-575D-45EF-AB44-16DAF53887F2}"/>
                    </a:ext>
                  </a:extLst>
                </p:cNvPr>
                <p:cNvPicPr/>
                <p:nvPr/>
              </p:nvPicPr>
              <p:blipFill>
                <a:blip r:embed="rId260"/>
                <a:stretch>
                  <a:fillRect/>
                </a:stretch>
              </p:blipFill>
              <p:spPr>
                <a:xfrm>
                  <a:off x="5092557" y="4875136"/>
                  <a:ext cx="36360" cy="77400"/>
                </a:xfrm>
                <a:prstGeom prst="rect">
                  <a:avLst/>
                </a:prstGeom>
              </p:spPr>
            </p:pic>
          </mc:Fallback>
        </mc:AlternateContent>
        <mc:AlternateContent xmlns:mc="http://schemas.openxmlformats.org/markup-compatibility/2006">
          <mc:Choice xmlns:p14="http://schemas.microsoft.com/office/powerpoint/2010/main" Requires="p14">
            <p:contentPart p14:bwMode="auto" r:id="rId261">
              <p14:nvContentPartPr>
                <p14:cNvPr id="119904" name="Freihand 119903">
                  <a:extLst>
                    <a:ext uri="{FF2B5EF4-FFF2-40B4-BE49-F238E27FC236}">
                      <a16:creationId xmlns:a16="http://schemas.microsoft.com/office/drawing/2014/main" id="{E801E1FF-C0DA-4C0B-B1E7-37B6E6CC1973}"/>
                    </a:ext>
                  </a:extLst>
                </p14:cNvPr>
                <p14:cNvContentPartPr/>
                <p14:nvPr/>
              </p14:nvContentPartPr>
              <p14:xfrm>
                <a:off x="5141517" y="4735456"/>
                <a:ext cx="136440" cy="107280"/>
              </p14:xfrm>
            </p:contentPart>
          </mc:Choice>
          <mc:Fallback>
            <p:pic>
              <p:nvPicPr>
                <p:cNvPr id="119904" name="Freihand 119903">
                  <a:extLst>
                    <a:ext uri="{FF2B5EF4-FFF2-40B4-BE49-F238E27FC236}">
                      <a16:creationId xmlns:a16="http://schemas.microsoft.com/office/drawing/2014/main" id="{E801E1FF-C0DA-4C0B-B1E7-37B6E6CC1973}"/>
                    </a:ext>
                  </a:extLst>
                </p:cNvPr>
                <p:cNvPicPr/>
                <p:nvPr/>
              </p:nvPicPr>
              <p:blipFill>
                <a:blip r:embed="rId262"/>
                <a:stretch>
                  <a:fillRect/>
                </a:stretch>
              </p:blipFill>
              <p:spPr>
                <a:xfrm>
                  <a:off x="5132877" y="4726456"/>
                  <a:ext cx="15408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263">
              <p14:nvContentPartPr>
                <p14:cNvPr id="119905" name="Freihand 119904">
                  <a:extLst>
                    <a:ext uri="{FF2B5EF4-FFF2-40B4-BE49-F238E27FC236}">
                      <a16:creationId xmlns:a16="http://schemas.microsoft.com/office/drawing/2014/main" id="{1074EA24-EE8D-4E20-AA82-D3DEA052D978}"/>
                    </a:ext>
                  </a:extLst>
                </p14:cNvPr>
                <p14:cNvContentPartPr/>
                <p14:nvPr/>
              </p14:nvContentPartPr>
              <p14:xfrm>
                <a:off x="5358957" y="4647976"/>
                <a:ext cx="39240" cy="123480"/>
              </p14:xfrm>
            </p:contentPart>
          </mc:Choice>
          <mc:Fallback>
            <p:pic>
              <p:nvPicPr>
                <p:cNvPr id="119905" name="Freihand 119904">
                  <a:extLst>
                    <a:ext uri="{FF2B5EF4-FFF2-40B4-BE49-F238E27FC236}">
                      <a16:creationId xmlns:a16="http://schemas.microsoft.com/office/drawing/2014/main" id="{1074EA24-EE8D-4E20-AA82-D3DEA052D978}"/>
                    </a:ext>
                  </a:extLst>
                </p:cNvPr>
                <p:cNvPicPr/>
                <p:nvPr/>
              </p:nvPicPr>
              <p:blipFill>
                <a:blip r:embed="rId264"/>
                <a:stretch>
                  <a:fillRect/>
                </a:stretch>
              </p:blipFill>
              <p:spPr>
                <a:xfrm>
                  <a:off x="5349957" y="4639336"/>
                  <a:ext cx="56880" cy="141120"/>
                </a:xfrm>
                <a:prstGeom prst="rect">
                  <a:avLst/>
                </a:prstGeom>
              </p:spPr>
            </p:pic>
          </mc:Fallback>
        </mc:AlternateContent>
        <mc:AlternateContent xmlns:mc="http://schemas.openxmlformats.org/markup-compatibility/2006">
          <mc:Choice xmlns:p14="http://schemas.microsoft.com/office/powerpoint/2010/main" Requires="p14">
            <p:contentPart p14:bwMode="auto" r:id="rId265">
              <p14:nvContentPartPr>
                <p14:cNvPr id="119906" name="Freihand 119905">
                  <a:extLst>
                    <a:ext uri="{FF2B5EF4-FFF2-40B4-BE49-F238E27FC236}">
                      <a16:creationId xmlns:a16="http://schemas.microsoft.com/office/drawing/2014/main" id="{FBBF9BFD-9087-4313-9036-2243B3630008}"/>
                    </a:ext>
                  </a:extLst>
                </p14:cNvPr>
                <p14:cNvContentPartPr/>
                <p14:nvPr/>
              </p14:nvContentPartPr>
              <p14:xfrm>
                <a:off x="5262477" y="4628896"/>
                <a:ext cx="213120" cy="139680"/>
              </p14:xfrm>
            </p:contentPart>
          </mc:Choice>
          <mc:Fallback>
            <p:pic>
              <p:nvPicPr>
                <p:cNvPr id="119906" name="Freihand 119905">
                  <a:extLst>
                    <a:ext uri="{FF2B5EF4-FFF2-40B4-BE49-F238E27FC236}">
                      <a16:creationId xmlns:a16="http://schemas.microsoft.com/office/drawing/2014/main" id="{FBBF9BFD-9087-4313-9036-2243B3630008}"/>
                    </a:ext>
                  </a:extLst>
                </p:cNvPr>
                <p:cNvPicPr/>
                <p:nvPr/>
              </p:nvPicPr>
              <p:blipFill>
                <a:blip r:embed="rId266"/>
                <a:stretch>
                  <a:fillRect/>
                </a:stretch>
              </p:blipFill>
              <p:spPr>
                <a:xfrm>
                  <a:off x="5253477" y="4619896"/>
                  <a:ext cx="230760" cy="157320"/>
                </a:xfrm>
                <a:prstGeom prst="rect">
                  <a:avLst/>
                </a:prstGeom>
              </p:spPr>
            </p:pic>
          </mc:Fallback>
        </mc:AlternateContent>
        <mc:AlternateContent xmlns:mc="http://schemas.openxmlformats.org/markup-compatibility/2006">
          <mc:Choice xmlns:p14="http://schemas.microsoft.com/office/powerpoint/2010/main" Requires="p14">
            <p:contentPart p14:bwMode="auto" r:id="rId267">
              <p14:nvContentPartPr>
                <p14:cNvPr id="119912" name="Freihand 119911">
                  <a:extLst>
                    <a:ext uri="{FF2B5EF4-FFF2-40B4-BE49-F238E27FC236}">
                      <a16:creationId xmlns:a16="http://schemas.microsoft.com/office/drawing/2014/main" id="{71EA844F-A83E-475D-BCAF-F7B932EDE478}"/>
                    </a:ext>
                  </a:extLst>
                </p14:cNvPr>
                <p14:cNvContentPartPr/>
                <p14:nvPr/>
              </p14:nvContentPartPr>
              <p14:xfrm>
                <a:off x="4817517" y="4430536"/>
                <a:ext cx="831960" cy="709200"/>
              </p14:xfrm>
            </p:contentPart>
          </mc:Choice>
          <mc:Fallback>
            <p:pic>
              <p:nvPicPr>
                <p:cNvPr id="119912" name="Freihand 119911">
                  <a:extLst>
                    <a:ext uri="{FF2B5EF4-FFF2-40B4-BE49-F238E27FC236}">
                      <a16:creationId xmlns:a16="http://schemas.microsoft.com/office/drawing/2014/main" id="{71EA844F-A83E-475D-BCAF-F7B932EDE478}"/>
                    </a:ext>
                  </a:extLst>
                </p:cNvPr>
                <p:cNvPicPr/>
                <p:nvPr/>
              </p:nvPicPr>
              <p:blipFill>
                <a:blip r:embed="rId268"/>
                <a:stretch>
                  <a:fillRect/>
                </a:stretch>
              </p:blipFill>
              <p:spPr>
                <a:xfrm>
                  <a:off x="4808517" y="4421536"/>
                  <a:ext cx="849600" cy="7268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69">
            <p14:nvContentPartPr>
              <p14:cNvPr id="119914" name="Freihand 119913">
                <a:extLst>
                  <a:ext uri="{FF2B5EF4-FFF2-40B4-BE49-F238E27FC236}">
                    <a16:creationId xmlns:a16="http://schemas.microsoft.com/office/drawing/2014/main" id="{56004114-C569-4E00-BE60-CC0BB11C1741}"/>
                  </a:ext>
                </a:extLst>
              </p14:cNvPr>
              <p14:cNvContentPartPr/>
              <p14:nvPr/>
            </p14:nvContentPartPr>
            <p14:xfrm>
              <a:off x="11104197" y="1682656"/>
              <a:ext cx="362160" cy="239760"/>
            </p14:xfrm>
          </p:contentPart>
        </mc:Choice>
        <mc:Fallback>
          <p:pic>
            <p:nvPicPr>
              <p:cNvPr id="119914" name="Freihand 119913">
                <a:extLst>
                  <a:ext uri="{FF2B5EF4-FFF2-40B4-BE49-F238E27FC236}">
                    <a16:creationId xmlns:a16="http://schemas.microsoft.com/office/drawing/2014/main" id="{56004114-C569-4E00-BE60-CC0BB11C1741}"/>
                  </a:ext>
                </a:extLst>
              </p:cNvPr>
              <p:cNvPicPr/>
              <p:nvPr/>
            </p:nvPicPr>
            <p:blipFill>
              <a:blip r:embed="rId270"/>
              <a:stretch>
                <a:fillRect/>
              </a:stretch>
            </p:blipFill>
            <p:spPr>
              <a:xfrm>
                <a:off x="11095557" y="1673656"/>
                <a:ext cx="379800" cy="257400"/>
              </a:xfrm>
              <a:prstGeom prst="rect">
                <a:avLst/>
              </a:prstGeom>
            </p:spPr>
          </p:pic>
        </mc:Fallback>
      </mc:AlternateContent>
      <p:grpSp>
        <p:nvGrpSpPr>
          <p:cNvPr id="119933" name="Gruppieren 119932">
            <a:extLst>
              <a:ext uri="{FF2B5EF4-FFF2-40B4-BE49-F238E27FC236}">
                <a16:creationId xmlns:a16="http://schemas.microsoft.com/office/drawing/2014/main" id="{DB2039DB-6CF7-4A84-9F74-43DAFB1615F5}"/>
              </a:ext>
            </a:extLst>
          </p:cNvPr>
          <p:cNvGrpSpPr/>
          <p:nvPr/>
        </p:nvGrpSpPr>
        <p:grpSpPr>
          <a:xfrm>
            <a:off x="11064237" y="1080376"/>
            <a:ext cx="604800" cy="715320"/>
            <a:chOff x="11064237" y="1080376"/>
            <a:chExt cx="604800" cy="715320"/>
          </a:xfrm>
        </p:grpSpPr>
        <mc:AlternateContent xmlns:mc="http://schemas.openxmlformats.org/markup-compatibility/2006">
          <mc:Choice xmlns:p14="http://schemas.microsoft.com/office/powerpoint/2010/main" Requires="p14">
            <p:contentPart p14:bwMode="auto" r:id="rId271">
              <p14:nvContentPartPr>
                <p14:cNvPr id="119915" name="Freihand 119914">
                  <a:extLst>
                    <a:ext uri="{FF2B5EF4-FFF2-40B4-BE49-F238E27FC236}">
                      <a16:creationId xmlns:a16="http://schemas.microsoft.com/office/drawing/2014/main" id="{DF0FEB65-2FAB-494F-B6AD-6B49AE0379E9}"/>
                    </a:ext>
                  </a:extLst>
                </p14:cNvPr>
                <p14:cNvContentPartPr/>
                <p14:nvPr/>
              </p14:nvContentPartPr>
              <p14:xfrm>
                <a:off x="11064237" y="1746016"/>
                <a:ext cx="93600" cy="49680"/>
              </p14:xfrm>
            </p:contentPart>
          </mc:Choice>
          <mc:Fallback>
            <p:pic>
              <p:nvPicPr>
                <p:cNvPr id="119915" name="Freihand 119914">
                  <a:extLst>
                    <a:ext uri="{FF2B5EF4-FFF2-40B4-BE49-F238E27FC236}">
                      <a16:creationId xmlns:a16="http://schemas.microsoft.com/office/drawing/2014/main" id="{DF0FEB65-2FAB-494F-B6AD-6B49AE0379E9}"/>
                    </a:ext>
                  </a:extLst>
                </p:cNvPr>
                <p:cNvPicPr/>
                <p:nvPr/>
              </p:nvPicPr>
              <p:blipFill>
                <a:blip r:embed="rId272"/>
                <a:stretch>
                  <a:fillRect/>
                </a:stretch>
              </p:blipFill>
              <p:spPr>
                <a:xfrm>
                  <a:off x="11055237" y="1737016"/>
                  <a:ext cx="111240" cy="67320"/>
                </a:xfrm>
                <a:prstGeom prst="rect">
                  <a:avLst/>
                </a:prstGeom>
              </p:spPr>
            </p:pic>
          </mc:Fallback>
        </mc:AlternateContent>
        <mc:AlternateContent xmlns:mc="http://schemas.openxmlformats.org/markup-compatibility/2006">
          <mc:Choice xmlns:p14="http://schemas.microsoft.com/office/powerpoint/2010/main" Requires="p14">
            <p:contentPart p14:bwMode="auto" r:id="rId273">
              <p14:nvContentPartPr>
                <p14:cNvPr id="119916" name="Freihand 119915">
                  <a:extLst>
                    <a:ext uri="{FF2B5EF4-FFF2-40B4-BE49-F238E27FC236}">
                      <a16:creationId xmlns:a16="http://schemas.microsoft.com/office/drawing/2014/main" id="{24164E2C-BB2A-47EE-A1EC-BDD47FE97FA9}"/>
                    </a:ext>
                  </a:extLst>
                </p14:cNvPr>
                <p14:cNvContentPartPr/>
                <p14:nvPr/>
              </p14:nvContentPartPr>
              <p14:xfrm>
                <a:off x="11236677" y="1455856"/>
                <a:ext cx="310680" cy="190440"/>
              </p14:xfrm>
            </p:contentPart>
          </mc:Choice>
          <mc:Fallback>
            <p:pic>
              <p:nvPicPr>
                <p:cNvPr id="119916" name="Freihand 119915">
                  <a:extLst>
                    <a:ext uri="{FF2B5EF4-FFF2-40B4-BE49-F238E27FC236}">
                      <a16:creationId xmlns:a16="http://schemas.microsoft.com/office/drawing/2014/main" id="{24164E2C-BB2A-47EE-A1EC-BDD47FE97FA9}"/>
                    </a:ext>
                  </a:extLst>
                </p:cNvPr>
                <p:cNvPicPr/>
                <p:nvPr/>
              </p:nvPicPr>
              <p:blipFill>
                <a:blip r:embed="rId274"/>
                <a:stretch>
                  <a:fillRect/>
                </a:stretch>
              </p:blipFill>
              <p:spPr>
                <a:xfrm>
                  <a:off x="11227677" y="1446856"/>
                  <a:ext cx="328320" cy="208080"/>
                </a:xfrm>
                <a:prstGeom prst="rect">
                  <a:avLst/>
                </a:prstGeom>
              </p:spPr>
            </p:pic>
          </mc:Fallback>
        </mc:AlternateContent>
        <mc:AlternateContent xmlns:mc="http://schemas.openxmlformats.org/markup-compatibility/2006">
          <mc:Choice xmlns:p14="http://schemas.microsoft.com/office/powerpoint/2010/main" Requires="p14">
            <p:contentPart p14:bwMode="auto" r:id="rId275">
              <p14:nvContentPartPr>
                <p14:cNvPr id="119917" name="Freihand 119916">
                  <a:extLst>
                    <a:ext uri="{FF2B5EF4-FFF2-40B4-BE49-F238E27FC236}">
                      <a16:creationId xmlns:a16="http://schemas.microsoft.com/office/drawing/2014/main" id="{2A9164AD-252A-49A6-8CEB-3251DF35EC08}"/>
                    </a:ext>
                  </a:extLst>
                </p14:cNvPr>
                <p14:cNvContentPartPr/>
                <p14:nvPr/>
              </p14:nvContentPartPr>
              <p14:xfrm>
                <a:off x="11629437" y="1419136"/>
                <a:ext cx="360" cy="360"/>
              </p14:xfrm>
            </p:contentPart>
          </mc:Choice>
          <mc:Fallback>
            <p:pic>
              <p:nvPicPr>
                <p:cNvPr id="119917" name="Freihand 119916">
                  <a:extLst>
                    <a:ext uri="{FF2B5EF4-FFF2-40B4-BE49-F238E27FC236}">
                      <a16:creationId xmlns:a16="http://schemas.microsoft.com/office/drawing/2014/main" id="{2A9164AD-252A-49A6-8CEB-3251DF35EC08}"/>
                    </a:ext>
                  </a:extLst>
                </p:cNvPr>
                <p:cNvPicPr/>
                <p:nvPr/>
              </p:nvPicPr>
              <p:blipFill>
                <a:blip r:embed="rId217"/>
                <a:stretch>
                  <a:fillRect/>
                </a:stretch>
              </p:blipFill>
              <p:spPr>
                <a:xfrm>
                  <a:off x="11620437" y="141013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76">
              <p14:nvContentPartPr>
                <p14:cNvPr id="119919" name="Freihand 119918">
                  <a:extLst>
                    <a:ext uri="{FF2B5EF4-FFF2-40B4-BE49-F238E27FC236}">
                      <a16:creationId xmlns:a16="http://schemas.microsoft.com/office/drawing/2014/main" id="{A41BC07C-123D-43BF-B353-46844E0B1B76}"/>
                    </a:ext>
                  </a:extLst>
                </p14:cNvPr>
                <p14:cNvContentPartPr/>
                <p14:nvPr/>
              </p14:nvContentPartPr>
              <p14:xfrm>
                <a:off x="11470677" y="1378456"/>
                <a:ext cx="198360" cy="228960"/>
              </p14:xfrm>
            </p:contentPart>
          </mc:Choice>
          <mc:Fallback>
            <p:pic>
              <p:nvPicPr>
                <p:cNvPr id="119919" name="Freihand 119918">
                  <a:extLst>
                    <a:ext uri="{FF2B5EF4-FFF2-40B4-BE49-F238E27FC236}">
                      <a16:creationId xmlns:a16="http://schemas.microsoft.com/office/drawing/2014/main" id="{A41BC07C-123D-43BF-B353-46844E0B1B76}"/>
                    </a:ext>
                  </a:extLst>
                </p:cNvPr>
                <p:cNvPicPr/>
                <p:nvPr/>
              </p:nvPicPr>
              <p:blipFill>
                <a:blip r:embed="rId277"/>
                <a:stretch>
                  <a:fillRect/>
                </a:stretch>
              </p:blipFill>
              <p:spPr>
                <a:xfrm>
                  <a:off x="11462037" y="1369456"/>
                  <a:ext cx="216000" cy="246600"/>
                </a:xfrm>
                <a:prstGeom prst="rect">
                  <a:avLst/>
                </a:prstGeom>
              </p:spPr>
            </p:pic>
          </mc:Fallback>
        </mc:AlternateContent>
        <mc:AlternateContent xmlns:mc="http://schemas.openxmlformats.org/markup-compatibility/2006">
          <mc:Choice xmlns:p14="http://schemas.microsoft.com/office/powerpoint/2010/main" Requires="p14">
            <p:contentPart p14:bwMode="auto" r:id="rId278">
              <p14:nvContentPartPr>
                <p14:cNvPr id="119920" name="Freihand 119919">
                  <a:extLst>
                    <a:ext uri="{FF2B5EF4-FFF2-40B4-BE49-F238E27FC236}">
                      <a16:creationId xmlns:a16="http://schemas.microsoft.com/office/drawing/2014/main" id="{DA005E67-63C2-49B4-B568-B9631BC9B54E}"/>
                    </a:ext>
                  </a:extLst>
                </p14:cNvPr>
                <p14:cNvContentPartPr/>
                <p14:nvPr/>
              </p14:nvContentPartPr>
              <p14:xfrm>
                <a:off x="11563197" y="1682656"/>
                <a:ext cx="45360" cy="75240"/>
              </p14:xfrm>
            </p:contentPart>
          </mc:Choice>
          <mc:Fallback>
            <p:pic>
              <p:nvPicPr>
                <p:cNvPr id="119920" name="Freihand 119919">
                  <a:extLst>
                    <a:ext uri="{FF2B5EF4-FFF2-40B4-BE49-F238E27FC236}">
                      <a16:creationId xmlns:a16="http://schemas.microsoft.com/office/drawing/2014/main" id="{DA005E67-63C2-49B4-B568-B9631BC9B54E}"/>
                    </a:ext>
                  </a:extLst>
                </p:cNvPr>
                <p:cNvPicPr/>
                <p:nvPr/>
              </p:nvPicPr>
              <p:blipFill>
                <a:blip r:embed="rId279"/>
                <a:stretch>
                  <a:fillRect/>
                </a:stretch>
              </p:blipFill>
              <p:spPr>
                <a:xfrm>
                  <a:off x="11554557" y="1673656"/>
                  <a:ext cx="6300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280">
              <p14:nvContentPartPr>
                <p14:cNvPr id="119922" name="Freihand 119921">
                  <a:extLst>
                    <a:ext uri="{FF2B5EF4-FFF2-40B4-BE49-F238E27FC236}">
                      <a16:creationId xmlns:a16="http://schemas.microsoft.com/office/drawing/2014/main" id="{79039D72-3DC5-48CD-B098-719E99032FB9}"/>
                    </a:ext>
                  </a:extLst>
                </p14:cNvPr>
                <p14:cNvContentPartPr/>
                <p14:nvPr/>
              </p14:nvContentPartPr>
              <p14:xfrm>
                <a:off x="11159277" y="1080376"/>
                <a:ext cx="28800" cy="414360"/>
              </p14:xfrm>
            </p:contentPart>
          </mc:Choice>
          <mc:Fallback>
            <p:pic>
              <p:nvPicPr>
                <p:cNvPr id="119922" name="Freihand 119921">
                  <a:extLst>
                    <a:ext uri="{FF2B5EF4-FFF2-40B4-BE49-F238E27FC236}">
                      <a16:creationId xmlns:a16="http://schemas.microsoft.com/office/drawing/2014/main" id="{79039D72-3DC5-48CD-B098-719E99032FB9}"/>
                    </a:ext>
                  </a:extLst>
                </p:cNvPr>
                <p:cNvPicPr/>
                <p:nvPr/>
              </p:nvPicPr>
              <p:blipFill>
                <a:blip r:embed="rId281"/>
                <a:stretch>
                  <a:fillRect/>
                </a:stretch>
              </p:blipFill>
              <p:spPr>
                <a:xfrm>
                  <a:off x="11150277" y="1071376"/>
                  <a:ext cx="46440" cy="432000"/>
                </a:xfrm>
                <a:prstGeom prst="rect">
                  <a:avLst/>
                </a:prstGeom>
              </p:spPr>
            </p:pic>
          </mc:Fallback>
        </mc:AlternateContent>
        <mc:AlternateContent xmlns:mc="http://schemas.openxmlformats.org/markup-compatibility/2006">
          <mc:Choice xmlns:p14="http://schemas.microsoft.com/office/powerpoint/2010/main" Requires="p14">
            <p:contentPart p14:bwMode="auto" r:id="rId282">
              <p14:nvContentPartPr>
                <p14:cNvPr id="119923" name="Freihand 119922">
                  <a:extLst>
                    <a:ext uri="{FF2B5EF4-FFF2-40B4-BE49-F238E27FC236}">
                      <a16:creationId xmlns:a16="http://schemas.microsoft.com/office/drawing/2014/main" id="{FF4E7661-DF45-4415-9153-BC026B1DC5CA}"/>
                    </a:ext>
                  </a:extLst>
                </p14:cNvPr>
                <p14:cNvContentPartPr/>
                <p14:nvPr/>
              </p14:nvContentPartPr>
              <p14:xfrm>
                <a:off x="11128677" y="1327696"/>
                <a:ext cx="144000" cy="240120"/>
              </p14:xfrm>
            </p:contentPart>
          </mc:Choice>
          <mc:Fallback>
            <p:pic>
              <p:nvPicPr>
                <p:cNvPr id="119923" name="Freihand 119922">
                  <a:extLst>
                    <a:ext uri="{FF2B5EF4-FFF2-40B4-BE49-F238E27FC236}">
                      <a16:creationId xmlns:a16="http://schemas.microsoft.com/office/drawing/2014/main" id="{FF4E7661-DF45-4415-9153-BC026B1DC5CA}"/>
                    </a:ext>
                  </a:extLst>
                </p:cNvPr>
                <p:cNvPicPr/>
                <p:nvPr/>
              </p:nvPicPr>
              <p:blipFill>
                <a:blip r:embed="rId283"/>
                <a:stretch>
                  <a:fillRect/>
                </a:stretch>
              </p:blipFill>
              <p:spPr>
                <a:xfrm>
                  <a:off x="11119677" y="1318696"/>
                  <a:ext cx="161640" cy="257760"/>
                </a:xfrm>
                <a:prstGeom prst="rect">
                  <a:avLst/>
                </a:prstGeom>
              </p:spPr>
            </p:pic>
          </mc:Fallback>
        </mc:AlternateContent>
      </p:grpSp>
      <p:grpSp>
        <p:nvGrpSpPr>
          <p:cNvPr id="119932" name="Gruppieren 119931">
            <a:extLst>
              <a:ext uri="{FF2B5EF4-FFF2-40B4-BE49-F238E27FC236}">
                <a16:creationId xmlns:a16="http://schemas.microsoft.com/office/drawing/2014/main" id="{EF6E4446-1730-4671-94C3-EBF4BD9726D6}"/>
              </a:ext>
            </a:extLst>
          </p:cNvPr>
          <p:cNvGrpSpPr/>
          <p:nvPr/>
        </p:nvGrpSpPr>
        <p:grpSpPr>
          <a:xfrm>
            <a:off x="10766517" y="525976"/>
            <a:ext cx="989280" cy="419040"/>
            <a:chOff x="10766517" y="525976"/>
            <a:chExt cx="989280" cy="419040"/>
          </a:xfrm>
        </p:grpSpPr>
        <mc:AlternateContent xmlns:mc="http://schemas.openxmlformats.org/markup-compatibility/2006">
          <mc:Choice xmlns:p14="http://schemas.microsoft.com/office/powerpoint/2010/main" Requires="p14">
            <p:contentPart p14:bwMode="auto" r:id="rId284">
              <p14:nvContentPartPr>
                <p14:cNvPr id="119924" name="Freihand 119923">
                  <a:extLst>
                    <a:ext uri="{FF2B5EF4-FFF2-40B4-BE49-F238E27FC236}">
                      <a16:creationId xmlns:a16="http://schemas.microsoft.com/office/drawing/2014/main" id="{F958CB92-B3C5-4EEF-AD6A-5C156D22BB29}"/>
                    </a:ext>
                  </a:extLst>
                </p14:cNvPr>
                <p14:cNvContentPartPr/>
                <p14:nvPr/>
              </p14:nvContentPartPr>
              <p14:xfrm>
                <a:off x="10858677" y="655216"/>
                <a:ext cx="137160" cy="153720"/>
              </p14:xfrm>
            </p:contentPart>
          </mc:Choice>
          <mc:Fallback>
            <p:pic>
              <p:nvPicPr>
                <p:cNvPr id="119924" name="Freihand 119923">
                  <a:extLst>
                    <a:ext uri="{FF2B5EF4-FFF2-40B4-BE49-F238E27FC236}">
                      <a16:creationId xmlns:a16="http://schemas.microsoft.com/office/drawing/2014/main" id="{F958CB92-B3C5-4EEF-AD6A-5C156D22BB29}"/>
                    </a:ext>
                  </a:extLst>
                </p:cNvPr>
                <p:cNvPicPr/>
                <p:nvPr/>
              </p:nvPicPr>
              <p:blipFill>
                <a:blip r:embed="rId285"/>
                <a:stretch>
                  <a:fillRect/>
                </a:stretch>
              </p:blipFill>
              <p:spPr>
                <a:xfrm>
                  <a:off x="10850037" y="646216"/>
                  <a:ext cx="154800" cy="171360"/>
                </a:xfrm>
                <a:prstGeom prst="rect">
                  <a:avLst/>
                </a:prstGeom>
              </p:spPr>
            </p:pic>
          </mc:Fallback>
        </mc:AlternateContent>
        <mc:AlternateContent xmlns:mc="http://schemas.openxmlformats.org/markup-compatibility/2006">
          <mc:Choice xmlns:p14="http://schemas.microsoft.com/office/powerpoint/2010/main" Requires="p14">
            <p:contentPart p14:bwMode="auto" r:id="rId286">
              <p14:nvContentPartPr>
                <p14:cNvPr id="119925" name="Freihand 119924">
                  <a:extLst>
                    <a:ext uri="{FF2B5EF4-FFF2-40B4-BE49-F238E27FC236}">
                      <a16:creationId xmlns:a16="http://schemas.microsoft.com/office/drawing/2014/main" id="{C29CC61A-2795-44EA-96A4-8201681AEC1D}"/>
                    </a:ext>
                  </a:extLst>
                </p14:cNvPr>
                <p14:cNvContentPartPr/>
                <p14:nvPr/>
              </p14:nvContentPartPr>
              <p14:xfrm>
                <a:off x="11008077" y="616696"/>
                <a:ext cx="64080" cy="136800"/>
              </p14:xfrm>
            </p:contentPart>
          </mc:Choice>
          <mc:Fallback>
            <p:pic>
              <p:nvPicPr>
                <p:cNvPr id="119925" name="Freihand 119924">
                  <a:extLst>
                    <a:ext uri="{FF2B5EF4-FFF2-40B4-BE49-F238E27FC236}">
                      <a16:creationId xmlns:a16="http://schemas.microsoft.com/office/drawing/2014/main" id="{C29CC61A-2795-44EA-96A4-8201681AEC1D}"/>
                    </a:ext>
                  </a:extLst>
                </p:cNvPr>
                <p:cNvPicPr/>
                <p:nvPr/>
              </p:nvPicPr>
              <p:blipFill>
                <a:blip r:embed="rId287"/>
                <a:stretch>
                  <a:fillRect/>
                </a:stretch>
              </p:blipFill>
              <p:spPr>
                <a:xfrm>
                  <a:off x="10999437" y="608056"/>
                  <a:ext cx="81720" cy="154440"/>
                </a:xfrm>
                <a:prstGeom prst="rect">
                  <a:avLst/>
                </a:prstGeom>
              </p:spPr>
            </p:pic>
          </mc:Fallback>
        </mc:AlternateContent>
        <mc:AlternateContent xmlns:mc="http://schemas.openxmlformats.org/markup-compatibility/2006">
          <mc:Choice xmlns:p14="http://schemas.microsoft.com/office/powerpoint/2010/main" Requires="p14">
            <p:contentPart p14:bwMode="auto" r:id="rId288">
              <p14:nvContentPartPr>
                <p14:cNvPr id="119926" name="Freihand 119925">
                  <a:extLst>
                    <a:ext uri="{FF2B5EF4-FFF2-40B4-BE49-F238E27FC236}">
                      <a16:creationId xmlns:a16="http://schemas.microsoft.com/office/drawing/2014/main" id="{D78B9A0D-3479-4B0F-AB04-E0E4F997748C}"/>
                    </a:ext>
                  </a:extLst>
                </p14:cNvPr>
                <p14:cNvContentPartPr/>
                <p14:nvPr/>
              </p14:nvContentPartPr>
              <p14:xfrm>
                <a:off x="11030037" y="688696"/>
                <a:ext cx="151560" cy="83520"/>
              </p14:xfrm>
            </p:contentPart>
          </mc:Choice>
          <mc:Fallback>
            <p:pic>
              <p:nvPicPr>
                <p:cNvPr id="119926" name="Freihand 119925">
                  <a:extLst>
                    <a:ext uri="{FF2B5EF4-FFF2-40B4-BE49-F238E27FC236}">
                      <a16:creationId xmlns:a16="http://schemas.microsoft.com/office/drawing/2014/main" id="{D78B9A0D-3479-4B0F-AB04-E0E4F997748C}"/>
                    </a:ext>
                  </a:extLst>
                </p:cNvPr>
                <p:cNvPicPr/>
                <p:nvPr/>
              </p:nvPicPr>
              <p:blipFill>
                <a:blip r:embed="rId289"/>
                <a:stretch>
                  <a:fillRect/>
                </a:stretch>
              </p:blipFill>
              <p:spPr>
                <a:xfrm>
                  <a:off x="11021037" y="680056"/>
                  <a:ext cx="169200" cy="101160"/>
                </a:xfrm>
                <a:prstGeom prst="rect">
                  <a:avLst/>
                </a:prstGeom>
              </p:spPr>
            </p:pic>
          </mc:Fallback>
        </mc:AlternateContent>
        <mc:AlternateContent xmlns:mc="http://schemas.openxmlformats.org/markup-compatibility/2006">
          <mc:Choice xmlns:p14="http://schemas.microsoft.com/office/powerpoint/2010/main" Requires="p14">
            <p:contentPart p14:bwMode="auto" r:id="rId290">
              <p14:nvContentPartPr>
                <p14:cNvPr id="119927" name="Freihand 119926">
                  <a:extLst>
                    <a:ext uri="{FF2B5EF4-FFF2-40B4-BE49-F238E27FC236}">
                      <a16:creationId xmlns:a16="http://schemas.microsoft.com/office/drawing/2014/main" id="{7D7C2907-CB25-4B33-AB8B-9EC4EDCBED68}"/>
                    </a:ext>
                  </a:extLst>
                </p14:cNvPr>
                <p14:cNvContentPartPr/>
                <p14:nvPr/>
              </p14:nvContentPartPr>
              <p14:xfrm>
                <a:off x="11171877" y="638296"/>
                <a:ext cx="282240" cy="91080"/>
              </p14:xfrm>
            </p:contentPart>
          </mc:Choice>
          <mc:Fallback>
            <p:pic>
              <p:nvPicPr>
                <p:cNvPr id="119927" name="Freihand 119926">
                  <a:extLst>
                    <a:ext uri="{FF2B5EF4-FFF2-40B4-BE49-F238E27FC236}">
                      <a16:creationId xmlns:a16="http://schemas.microsoft.com/office/drawing/2014/main" id="{7D7C2907-CB25-4B33-AB8B-9EC4EDCBED68}"/>
                    </a:ext>
                  </a:extLst>
                </p:cNvPr>
                <p:cNvPicPr/>
                <p:nvPr/>
              </p:nvPicPr>
              <p:blipFill>
                <a:blip r:embed="rId291"/>
                <a:stretch>
                  <a:fillRect/>
                </a:stretch>
              </p:blipFill>
              <p:spPr>
                <a:xfrm>
                  <a:off x="11162877" y="629296"/>
                  <a:ext cx="299880" cy="108720"/>
                </a:xfrm>
                <a:prstGeom prst="rect">
                  <a:avLst/>
                </a:prstGeom>
              </p:spPr>
            </p:pic>
          </mc:Fallback>
        </mc:AlternateContent>
        <mc:AlternateContent xmlns:mc="http://schemas.openxmlformats.org/markup-compatibility/2006">
          <mc:Choice xmlns:p14="http://schemas.microsoft.com/office/powerpoint/2010/main" Requires="p14">
            <p:contentPart p14:bwMode="auto" r:id="rId292">
              <p14:nvContentPartPr>
                <p14:cNvPr id="119928" name="Freihand 119927">
                  <a:extLst>
                    <a:ext uri="{FF2B5EF4-FFF2-40B4-BE49-F238E27FC236}">
                      <a16:creationId xmlns:a16="http://schemas.microsoft.com/office/drawing/2014/main" id="{96246A72-2588-4115-8247-2A10E853756C}"/>
                    </a:ext>
                  </a:extLst>
                </p14:cNvPr>
                <p14:cNvContentPartPr/>
                <p14:nvPr/>
              </p14:nvContentPartPr>
              <p14:xfrm>
                <a:off x="11388957" y="531016"/>
                <a:ext cx="20160" cy="23400"/>
              </p14:xfrm>
            </p:contentPart>
          </mc:Choice>
          <mc:Fallback>
            <p:pic>
              <p:nvPicPr>
                <p:cNvPr id="119928" name="Freihand 119927">
                  <a:extLst>
                    <a:ext uri="{FF2B5EF4-FFF2-40B4-BE49-F238E27FC236}">
                      <a16:creationId xmlns:a16="http://schemas.microsoft.com/office/drawing/2014/main" id="{96246A72-2588-4115-8247-2A10E853756C}"/>
                    </a:ext>
                  </a:extLst>
                </p:cNvPr>
                <p:cNvPicPr/>
                <p:nvPr/>
              </p:nvPicPr>
              <p:blipFill>
                <a:blip r:embed="rId293"/>
                <a:stretch>
                  <a:fillRect/>
                </a:stretch>
              </p:blipFill>
              <p:spPr>
                <a:xfrm>
                  <a:off x="11380317" y="522376"/>
                  <a:ext cx="3780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294">
              <p14:nvContentPartPr>
                <p14:cNvPr id="119929" name="Freihand 119928">
                  <a:extLst>
                    <a:ext uri="{FF2B5EF4-FFF2-40B4-BE49-F238E27FC236}">
                      <a16:creationId xmlns:a16="http://schemas.microsoft.com/office/drawing/2014/main" id="{F1EBE467-5F12-45F3-ADB2-679B60ABB1B8}"/>
                    </a:ext>
                  </a:extLst>
                </p14:cNvPr>
                <p14:cNvContentPartPr/>
                <p14:nvPr/>
              </p14:nvContentPartPr>
              <p14:xfrm>
                <a:off x="11351517" y="525976"/>
                <a:ext cx="16200" cy="1440"/>
              </p14:xfrm>
            </p:contentPart>
          </mc:Choice>
          <mc:Fallback>
            <p:pic>
              <p:nvPicPr>
                <p:cNvPr id="119929" name="Freihand 119928">
                  <a:extLst>
                    <a:ext uri="{FF2B5EF4-FFF2-40B4-BE49-F238E27FC236}">
                      <a16:creationId xmlns:a16="http://schemas.microsoft.com/office/drawing/2014/main" id="{F1EBE467-5F12-45F3-ADB2-679B60ABB1B8}"/>
                    </a:ext>
                  </a:extLst>
                </p:cNvPr>
                <p:cNvPicPr/>
                <p:nvPr/>
              </p:nvPicPr>
              <p:blipFill>
                <a:blip r:embed="rId295"/>
                <a:stretch>
                  <a:fillRect/>
                </a:stretch>
              </p:blipFill>
              <p:spPr>
                <a:xfrm>
                  <a:off x="11342517" y="517336"/>
                  <a:ext cx="33840" cy="19080"/>
                </a:xfrm>
                <a:prstGeom prst="rect">
                  <a:avLst/>
                </a:prstGeom>
              </p:spPr>
            </p:pic>
          </mc:Fallback>
        </mc:AlternateContent>
        <mc:AlternateContent xmlns:mc="http://schemas.openxmlformats.org/markup-compatibility/2006">
          <mc:Choice xmlns:p14="http://schemas.microsoft.com/office/powerpoint/2010/main" Requires="p14">
            <p:contentPart p14:bwMode="auto" r:id="rId296">
              <p14:nvContentPartPr>
                <p14:cNvPr id="119930" name="Freihand 119929">
                  <a:extLst>
                    <a:ext uri="{FF2B5EF4-FFF2-40B4-BE49-F238E27FC236}">
                      <a16:creationId xmlns:a16="http://schemas.microsoft.com/office/drawing/2014/main" id="{3505DE82-AEFE-4574-8D87-6A02286B3E15}"/>
                    </a:ext>
                  </a:extLst>
                </p14:cNvPr>
                <p14:cNvContentPartPr/>
                <p14:nvPr/>
              </p14:nvContentPartPr>
              <p14:xfrm>
                <a:off x="11446557" y="555496"/>
                <a:ext cx="135720" cy="104760"/>
              </p14:xfrm>
            </p:contentPart>
          </mc:Choice>
          <mc:Fallback>
            <p:pic>
              <p:nvPicPr>
                <p:cNvPr id="119930" name="Freihand 119929">
                  <a:extLst>
                    <a:ext uri="{FF2B5EF4-FFF2-40B4-BE49-F238E27FC236}">
                      <a16:creationId xmlns:a16="http://schemas.microsoft.com/office/drawing/2014/main" id="{3505DE82-AEFE-4574-8D87-6A02286B3E15}"/>
                    </a:ext>
                  </a:extLst>
                </p:cNvPr>
                <p:cNvPicPr/>
                <p:nvPr/>
              </p:nvPicPr>
              <p:blipFill>
                <a:blip r:embed="rId297"/>
                <a:stretch>
                  <a:fillRect/>
                </a:stretch>
              </p:blipFill>
              <p:spPr>
                <a:xfrm>
                  <a:off x="11437557" y="546856"/>
                  <a:ext cx="153360" cy="122400"/>
                </a:xfrm>
                <a:prstGeom prst="rect">
                  <a:avLst/>
                </a:prstGeom>
              </p:spPr>
            </p:pic>
          </mc:Fallback>
        </mc:AlternateContent>
        <mc:AlternateContent xmlns:mc="http://schemas.openxmlformats.org/markup-compatibility/2006">
          <mc:Choice xmlns:p14="http://schemas.microsoft.com/office/powerpoint/2010/main" Requires="p14">
            <p:contentPart p14:bwMode="auto" r:id="rId298">
              <p14:nvContentPartPr>
                <p14:cNvPr id="119931" name="Freihand 119930">
                  <a:extLst>
                    <a:ext uri="{FF2B5EF4-FFF2-40B4-BE49-F238E27FC236}">
                      <a16:creationId xmlns:a16="http://schemas.microsoft.com/office/drawing/2014/main" id="{BE0720B6-F791-4334-B47D-E94B9AD4BF41}"/>
                    </a:ext>
                  </a:extLst>
                </p14:cNvPr>
                <p14:cNvContentPartPr/>
                <p14:nvPr/>
              </p14:nvContentPartPr>
              <p14:xfrm>
                <a:off x="10766517" y="630376"/>
                <a:ext cx="989280" cy="314640"/>
              </p14:xfrm>
            </p:contentPart>
          </mc:Choice>
          <mc:Fallback>
            <p:pic>
              <p:nvPicPr>
                <p:cNvPr id="119931" name="Freihand 119930">
                  <a:extLst>
                    <a:ext uri="{FF2B5EF4-FFF2-40B4-BE49-F238E27FC236}">
                      <a16:creationId xmlns:a16="http://schemas.microsoft.com/office/drawing/2014/main" id="{BE0720B6-F791-4334-B47D-E94B9AD4BF41}"/>
                    </a:ext>
                  </a:extLst>
                </p:cNvPr>
                <p:cNvPicPr/>
                <p:nvPr/>
              </p:nvPicPr>
              <p:blipFill>
                <a:blip r:embed="rId299"/>
                <a:stretch>
                  <a:fillRect/>
                </a:stretch>
              </p:blipFill>
              <p:spPr>
                <a:xfrm>
                  <a:off x="10757517" y="621736"/>
                  <a:ext cx="1006920" cy="332280"/>
                </a:xfrm>
                <a:prstGeom prst="rect">
                  <a:avLst/>
                </a:prstGeom>
              </p:spPr>
            </p:pic>
          </mc:Fallback>
        </mc:AlternateContent>
      </p:grpSp>
    </p:spTree>
    <p:extLst>
      <p:ext uri="{BB962C8B-B14F-4D97-AF65-F5344CB8AC3E}">
        <p14:creationId xmlns:p14="http://schemas.microsoft.com/office/powerpoint/2010/main" val="228248696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C398C519-0527-AF38-8B34-288236C9036F}"/>
              </a:ext>
            </a:extLst>
          </p:cNvPr>
          <p:cNvPicPr>
            <a:picLocks noChangeAspect="1"/>
          </p:cNvPicPr>
          <p:nvPr/>
        </p:nvPicPr>
        <p:blipFill>
          <a:blip r:embed="rId3"/>
          <a:stretch>
            <a:fillRect/>
          </a:stretch>
        </p:blipFill>
        <p:spPr>
          <a:xfrm>
            <a:off x="1125571" y="348849"/>
            <a:ext cx="9503415" cy="6120000"/>
          </a:xfrm>
          <a:prstGeom prst="rect">
            <a:avLst/>
          </a:prstGeom>
        </p:spPr>
      </p:pic>
      <p:sp>
        <p:nvSpPr>
          <p:cNvPr id="6" name="Title 1"/>
          <p:cNvSpPr txBox="1">
            <a:spLocks/>
          </p:cNvSpPr>
          <p:nvPr/>
        </p:nvSpPr>
        <p:spPr>
          <a:xfrm>
            <a:off x="2211782" y="68465"/>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a:solidFill>
                  <a:sysClr val="windowText" lastClr="000000"/>
                </a:solidFill>
                <a:latin typeface="Arial" panose="020B0604020202020204" pitchFamily="34" charset="0"/>
                <a:cs typeface="Arial" panose="020B0604020202020204" pitchFamily="34" charset="0"/>
              </a:rPr>
              <a:t>Business cycle – Germany</a:t>
            </a:r>
          </a:p>
          <a:p>
            <a:endParaRPr lang="en-US" sz="1814" dirty="0">
              <a:solidFill>
                <a:sysClr val="windowText" lastClr="000000"/>
              </a:solidFill>
            </a:endParaRPr>
          </a:p>
        </p:txBody>
      </p:sp>
      <p:cxnSp>
        <p:nvCxnSpPr>
          <p:cNvPr id="14" name="Straight Arrow Connector 13"/>
          <p:cNvCxnSpPr>
            <a:cxnSpLocks/>
          </p:cNvCxnSpPr>
          <p:nvPr/>
        </p:nvCxnSpPr>
        <p:spPr>
          <a:xfrm flipH="1" flipV="1">
            <a:off x="5806558" y="3435370"/>
            <a:ext cx="388980" cy="48632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346859" y="3733417"/>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7810938" y="4421999"/>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3877246" y="3428554"/>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2724370" y="3686868"/>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4454296" cy="343620"/>
          </a:xfrm>
          <a:prstGeom prst="rect">
            <a:avLst/>
          </a:prstGeom>
          <a:noFill/>
        </p:spPr>
        <p:txBody>
          <a:bodyPr wrap="none" rtlCol="0">
            <a:spAutoFit/>
          </a:bodyPr>
          <a:lstStyle/>
          <a:p>
            <a:r>
              <a:rPr lang="de-DE" sz="1633"/>
              <a:t>Source: </a:t>
            </a:r>
            <a:r>
              <a:rPr lang="de-DE" sz="1633" dirty="0"/>
              <a:t>Destatis</a:t>
            </a:r>
            <a:r>
              <a:rPr lang="de-DE" sz="1633"/>
              <a:t>; price, seasonly, calendar adjusted</a:t>
            </a:r>
            <a:endParaRPr lang="de-DE" sz="1633" dirty="0"/>
          </a:p>
        </p:txBody>
      </p:sp>
      <p:cxnSp>
        <p:nvCxnSpPr>
          <p:cNvPr id="22" name="Straight Arrow Connector 20"/>
          <p:cNvCxnSpPr>
            <a:cxnSpLocks/>
          </p:cNvCxnSpPr>
          <p:nvPr/>
        </p:nvCxnSpPr>
        <p:spPr>
          <a:xfrm flipV="1">
            <a:off x="9413433" y="4954689"/>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2432785" y="3962888"/>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3617799" y="3624216"/>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5677746" y="3587243"/>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7455455" y="390213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7817492" y="4669405"/>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9349761" y="466526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 </a:t>
            </a:r>
            <a:endParaRPr lang="de-DE" dirty="0"/>
          </a:p>
        </p:txBody>
      </p:sp>
      <p:cxnSp>
        <p:nvCxnSpPr>
          <p:cNvPr id="8" name="Straight Arrow Connector 20">
            <a:extLst>
              <a:ext uri="{FF2B5EF4-FFF2-40B4-BE49-F238E27FC236}">
                <a16:creationId xmlns:a16="http://schemas.microsoft.com/office/drawing/2014/main" id="{E16F816E-228B-E675-6F82-615030FE5348}"/>
              </a:ext>
            </a:extLst>
          </p:cNvPr>
          <p:cNvCxnSpPr>
            <a:cxnSpLocks/>
          </p:cNvCxnSpPr>
          <p:nvPr/>
        </p:nvCxnSpPr>
        <p:spPr>
          <a:xfrm flipV="1">
            <a:off x="10339585" y="3267137"/>
            <a:ext cx="0" cy="58003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Rechteck 28">
            <a:extLst>
              <a:ext uri="{FF2B5EF4-FFF2-40B4-BE49-F238E27FC236}">
                <a16:creationId xmlns:a16="http://schemas.microsoft.com/office/drawing/2014/main" id="{2F775F3C-1BAF-E596-0342-A6EA7B240B86}"/>
              </a:ext>
            </a:extLst>
          </p:cNvPr>
          <p:cNvSpPr/>
          <p:nvPr/>
        </p:nvSpPr>
        <p:spPr>
          <a:xfrm>
            <a:off x="10338502" y="371369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7</a:t>
            </a:r>
            <a:r>
              <a:rPr lang="en-US">
                <a:latin typeface="Arial" panose="020B0604020202020204" pitchFamily="34" charset="0"/>
                <a:cs typeface="Arial" panose="020B0604020202020204" pitchFamily="34" charset="0"/>
              </a:rPr>
              <a:t>. </a:t>
            </a:r>
            <a:endParaRPr lang="de-DE" dirty="0"/>
          </a:p>
        </p:txBody>
      </p:sp>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CD0864E7-317E-4DD3-A83A-0052036AE44C}"/>
                  </a:ext>
                </a:extLst>
              </p14:cNvPr>
              <p14:cNvContentPartPr/>
              <p14:nvPr/>
            </p14:nvContentPartPr>
            <p14:xfrm>
              <a:off x="10027077" y="3189976"/>
              <a:ext cx="809640" cy="1022760"/>
            </p14:xfrm>
          </p:contentPart>
        </mc:Choice>
        <mc:Fallback>
          <p:pic>
            <p:nvPicPr>
              <p:cNvPr id="3" name="Freihand 2">
                <a:extLst>
                  <a:ext uri="{FF2B5EF4-FFF2-40B4-BE49-F238E27FC236}">
                    <a16:creationId xmlns:a16="http://schemas.microsoft.com/office/drawing/2014/main" id="{CD0864E7-317E-4DD3-A83A-0052036AE44C}"/>
                  </a:ext>
                </a:extLst>
              </p:cNvPr>
              <p:cNvPicPr/>
              <p:nvPr/>
            </p:nvPicPr>
            <p:blipFill>
              <a:blip r:embed="rId5"/>
              <a:stretch>
                <a:fillRect/>
              </a:stretch>
            </p:blipFill>
            <p:spPr>
              <a:xfrm>
                <a:off x="10018077" y="3181336"/>
                <a:ext cx="827280" cy="1040400"/>
              </a:xfrm>
              <a:prstGeom prst="rect">
                <a:avLst/>
              </a:prstGeom>
            </p:spPr>
          </p:pic>
        </mc:Fallback>
      </mc:AlternateContent>
    </p:spTree>
    <p:extLst>
      <p:ext uri="{BB962C8B-B14F-4D97-AF65-F5344CB8AC3E}">
        <p14:creationId xmlns:p14="http://schemas.microsoft.com/office/powerpoint/2010/main" val="991568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677062" cy="343620"/>
          </a:xfrm>
          <a:prstGeom prst="rect">
            <a:avLst/>
          </a:prstGeom>
          <a:noFill/>
        </p:spPr>
        <p:txBody>
          <a:bodyPr wrap="none" rtlCol="0">
            <a:spAutoFit/>
          </a:bodyPr>
          <a:lstStyle/>
          <a:p>
            <a:r>
              <a:rPr lang="de-DE" sz="1633"/>
              <a:t>Economic growth</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947422EB-D1B4-7FC6-4B82-F827FE95D660}"/>
              </a:ext>
            </a:extLst>
          </p:cNvPr>
          <p:cNvSpPr txBox="1"/>
          <p:nvPr/>
        </p:nvSpPr>
        <p:spPr>
          <a:xfrm>
            <a:off x="2434155" y="324392"/>
            <a:ext cx="1548501" cy="343620"/>
          </a:xfrm>
          <a:prstGeom prst="rect">
            <a:avLst/>
          </a:prstGeom>
          <a:noFill/>
        </p:spPr>
        <p:txBody>
          <a:bodyPr wrap="none" rtlCol="0">
            <a:spAutoFit/>
          </a:bodyPr>
          <a:lstStyle/>
          <a:p>
            <a:r>
              <a:rPr lang="de-DE" sz="1633" dirty="0"/>
              <a:t>Source: </a:t>
            </a:r>
            <a:r>
              <a:rPr lang="de-DE" sz="1633" dirty="0" err="1">
                <a:hlinkClick r:id="rId3"/>
              </a:rPr>
              <a:t>Destatis</a:t>
            </a:r>
            <a:endParaRPr lang="de-DE" sz="1633" dirty="0"/>
          </a:p>
        </p:txBody>
      </p:sp>
      <p:pic>
        <p:nvPicPr>
          <p:cNvPr id="3" name="Grafik 2">
            <a:extLst>
              <a:ext uri="{FF2B5EF4-FFF2-40B4-BE49-F238E27FC236}">
                <a16:creationId xmlns:a16="http://schemas.microsoft.com/office/drawing/2014/main" id="{D98D37FB-9CBC-4A3B-8114-B17E0CC6B1D4}"/>
              </a:ext>
            </a:extLst>
          </p:cNvPr>
          <p:cNvPicPr>
            <a:picLocks noChangeAspect="1"/>
          </p:cNvPicPr>
          <p:nvPr/>
        </p:nvPicPr>
        <p:blipFill>
          <a:blip r:embed="rId4"/>
          <a:stretch>
            <a:fillRect/>
          </a:stretch>
        </p:blipFill>
        <p:spPr>
          <a:xfrm>
            <a:off x="1169772" y="1238919"/>
            <a:ext cx="6221743" cy="3872042"/>
          </a:xfrm>
          <a:prstGeom prst="rect">
            <a:avLst/>
          </a:prstGeom>
        </p:spPr>
      </p:pic>
    </p:spTree>
    <p:extLst>
      <p:ext uri="{BB962C8B-B14F-4D97-AF65-F5344CB8AC3E}">
        <p14:creationId xmlns:p14="http://schemas.microsoft.com/office/powerpoint/2010/main" val="282051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904415" cy="343620"/>
          </a:xfrm>
          <a:prstGeom prst="rect">
            <a:avLst/>
          </a:prstGeom>
          <a:noFill/>
        </p:spPr>
        <p:txBody>
          <a:bodyPr wrap="none" rtlCol="0">
            <a:spAutoFit/>
          </a:bodyPr>
          <a:lstStyle/>
          <a:p>
            <a:r>
              <a:rPr lang="de-DE" sz="1633"/>
              <a:t>Inflation</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A24A4487-252B-810B-FC2B-62E4F5340531}"/>
              </a:ext>
            </a:extLst>
          </p:cNvPr>
          <p:cNvSpPr txBox="1"/>
          <p:nvPr/>
        </p:nvSpPr>
        <p:spPr>
          <a:xfrm>
            <a:off x="3098184" y="291735"/>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pic>
        <p:nvPicPr>
          <p:cNvPr id="3" name="Grafik 2">
            <a:extLst>
              <a:ext uri="{FF2B5EF4-FFF2-40B4-BE49-F238E27FC236}">
                <a16:creationId xmlns:a16="http://schemas.microsoft.com/office/drawing/2014/main" id="{4EB2E472-3966-463C-8557-72241A94AD83}"/>
              </a:ext>
            </a:extLst>
          </p:cNvPr>
          <p:cNvPicPr>
            <a:picLocks noChangeAspect="1"/>
          </p:cNvPicPr>
          <p:nvPr/>
        </p:nvPicPr>
        <p:blipFill>
          <a:blip r:embed="rId4"/>
          <a:stretch>
            <a:fillRect/>
          </a:stretch>
        </p:blipFill>
        <p:spPr>
          <a:xfrm>
            <a:off x="265930" y="679466"/>
            <a:ext cx="4584589" cy="2749534"/>
          </a:xfrm>
          <a:prstGeom prst="rect">
            <a:avLst/>
          </a:prstGeom>
        </p:spPr>
      </p:pic>
      <p:pic>
        <p:nvPicPr>
          <p:cNvPr id="4" name="Grafik 3">
            <a:extLst>
              <a:ext uri="{FF2B5EF4-FFF2-40B4-BE49-F238E27FC236}">
                <a16:creationId xmlns:a16="http://schemas.microsoft.com/office/drawing/2014/main" id="{1A1DBBA6-DB09-4661-A2B1-CDC3EDA2C98D}"/>
              </a:ext>
            </a:extLst>
          </p:cNvPr>
          <p:cNvPicPr>
            <a:picLocks noChangeAspect="1"/>
          </p:cNvPicPr>
          <p:nvPr/>
        </p:nvPicPr>
        <p:blipFill>
          <a:blip r:embed="rId5"/>
          <a:stretch>
            <a:fillRect/>
          </a:stretch>
        </p:blipFill>
        <p:spPr>
          <a:xfrm>
            <a:off x="714516" y="3545282"/>
            <a:ext cx="4584589" cy="2749534"/>
          </a:xfrm>
          <a:prstGeom prst="rect">
            <a:avLst/>
          </a:prstGeom>
        </p:spPr>
      </p:pic>
      <mc:AlternateContent xmlns:mc="http://schemas.openxmlformats.org/markup-compatibility/2006">
        <mc:Choice xmlns:p14="http://schemas.microsoft.com/office/powerpoint/2010/main" Requires="p14">
          <p:contentPart p14:bwMode="auto" r:id="rId6">
            <p14:nvContentPartPr>
              <p14:cNvPr id="5" name="Freihand 4">
                <a:extLst>
                  <a:ext uri="{FF2B5EF4-FFF2-40B4-BE49-F238E27FC236}">
                    <a16:creationId xmlns:a16="http://schemas.microsoft.com/office/drawing/2014/main" id="{D1B7D1F8-F0FD-4FAF-9C97-1742688F690E}"/>
                  </a:ext>
                </a:extLst>
              </p14:cNvPr>
              <p14:cNvContentPartPr/>
              <p14:nvPr/>
            </p14:nvContentPartPr>
            <p14:xfrm>
              <a:off x="1183677" y="5169256"/>
              <a:ext cx="4071600" cy="39960"/>
            </p14:xfrm>
          </p:contentPart>
        </mc:Choice>
        <mc:Fallback>
          <p:pic>
            <p:nvPicPr>
              <p:cNvPr id="5" name="Freihand 4">
                <a:extLst>
                  <a:ext uri="{FF2B5EF4-FFF2-40B4-BE49-F238E27FC236}">
                    <a16:creationId xmlns:a16="http://schemas.microsoft.com/office/drawing/2014/main" id="{D1B7D1F8-F0FD-4FAF-9C97-1742688F690E}"/>
                  </a:ext>
                </a:extLst>
              </p:cNvPr>
              <p:cNvPicPr/>
              <p:nvPr/>
            </p:nvPicPr>
            <p:blipFill>
              <a:blip r:embed="rId7"/>
              <a:stretch>
                <a:fillRect/>
              </a:stretch>
            </p:blipFill>
            <p:spPr>
              <a:xfrm>
                <a:off x="1174677" y="5160616"/>
                <a:ext cx="4089240" cy="576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5" name="Freihand 54">
                <a:extLst>
                  <a:ext uri="{FF2B5EF4-FFF2-40B4-BE49-F238E27FC236}">
                    <a16:creationId xmlns:a16="http://schemas.microsoft.com/office/drawing/2014/main" id="{9884DE9C-AA1C-4770-BDD3-254D205A32E4}"/>
                  </a:ext>
                </a:extLst>
              </p14:cNvPr>
              <p14:cNvContentPartPr/>
              <p14:nvPr/>
            </p14:nvContentPartPr>
            <p14:xfrm>
              <a:off x="2174757" y="5194456"/>
              <a:ext cx="1754640" cy="61920"/>
            </p14:xfrm>
          </p:contentPart>
        </mc:Choice>
        <mc:Fallback>
          <p:pic>
            <p:nvPicPr>
              <p:cNvPr id="55" name="Freihand 54">
                <a:extLst>
                  <a:ext uri="{FF2B5EF4-FFF2-40B4-BE49-F238E27FC236}">
                    <a16:creationId xmlns:a16="http://schemas.microsoft.com/office/drawing/2014/main" id="{9884DE9C-AA1C-4770-BDD3-254D205A32E4}"/>
                  </a:ext>
                </a:extLst>
              </p:cNvPr>
              <p:cNvPicPr/>
              <p:nvPr/>
            </p:nvPicPr>
            <p:blipFill>
              <a:blip r:embed="rId9"/>
              <a:stretch>
                <a:fillRect/>
              </a:stretch>
            </p:blipFill>
            <p:spPr>
              <a:xfrm>
                <a:off x="2166117" y="5185456"/>
                <a:ext cx="1772280" cy="795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60" name="Freihand 59">
                <a:extLst>
                  <a:ext uri="{FF2B5EF4-FFF2-40B4-BE49-F238E27FC236}">
                    <a16:creationId xmlns:a16="http://schemas.microsoft.com/office/drawing/2014/main" id="{41D2A456-0FAC-4EAC-9103-06D51F05F250}"/>
                  </a:ext>
                </a:extLst>
              </p14:cNvPr>
              <p14:cNvContentPartPr/>
              <p14:nvPr/>
            </p14:nvContentPartPr>
            <p14:xfrm>
              <a:off x="2136237" y="5067016"/>
              <a:ext cx="1560240" cy="173520"/>
            </p14:xfrm>
          </p:contentPart>
        </mc:Choice>
        <mc:Fallback>
          <p:pic>
            <p:nvPicPr>
              <p:cNvPr id="60" name="Freihand 59">
                <a:extLst>
                  <a:ext uri="{FF2B5EF4-FFF2-40B4-BE49-F238E27FC236}">
                    <a16:creationId xmlns:a16="http://schemas.microsoft.com/office/drawing/2014/main" id="{41D2A456-0FAC-4EAC-9103-06D51F05F250}"/>
                  </a:ext>
                </a:extLst>
              </p:cNvPr>
              <p:cNvPicPr/>
              <p:nvPr/>
            </p:nvPicPr>
            <p:blipFill>
              <a:blip r:embed="rId11"/>
              <a:stretch>
                <a:fillRect/>
              </a:stretch>
            </p:blipFill>
            <p:spPr>
              <a:xfrm>
                <a:off x="2127237" y="5058016"/>
                <a:ext cx="157788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62" name="Freihand 61">
                <a:extLst>
                  <a:ext uri="{FF2B5EF4-FFF2-40B4-BE49-F238E27FC236}">
                    <a16:creationId xmlns:a16="http://schemas.microsoft.com/office/drawing/2014/main" id="{B984D087-703E-4606-A5C7-15BC8B74E949}"/>
                  </a:ext>
                </a:extLst>
              </p14:cNvPr>
              <p14:cNvContentPartPr/>
              <p14:nvPr/>
            </p14:nvContentPartPr>
            <p14:xfrm>
              <a:off x="4262397" y="5241256"/>
              <a:ext cx="246600" cy="362520"/>
            </p14:xfrm>
          </p:contentPart>
        </mc:Choice>
        <mc:Fallback>
          <p:pic>
            <p:nvPicPr>
              <p:cNvPr id="62" name="Freihand 61">
                <a:extLst>
                  <a:ext uri="{FF2B5EF4-FFF2-40B4-BE49-F238E27FC236}">
                    <a16:creationId xmlns:a16="http://schemas.microsoft.com/office/drawing/2014/main" id="{B984D087-703E-4606-A5C7-15BC8B74E949}"/>
                  </a:ext>
                </a:extLst>
              </p:cNvPr>
              <p:cNvPicPr/>
              <p:nvPr/>
            </p:nvPicPr>
            <p:blipFill>
              <a:blip r:embed="rId13"/>
              <a:stretch>
                <a:fillRect/>
              </a:stretch>
            </p:blipFill>
            <p:spPr>
              <a:xfrm>
                <a:off x="4253757" y="5232256"/>
                <a:ext cx="264240" cy="380160"/>
              </a:xfrm>
              <a:prstGeom prst="rect">
                <a:avLst/>
              </a:prstGeom>
            </p:spPr>
          </p:pic>
        </mc:Fallback>
      </mc:AlternateContent>
      <p:grpSp>
        <p:nvGrpSpPr>
          <p:cNvPr id="78" name="Gruppieren 77">
            <a:extLst>
              <a:ext uri="{FF2B5EF4-FFF2-40B4-BE49-F238E27FC236}">
                <a16:creationId xmlns:a16="http://schemas.microsoft.com/office/drawing/2014/main" id="{4D8ADB8A-0816-4283-8E00-13578DA723ED}"/>
              </a:ext>
            </a:extLst>
          </p:cNvPr>
          <p:cNvGrpSpPr/>
          <p:nvPr/>
        </p:nvGrpSpPr>
        <p:grpSpPr>
          <a:xfrm>
            <a:off x="5119917" y="1078936"/>
            <a:ext cx="1579320" cy="1255680"/>
            <a:chOff x="5119917" y="1078936"/>
            <a:chExt cx="1579320" cy="1255680"/>
          </a:xfrm>
        </p:grpSpPr>
        <mc:AlternateContent xmlns:mc="http://schemas.openxmlformats.org/markup-compatibility/2006">
          <mc:Choice xmlns:p14="http://schemas.microsoft.com/office/powerpoint/2010/main" Requires="p14">
            <p:contentPart p14:bwMode="auto" r:id="rId14">
              <p14:nvContentPartPr>
                <p14:cNvPr id="30" name="Freihand 29">
                  <a:extLst>
                    <a:ext uri="{FF2B5EF4-FFF2-40B4-BE49-F238E27FC236}">
                      <a16:creationId xmlns:a16="http://schemas.microsoft.com/office/drawing/2014/main" id="{CBB757DD-C7EA-480D-8959-7A9F6F11A678}"/>
                    </a:ext>
                  </a:extLst>
                </p14:cNvPr>
                <p14:cNvContentPartPr/>
                <p14:nvPr/>
              </p14:nvContentPartPr>
              <p14:xfrm>
                <a:off x="5474157" y="1427416"/>
                <a:ext cx="12960" cy="752400"/>
              </p14:xfrm>
            </p:contentPart>
          </mc:Choice>
          <mc:Fallback>
            <p:pic>
              <p:nvPicPr>
                <p:cNvPr id="30" name="Freihand 29">
                  <a:extLst>
                    <a:ext uri="{FF2B5EF4-FFF2-40B4-BE49-F238E27FC236}">
                      <a16:creationId xmlns:a16="http://schemas.microsoft.com/office/drawing/2014/main" id="{CBB757DD-C7EA-480D-8959-7A9F6F11A678}"/>
                    </a:ext>
                  </a:extLst>
                </p:cNvPr>
                <p:cNvPicPr/>
                <p:nvPr/>
              </p:nvPicPr>
              <p:blipFill>
                <a:blip r:embed="rId15"/>
                <a:stretch>
                  <a:fillRect/>
                </a:stretch>
              </p:blipFill>
              <p:spPr>
                <a:xfrm>
                  <a:off x="5465157" y="1418776"/>
                  <a:ext cx="30600" cy="7700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1" name="Freihand 30">
                  <a:extLst>
                    <a:ext uri="{FF2B5EF4-FFF2-40B4-BE49-F238E27FC236}">
                      <a16:creationId xmlns:a16="http://schemas.microsoft.com/office/drawing/2014/main" id="{C34E9414-FC4C-4FCB-B826-A52CC783518D}"/>
                    </a:ext>
                  </a:extLst>
                </p14:cNvPr>
                <p14:cNvContentPartPr/>
                <p14:nvPr/>
              </p14:nvContentPartPr>
              <p14:xfrm>
                <a:off x="5345637" y="2001976"/>
                <a:ext cx="1047960" cy="95400"/>
              </p14:xfrm>
            </p:contentPart>
          </mc:Choice>
          <mc:Fallback>
            <p:pic>
              <p:nvPicPr>
                <p:cNvPr id="31" name="Freihand 30">
                  <a:extLst>
                    <a:ext uri="{FF2B5EF4-FFF2-40B4-BE49-F238E27FC236}">
                      <a16:creationId xmlns:a16="http://schemas.microsoft.com/office/drawing/2014/main" id="{C34E9414-FC4C-4FCB-B826-A52CC783518D}"/>
                    </a:ext>
                  </a:extLst>
                </p:cNvPr>
                <p:cNvPicPr/>
                <p:nvPr/>
              </p:nvPicPr>
              <p:blipFill>
                <a:blip r:embed="rId17"/>
                <a:stretch>
                  <a:fillRect/>
                </a:stretch>
              </p:blipFill>
              <p:spPr>
                <a:xfrm>
                  <a:off x="5336997" y="1993336"/>
                  <a:ext cx="106560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32" name="Freihand 31">
                  <a:extLst>
                    <a:ext uri="{FF2B5EF4-FFF2-40B4-BE49-F238E27FC236}">
                      <a16:creationId xmlns:a16="http://schemas.microsoft.com/office/drawing/2014/main" id="{F24EF47D-AD10-4D33-AD2D-1FA7ED9D2685}"/>
                    </a:ext>
                  </a:extLst>
                </p14:cNvPr>
                <p14:cNvContentPartPr/>
                <p14:nvPr/>
              </p14:nvContentPartPr>
              <p14:xfrm>
                <a:off x="6478197" y="1908376"/>
                <a:ext cx="221040" cy="184680"/>
              </p14:xfrm>
            </p:contentPart>
          </mc:Choice>
          <mc:Fallback>
            <p:pic>
              <p:nvPicPr>
                <p:cNvPr id="32" name="Freihand 31">
                  <a:extLst>
                    <a:ext uri="{FF2B5EF4-FFF2-40B4-BE49-F238E27FC236}">
                      <a16:creationId xmlns:a16="http://schemas.microsoft.com/office/drawing/2014/main" id="{F24EF47D-AD10-4D33-AD2D-1FA7ED9D2685}"/>
                    </a:ext>
                  </a:extLst>
                </p:cNvPr>
                <p:cNvPicPr/>
                <p:nvPr/>
              </p:nvPicPr>
              <p:blipFill>
                <a:blip r:embed="rId19"/>
                <a:stretch>
                  <a:fillRect/>
                </a:stretch>
              </p:blipFill>
              <p:spPr>
                <a:xfrm>
                  <a:off x="6469197" y="1899376"/>
                  <a:ext cx="238680" cy="2023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33" name="Freihand 32">
                  <a:extLst>
                    <a:ext uri="{FF2B5EF4-FFF2-40B4-BE49-F238E27FC236}">
                      <a16:creationId xmlns:a16="http://schemas.microsoft.com/office/drawing/2014/main" id="{8A5C1564-7756-4411-9B91-B9FA163AFCAB}"/>
                    </a:ext>
                  </a:extLst>
                </p14:cNvPr>
                <p14:cNvContentPartPr/>
                <p14:nvPr/>
              </p14:nvContentPartPr>
              <p14:xfrm>
                <a:off x="5312157" y="1238416"/>
                <a:ext cx="260280" cy="186120"/>
              </p14:xfrm>
            </p:contentPart>
          </mc:Choice>
          <mc:Fallback>
            <p:pic>
              <p:nvPicPr>
                <p:cNvPr id="33" name="Freihand 32">
                  <a:extLst>
                    <a:ext uri="{FF2B5EF4-FFF2-40B4-BE49-F238E27FC236}">
                      <a16:creationId xmlns:a16="http://schemas.microsoft.com/office/drawing/2014/main" id="{8A5C1564-7756-4411-9B91-B9FA163AFCAB}"/>
                    </a:ext>
                  </a:extLst>
                </p:cNvPr>
                <p:cNvPicPr/>
                <p:nvPr/>
              </p:nvPicPr>
              <p:blipFill>
                <a:blip r:embed="rId21"/>
                <a:stretch>
                  <a:fillRect/>
                </a:stretch>
              </p:blipFill>
              <p:spPr>
                <a:xfrm>
                  <a:off x="5303157" y="1229776"/>
                  <a:ext cx="277920" cy="2037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34" name="Freihand 33">
                  <a:extLst>
                    <a:ext uri="{FF2B5EF4-FFF2-40B4-BE49-F238E27FC236}">
                      <a16:creationId xmlns:a16="http://schemas.microsoft.com/office/drawing/2014/main" id="{3E9B432F-333E-4A9D-8E92-343BEF254BBF}"/>
                    </a:ext>
                  </a:extLst>
                </p14:cNvPr>
                <p14:cNvContentPartPr/>
                <p14:nvPr/>
              </p14:nvContentPartPr>
              <p14:xfrm>
                <a:off x="5756757" y="1304296"/>
                <a:ext cx="579240" cy="545040"/>
              </p14:xfrm>
            </p:contentPart>
          </mc:Choice>
          <mc:Fallback>
            <p:pic>
              <p:nvPicPr>
                <p:cNvPr id="34" name="Freihand 33">
                  <a:extLst>
                    <a:ext uri="{FF2B5EF4-FFF2-40B4-BE49-F238E27FC236}">
                      <a16:creationId xmlns:a16="http://schemas.microsoft.com/office/drawing/2014/main" id="{3E9B432F-333E-4A9D-8E92-343BEF254BBF}"/>
                    </a:ext>
                  </a:extLst>
                </p:cNvPr>
                <p:cNvPicPr/>
                <p:nvPr/>
              </p:nvPicPr>
              <p:blipFill>
                <a:blip r:embed="rId23"/>
                <a:stretch>
                  <a:fillRect/>
                </a:stretch>
              </p:blipFill>
              <p:spPr>
                <a:xfrm>
                  <a:off x="5748117" y="1295296"/>
                  <a:ext cx="596880" cy="5626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35" name="Freihand 34">
                  <a:extLst>
                    <a:ext uri="{FF2B5EF4-FFF2-40B4-BE49-F238E27FC236}">
                      <a16:creationId xmlns:a16="http://schemas.microsoft.com/office/drawing/2014/main" id="{9A6F26E0-1ED0-43AC-9314-FCCA9B2A21FA}"/>
                    </a:ext>
                  </a:extLst>
                </p14:cNvPr>
                <p14:cNvContentPartPr/>
                <p14:nvPr/>
              </p14:nvContentPartPr>
              <p14:xfrm>
                <a:off x="5717157" y="1208176"/>
                <a:ext cx="627480" cy="594000"/>
              </p14:xfrm>
            </p:contentPart>
          </mc:Choice>
          <mc:Fallback>
            <p:pic>
              <p:nvPicPr>
                <p:cNvPr id="35" name="Freihand 34">
                  <a:extLst>
                    <a:ext uri="{FF2B5EF4-FFF2-40B4-BE49-F238E27FC236}">
                      <a16:creationId xmlns:a16="http://schemas.microsoft.com/office/drawing/2014/main" id="{9A6F26E0-1ED0-43AC-9314-FCCA9B2A21FA}"/>
                    </a:ext>
                  </a:extLst>
                </p:cNvPr>
                <p:cNvPicPr/>
                <p:nvPr/>
              </p:nvPicPr>
              <p:blipFill>
                <a:blip r:embed="rId25"/>
                <a:stretch>
                  <a:fillRect/>
                </a:stretch>
              </p:blipFill>
              <p:spPr>
                <a:xfrm>
                  <a:off x="5708517" y="1199536"/>
                  <a:ext cx="645120" cy="6116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37" name="Freihand 36">
                  <a:extLst>
                    <a:ext uri="{FF2B5EF4-FFF2-40B4-BE49-F238E27FC236}">
                      <a16:creationId xmlns:a16="http://schemas.microsoft.com/office/drawing/2014/main" id="{1C227C09-E709-48E2-B14C-F1E3D1CA76D2}"/>
                    </a:ext>
                  </a:extLst>
                </p14:cNvPr>
                <p14:cNvContentPartPr/>
                <p14:nvPr/>
              </p14:nvContentPartPr>
              <p14:xfrm>
                <a:off x="6419157" y="1078936"/>
                <a:ext cx="133560" cy="179280"/>
              </p14:xfrm>
            </p:contentPart>
          </mc:Choice>
          <mc:Fallback>
            <p:pic>
              <p:nvPicPr>
                <p:cNvPr id="37" name="Freihand 36">
                  <a:extLst>
                    <a:ext uri="{FF2B5EF4-FFF2-40B4-BE49-F238E27FC236}">
                      <a16:creationId xmlns:a16="http://schemas.microsoft.com/office/drawing/2014/main" id="{1C227C09-E709-48E2-B14C-F1E3D1CA76D2}"/>
                    </a:ext>
                  </a:extLst>
                </p:cNvPr>
                <p:cNvPicPr/>
                <p:nvPr/>
              </p:nvPicPr>
              <p:blipFill>
                <a:blip r:embed="rId27"/>
                <a:stretch>
                  <a:fillRect/>
                </a:stretch>
              </p:blipFill>
              <p:spPr>
                <a:xfrm>
                  <a:off x="6410157" y="1069936"/>
                  <a:ext cx="15120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38" name="Freihand 37">
                  <a:extLst>
                    <a:ext uri="{FF2B5EF4-FFF2-40B4-BE49-F238E27FC236}">
                      <a16:creationId xmlns:a16="http://schemas.microsoft.com/office/drawing/2014/main" id="{DC36B172-6131-42B0-AB95-FDDD3338E7F6}"/>
                    </a:ext>
                  </a:extLst>
                </p14:cNvPr>
                <p14:cNvContentPartPr/>
                <p14:nvPr/>
              </p14:nvContentPartPr>
              <p14:xfrm>
                <a:off x="6379557" y="1823776"/>
                <a:ext cx="360" cy="360"/>
              </p14:xfrm>
            </p:contentPart>
          </mc:Choice>
          <mc:Fallback>
            <p:pic>
              <p:nvPicPr>
                <p:cNvPr id="38" name="Freihand 37">
                  <a:extLst>
                    <a:ext uri="{FF2B5EF4-FFF2-40B4-BE49-F238E27FC236}">
                      <a16:creationId xmlns:a16="http://schemas.microsoft.com/office/drawing/2014/main" id="{DC36B172-6131-42B0-AB95-FDDD3338E7F6}"/>
                    </a:ext>
                  </a:extLst>
                </p:cNvPr>
                <p:cNvPicPr/>
                <p:nvPr/>
              </p:nvPicPr>
              <p:blipFill>
                <a:blip r:embed="rId29"/>
                <a:stretch>
                  <a:fillRect/>
                </a:stretch>
              </p:blipFill>
              <p:spPr>
                <a:xfrm>
                  <a:off x="6370557" y="181477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39" name="Freihand 38">
                  <a:extLst>
                    <a:ext uri="{FF2B5EF4-FFF2-40B4-BE49-F238E27FC236}">
                      <a16:creationId xmlns:a16="http://schemas.microsoft.com/office/drawing/2014/main" id="{CF87E869-94EB-4FB8-BF54-BCEA8E632708}"/>
                    </a:ext>
                  </a:extLst>
                </p14:cNvPr>
                <p14:cNvContentPartPr/>
                <p14:nvPr/>
              </p14:nvContentPartPr>
              <p14:xfrm>
                <a:off x="6382077" y="1768696"/>
                <a:ext cx="14760" cy="95040"/>
              </p14:xfrm>
            </p:contentPart>
          </mc:Choice>
          <mc:Fallback>
            <p:pic>
              <p:nvPicPr>
                <p:cNvPr id="39" name="Freihand 38">
                  <a:extLst>
                    <a:ext uri="{FF2B5EF4-FFF2-40B4-BE49-F238E27FC236}">
                      <a16:creationId xmlns:a16="http://schemas.microsoft.com/office/drawing/2014/main" id="{CF87E869-94EB-4FB8-BF54-BCEA8E632708}"/>
                    </a:ext>
                  </a:extLst>
                </p:cNvPr>
                <p:cNvPicPr/>
                <p:nvPr/>
              </p:nvPicPr>
              <p:blipFill>
                <a:blip r:embed="rId31"/>
                <a:stretch>
                  <a:fillRect/>
                </a:stretch>
              </p:blipFill>
              <p:spPr>
                <a:xfrm>
                  <a:off x="6373077" y="1759696"/>
                  <a:ext cx="3240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40" name="Freihand 39">
                  <a:extLst>
                    <a:ext uri="{FF2B5EF4-FFF2-40B4-BE49-F238E27FC236}">
                      <a16:creationId xmlns:a16="http://schemas.microsoft.com/office/drawing/2014/main" id="{653CCB7E-EAC9-4ADF-BDB4-C070D8F21E35}"/>
                    </a:ext>
                  </a:extLst>
                </p14:cNvPr>
                <p14:cNvContentPartPr/>
                <p14:nvPr/>
              </p14:nvContentPartPr>
              <p14:xfrm>
                <a:off x="6326637" y="1731256"/>
                <a:ext cx="133200" cy="138600"/>
              </p14:xfrm>
            </p:contentPart>
          </mc:Choice>
          <mc:Fallback>
            <p:pic>
              <p:nvPicPr>
                <p:cNvPr id="40" name="Freihand 39">
                  <a:extLst>
                    <a:ext uri="{FF2B5EF4-FFF2-40B4-BE49-F238E27FC236}">
                      <a16:creationId xmlns:a16="http://schemas.microsoft.com/office/drawing/2014/main" id="{653CCB7E-EAC9-4ADF-BDB4-C070D8F21E35}"/>
                    </a:ext>
                  </a:extLst>
                </p:cNvPr>
                <p:cNvPicPr/>
                <p:nvPr/>
              </p:nvPicPr>
              <p:blipFill>
                <a:blip r:embed="rId33"/>
                <a:stretch>
                  <a:fillRect/>
                </a:stretch>
              </p:blipFill>
              <p:spPr>
                <a:xfrm>
                  <a:off x="6317637" y="1722256"/>
                  <a:ext cx="150840" cy="15624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41" name="Freihand 40">
                  <a:extLst>
                    <a:ext uri="{FF2B5EF4-FFF2-40B4-BE49-F238E27FC236}">
                      <a16:creationId xmlns:a16="http://schemas.microsoft.com/office/drawing/2014/main" id="{DBCAF3CC-37F5-4F3B-870A-E8CAE8118966}"/>
                    </a:ext>
                  </a:extLst>
                </p14:cNvPr>
                <p14:cNvContentPartPr/>
                <p14:nvPr/>
              </p14:nvContentPartPr>
              <p14:xfrm>
                <a:off x="5130357" y="1279096"/>
                <a:ext cx="29880" cy="182160"/>
              </p14:xfrm>
            </p:contentPart>
          </mc:Choice>
          <mc:Fallback>
            <p:pic>
              <p:nvPicPr>
                <p:cNvPr id="41" name="Freihand 40">
                  <a:extLst>
                    <a:ext uri="{FF2B5EF4-FFF2-40B4-BE49-F238E27FC236}">
                      <a16:creationId xmlns:a16="http://schemas.microsoft.com/office/drawing/2014/main" id="{DBCAF3CC-37F5-4F3B-870A-E8CAE8118966}"/>
                    </a:ext>
                  </a:extLst>
                </p:cNvPr>
                <p:cNvPicPr/>
                <p:nvPr/>
              </p:nvPicPr>
              <p:blipFill>
                <a:blip r:embed="rId35"/>
                <a:stretch>
                  <a:fillRect/>
                </a:stretch>
              </p:blipFill>
              <p:spPr>
                <a:xfrm>
                  <a:off x="5121717" y="1270096"/>
                  <a:ext cx="47520" cy="19980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42" name="Freihand 41">
                  <a:extLst>
                    <a:ext uri="{FF2B5EF4-FFF2-40B4-BE49-F238E27FC236}">
                      <a16:creationId xmlns:a16="http://schemas.microsoft.com/office/drawing/2014/main" id="{AF908097-A906-444F-9E66-8355D651BA0D}"/>
                    </a:ext>
                  </a:extLst>
                </p14:cNvPr>
                <p14:cNvContentPartPr/>
                <p14:nvPr/>
              </p14:nvContentPartPr>
              <p14:xfrm>
                <a:off x="5119917" y="1254616"/>
                <a:ext cx="87120" cy="106560"/>
              </p14:xfrm>
            </p:contentPart>
          </mc:Choice>
          <mc:Fallback>
            <p:pic>
              <p:nvPicPr>
                <p:cNvPr id="42" name="Freihand 41">
                  <a:extLst>
                    <a:ext uri="{FF2B5EF4-FFF2-40B4-BE49-F238E27FC236}">
                      <a16:creationId xmlns:a16="http://schemas.microsoft.com/office/drawing/2014/main" id="{AF908097-A906-444F-9E66-8355D651BA0D}"/>
                    </a:ext>
                  </a:extLst>
                </p:cNvPr>
                <p:cNvPicPr/>
                <p:nvPr/>
              </p:nvPicPr>
              <p:blipFill>
                <a:blip r:embed="rId37"/>
                <a:stretch>
                  <a:fillRect/>
                </a:stretch>
              </p:blipFill>
              <p:spPr>
                <a:xfrm>
                  <a:off x="5110917" y="1245976"/>
                  <a:ext cx="104760" cy="12420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45" name="Freihand 44">
                  <a:extLst>
                    <a:ext uri="{FF2B5EF4-FFF2-40B4-BE49-F238E27FC236}">
                      <a16:creationId xmlns:a16="http://schemas.microsoft.com/office/drawing/2014/main" id="{58CCA862-C80B-43E8-B1A3-730CBA606846}"/>
                    </a:ext>
                  </a:extLst>
                </p14:cNvPr>
                <p14:cNvContentPartPr/>
                <p14:nvPr/>
              </p14:nvContentPartPr>
              <p14:xfrm>
                <a:off x="6405837" y="2161456"/>
                <a:ext cx="92160" cy="173160"/>
              </p14:xfrm>
            </p:contentPart>
          </mc:Choice>
          <mc:Fallback>
            <p:pic>
              <p:nvPicPr>
                <p:cNvPr id="45" name="Freihand 44">
                  <a:extLst>
                    <a:ext uri="{FF2B5EF4-FFF2-40B4-BE49-F238E27FC236}">
                      <a16:creationId xmlns:a16="http://schemas.microsoft.com/office/drawing/2014/main" id="{58CCA862-C80B-43E8-B1A3-730CBA606846}"/>
                    </a:ext>
                  </a:extLst>
                </p:cNvPr>
                <p:cNvPicPr/>
                <p:nvPr/>
              </p:nvPicPr>
              <p:blipFill>
                <a:blip r:embed="rId39"/>
                <a:stretch>
                  <a:fillRect/>
                </a:stretch>
              </p:blipFill>
              <p:spPr>
                <a:xfrm>
                  <a:off x="6396837" y="2152816"/>
                  <a:ext cx="10980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46" name="Freihand 45">
                  <a:extLst>
                    <a:ext uri="{FF2B5EF4-FFF2-40B4-BE49-F238E27FC236}">
                      <a16:creationId xmlns:a16="http://schemas.microsoft.com/office/drawing/2014/main" id="{8ED16B70-E7D5-45A3-A6AD-5F6C26D14347}"/>
                    </a:ext>
                  </a:extLst>
                </p14:cNvPr>
                <p14:cNvContentPartPr/>
                <p14:nvPr/>
              </p14:nvContentPartPr>
              <p14:xfrm>
                <a:off x="6411237" y="2216536"/>
                <a:ext cx="108000" cy="55800"/>
              </p14:xfrm>
            </p:contentPart>
          </mc:Choice>
          <mc:Fallback>
            <p:pic>
              <p:nvPicPr>
                <p:cNvPr id="46" name="Freihand 45">
                  <a:extLst>
                    <a:ext uri="{FF2B5EF4-FFF2-40B4-BE49-F238E27FC236}">
                      <a16:creationId xmlns:a16="http://schemas.microsoft.com/office/drawing/2014/main" id="{8ED16B70-E7D5-45A3-A6AD-5F6C26D14347}"/>
                    </a:ext>
                  </a:extLst>
                </p:cNvPr>
                <p:cNvPicPr/>
                <p:nvPr/>
              </p:nvPicPr>
              <p:blipFill>
                <a:blip r:embed="rId41"/>
                <a:stretch>
                  <a:fillRect/>
                </a:stretch>
              </p:blipFill>
              <p:spPr>
                <a:xfrm>
                  <a:off x="6402237" y="2207896"/>
                  <a:ext cx="125640" cy="7344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48" name="Freihand 47">
                  <a:extLst>
                    <a:ext uri="{FF2B5EF4-FFF2-40B4-BE49-F238E27FC236}">
                      <a16:creationId xmlns:a16="http://schemas.microsoft.com/office/drawing/2014/main" id="{8A33CB12-E7F1-4E77-832C-D47B7758C063}"/>
                    </a:ext>
                  </a:extLst>
                </p14:cNvPr>
                <p14:cNvContentPartPr/>
                <p14:nvPr/>
              </p14:nvContentPartPr>
              <p14:xfrm>
                <a:off x="5892117" y="1727656"/>
                <a:ext cx="111240" cy="143280"/>
              </p14:xfrm>
            </p:contentPart>
          </mc:Choice>
          <mc:Fallback>
            <p:pic>
              <p:nvPicPr>
                <p:cNvPr id="48" name="Freihand 47">
                  <a:extLst>
                    <a:ext uri="{FF2B5EF4-FFF2-40B4-BE49-F238E27FC236}">
                      <a16:creationId xmlns:a16="http://schemas.microsoft.com/office/drawing/2014/main" id="{8A33CB12-E7F1-4E77-832C-D47B7758C063}"/>
                    </a:ext>
                  </a:extLst>
                </p:cNvPr>
                <p:cNvPicPr/>
                <p:nvPr/>
              </p:nvPicPr>
              <p:blipFill>
                <a:blip r:embed="rId43"/>
                <a:stretch>
                  <a:fillRect/>
                </a:stretch>
              </p:blipFill>
              <p:spPr>
                <a:xfrm>
                  <a:off x="5883477" y="1718656"/>
                  <a:ext cx="128880" cy="1609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49" name="Freihand 48">
                  <a:extLst>
                    <a:ext uri="{FF2B5EF4-FFF2-40B4-BE49-F238E27FC236}">
                      <a16:creationId xmlns:a16="http://schemas.microsoft.com/office/drawing/2014/main" id="{2771D233-3841-4871-87FC-860EB890D41C}"/>
                    </a:ext>
                  </a:extLst>
                </p14:cNvPr>
                <p14:cNvContentPartPr/>
                <p14:nvPr/>
              </p14:nvContentPartPr>
              <p14:xfrm>
                <a:off x="5865837" y="1747816"/>
                <a:ext cx="131040" cy="143640"/>
              </p14:xfrm>
            </p:contentPart>
          </mc:Choice>
          <mc:Fallback>
            <p:pic>
              <p:nvPicPr>
                <p:cNvPr id="49" name="Freihand 48">
                  <a:extLst>
                    <a:ext uri="{FF2B5EF4-FFF2-40B4-BE49-F238E27FC236}">
                      <a16:creationId xmlns:a16="http://schemas.microsoft.com/office/drawing/2014/main" id="{2771D233-3841-4871-87FC-860EB890D41C}"/>
                    </a:ext>
                  </a:extLst>
                </p:cNvPr>
                <p:cNvPicPr/>
                <p:nvPr/>
              </p:nvPicPr>
              <p:blipFill>
                <a:blip r:embed="rId45"/>
                <a:stretch>
                  <a:fillRect/>
                </a:stretch>
              </p:blipFill>
              <p:spPr>
                <a:xfrm>
                  <a:off x="5856837" y="1739176"/>
                  <a:ext cx="148680" cy="16128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50" name="Freihand 49">
                  <a:extLst>
                    <a:ext uri="{FF2B5EF4-FFF2-40B4-BE49-F238E27FC236}">
                      <a16:creationId xmlns:a16="http://schemas.microsoft.com/office/drawing/2014/main" id="{40E01A6D-2B4B-4743-96B3-9EF72BA836F1}"/>
                    </a:ext>
                  </a:extLst>
                </p14:cNvPr>
                <p14:cNvContentPartPr/>
                <p14:nvPr/>
              </p14:nvContentPartPr>
              <p14:xfrm>
                <a:off x="5632197" y="1456576"/>
                <a:ext cx="160920" cy="177480"/>
              </p14:xfrm>
            </p:contentPart>
          </mc:Choice>
          <mc:Fallback>
            <p:pic>
              <p:nvPicPr>
                <p:cNvPr id="50" name="Freihand 49">
                  <a:extLst>
                    <a:ext uri="{FF2B5EF4-FFF2-40B4-BE49-F238E27FC236}">
                      <a16:creationId xmlns:a16="http://schemas.microsoft.com/office/drawing/2014/main" id="{40E01A6D-2B4B-4743-96B3-9EF72BA836F1}"/>
                    </a:ext>
                  </a:extLst>
                </p:cNvPr>
                <p:cNvPicPr/>
                <p:nvPr/>
              </p:nvPicPr>
              <p:blipFill>
                <a:blip r:embed="rId47"/>
                <a:stretch>
                  <a:fillRect/>
                </a:stretch>
              </p:blipFill>
              <p:spPr>
                <a:xfrm>
                  <a:off x="5623197" y="1447576"/>
                  <a:ext cx="17856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51" name="Freihand 50">
                  <a:extLst>
                    <a:ext uri="{FF2B5EF4-FFF2-40B4-BE49-F238E27FC236}">
                      <a16:creationId xmlns:a16="http://schemas.microsoft.com/office/drawing/2014/main" id="{4AAD6847-2039-406D-933A-CC13FE136F56}"/>
                    </a:ext>
                  </a:extLst>
                </p14:cNvPr>
                <p14:cNvContentPartPr/>
                <p14:nvPr/>
              </p14:nvContentPartPr>
              <p14:xfrm>
                <a:off x="5608437" y="1512016"/>
                <a:ext cx="165960" cy="118440"/>
              </p14:xfrm>
            </p:contentPart>
          </mc:Choice>
          <mc:Fallback>
            <p:pic>
              <p:nvPicPr>
                <p:cNvPr id="51" name="Freihand 50">
                  <a:extLst>
                    <a:ext uri="{FF2B5EF4-FFF2-40B4-BE49-F238E27FC236}">
                      <a16:creationId xmlns:a16="http://schemas.microsoft.com/office/drawing/2014/main" id="{4AAD6847-2039-406D-933A-CC13FE136F56}"/>
                    </a:ext>
                  </a:extLst>
                </p:cNvPr>
                <p:cNvPicPr/>
                <p:nvPr/>
              </p:nvPicPr>
              <p:blipFill>
                <a:blip r:embed="rId49"/>
                <a:stretch>
                  <a:fillRect/>
                </a:stretch>
              </p:blipFill>
              <p:spPr>
                <a:xfrm>
                  <a:off x="5599437" y="1503376"/>
                  <a:ext cx="18360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53" name="Freihand 52">
                  <a:extLst>
                    <a:ext uri="{FF2B5EF4-FFF2-40B4-BE49-F238E27FC236}">
                      <a16:creationId xmlns:a16="http://schemas.microsoft.com/office/drawing/2014/main" id="{8F93BDA7-652E-43C9-92B4-54095ED71AF6}"/>
                    </a:ext>
                  </a:extLst>
                </p14:cNvPr>
                <p14:cNvContentPartPr/>
                <p14:nvPr/>
              </p14:nvContentPartPr>
              <p14:xfrm>
                <a:off x="5434197" y="1488256"/>
                <a:ext cx="585720" cy="552240"/>
              </p14:xfrm>
            </p:contentPart>
          </mc:Choice>
          <mc:Fallback>
            <p:pic>
              <p:nvPicPr>
                <p:cNvPr id="53" name="Freihand 52">
                  <a:extLst>
                    <a:ext uri="{FF2B5EF4-FFF2-40B4-BE49-F238E27FC236}">
                      <a16:creationId xmlns:a16="http://schemas.microsoft.com/office/drawing/2014/main" id="{8F93BDA7-652E-43C9-92B4-54095ED71AF6}"/>
                    </a:ext>
                  </a:extLst>
                </p:cNvPr>
                <p:cNvPicPr/>
                <p:nvPr/>
              </p:nvPicPr>
              <p:blipFill>
                <a:blip r:embed="rId51"/>
                <a:stretch>
                  <a:fillRect/>
                </a:stretch>
              </p:blipFill>
              <p:spPr>
                <a:xfrm>
                  <a:off x="5425197" y="1479256"/>
                  <a:ext cx="603360" cy="56988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76" name="Freihand 75">
                  <a:extLst>
                    <a:ext uri="{FF2B5EF4-FFF2-40B4-BE49-F238E27FC236}">
                      <a16:creationId xmlns:a16="http://schemas.microsoft.com/office/drawing/2014/main" id="{D1E225FF-A9AB-4FD0-86A4-CC6C147B70C7}"/>
                    </a:ext>
                  </a:extLst>
                </p14:cNvPr>
                <p14:cNvContentPartPr/>
                <p14:nvPr/>
              </p14:nvContentPartPr>
              <p14:xfrm>
                <a:off x="5939277" y="1494376"/>
                <a:ext cx="327960" cy="274320"/>
              </p14:xfrm>
            </p:contentPart>
          </mc:Choice>
          <mc:Fallback>
            <p:pic>
              <p:nvPicPr>
                <p:cNvPr id="76" name="Freihand 75">
                  <a:extLst>
                    <a:ext uri="{FF2B5EF4-FFF2-40B4-BE49-F238E27FC236}">
                      <a16:creationId xmlns:a16="http://schemas.microsoft.com/office/drawing/2014/main" id="{D1E225FF-A9AB-4FD0-86A4-CC6C147B70C7}"/>
                    </a:ext>
                  </a:extLst>
                </p:cNvPr>
                <p:cNvPicPr/>
                <p:nvPr/>
              </p:nvPicPr>
              <p:blipFill>
                <a:blip r:embed="rId53"/>
                <a:stretch>
                  <a:fillRect/>
                </a:stretch>
              </p:blipFill>
              <p:spPr>
                <a:xfrm>
                  <a:off x="5930637" y="1485736"/>
                  <a:ext cx="345600" cy="29196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77" name="Freihand 76">
                  <a:extLst>
                    <a:ext uri="{FF2B5EF4-FFF2-40B4-BE49-F238E27FC236}">
                      <a16:creationId xmlns:a16="http://schemas.microsoft.com/office/drawing/2014/main" id="{EC1C8F94-BCC2-4525-9160-89BE58D10296}"/>
                    </a:ext>
                  </a:extLst>
                </p14:cNvPr>
                <p14:cNvContentPartPr/>
                <p14:nvPr/>
              </p14:nvContentPartPr>
              <p14:xfrm>
                <a:off x="6184797" y="1423096"/>
                <a:ext cx="140760" cy="178920"/>
              </p14:xfrm>
            </p:contentPart>
          </mc:Choice>
          <mc:Fallback>
            <p:pic>
              <p:nvPicPr>
                <p:cNvPr id="77" name="Freihand 76">
                  <a:extLst>
                    <a:ext uri="{FF2B5EF4-FFF2-40B4-BE49-F238E27FC236}">
                      <a16:creationId xmlns:a16="http://schemas.microsoft.com/office/drawing/2014/main" id="{EC1C8F94-BCC2-4525-9160-89BE58D10296}"/>
                    </a:ext>
                  </a:extLst>
                </p:cNvPr>
                <p:cNvPicPr/>
                <p:nvPr/>
              </p:nvPicPr>
              <p:blipFill>
                <a:blip r:embed="rId55"/>
                <a:stretch>
                  <a:fillRect/>
                </a:stretch>
              </p:blipFill>
              <p:spPr>
                <a:xfrm>
                  <a:off x="6175797" y="1414096"/>
                  <a:ext cx="158400" cy="196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6">
            <p14:nvContentPartPr>
              <p14:cNvPr id="14" name="Freihand 13">
                <a:extLst>
                  <a:ext uri="{FF2B5EF4-FFF2-40B4-BE49-F238E27FC236}">
                    <a16:creationId xmlns:a16="http://schemas.microsoft.com/office/drawing/2014/main" id="{4AEDC4B5-510E-41EC-BFF4-127F879C9324}"/>
                  </a:ext>
                </a:extLst>
              </p14:cNvPr>
              <p14:cNvContentPartPr/>
              <p14:nvPr/>
            </p14:nvContentPartPr>
            <p14:xfrm>
              <a:off x="1911597" y="4339456"/>
              <a:ext cx="61560" cy="118080"/>
            </p14:xfrm>
          </p:contentPart>
        </mc:Choice>
        <mc:Fallback>
          <p:pic>
            <p:nvPicPr>
              <p:cNvPr id="14" name="Freihand 13">
                <a:extLst>
                  <a:ext uri="{FF2B5EF4-FFF2-40B4-BE49-F238E27FC236}">
                    <a16:creationId xmlns:a16="http://schemas.microsoft.com/office/drawing/2014/main" id="{4AEDC4B5-510E-41EC-BFF4-127F879C9324}"/>
                  </a:ext>
                </a:extLst>
              </p:cNvPr>
              <p:cNvPicPr/>
              <p:nvPr/>
            </p:nvPicPr>
            <p:blipFill>
              <a:blip r:embed="rId57"/>
              <a:stretch>
                <a:fillRect/>
              </a:stretch>
            </p:blipFill>
            <p:spPr>
              <a:xfrm>
                <a:off x="1902957" y="4330816"/>
                <a:ext cx="79200" cy="13572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15" name="Freihand 14">
                <a:extLst>
                  <a:ext uri="{FF2B5EF4-FFF2-40B4-BE49-F238E27FC236}">
                    <a16:creationId xmlns:a16="http://schemas.microsoft.com/office/drawing/2014/main" id="{833B9A63-18A5-4204-A78C-1DC6AB3149BF}"/>
                  </a:ext>
                </a:extLst>
              </p14:cNvPr>
              <p14:cNvContentPartPr/>
              <p14:nvPr/>
            </p14:nvContentPartPr>
            <p14:xfrm>
              <a:off x="1843197" y="4257376"/>
              <a:ext cx="115200" cy="119880"/>
            </p14:xfrm>
          </p:contentPart>
        </mc:Choice>
        <mc:Fallback>
          <p:pic>
            <p:nvPicPr>
              <p:cNvPr id="15" name="Freihand 14">
                <a:extLst>
                  <a:ext uri="{FF2B5EF4-FFF2-40B4-BE49-F238E27FC236}">
                    <a16:creationId xmlns:a16="http://schemas.microsoft.com/office/drawing/2014/main" id="{833B9A63-18A5-4204-A78C-1DC6AB3149BF}"/>
                  </a:ext>
                </a:extLst>
              </p:cNvPr>
              <p:cNvPicPr/>
              <p:nvPr/>
            </p:nvPicPr>
            <p:blipFill>
              <a:blip r:embed="rId59"/>
              <a:stretch>
                <a:fillRect/>
              </a:stretch>
            </p:blipFill>
            <p:spPr>
              <a:xfrm>
                <a:off x="1834197" y="4248376"/>
                <a:ext cx="132840" cy="13752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16" name="Freihand 15">
                <a:extLst>
                  <a:ext uri="{FF2B5EF4-FFF2-40B4-BE49-F238E27FC236}">
                    <a16:creationId xmlns:a16="http://schemas.microsoft.com/office/drawing/2014/main" id="{BD56EAE4-9AEF-4BB5-9B51-C9097EBCA4CE}"/>
                  </a:ext>
                </a:extLst>
              </p14:cNvPr>
              <p14:cNvContentPartPr/>
              <p14:nvPr/>
            </p14:nvContentPartPr>
            <p14:xfrm>
              <a:off x="1909077" y="4325416"/>
              <a:ext cx="63720" cy="56160"/>
            </p14:xfrm>
          </p:contentPart>
        </mc:Choice>
        <mc:Fallback>
          <p:pic>
            <p:nvPicPr>
              <p:cNvPr id="16" name="Freihand 15">
                <a:extLst>
                  <a:ext uri="{FF2B5EF4-FFF2-40B4-BE49-F238E27FC236}">
                    <a16:creationId xmlns:a16="http://schemas.microsoft.com/office/drawing/2014/main" id="{BD56EAE4-9AEF-4BB5-9B51-C9097EBCA4CE}"/>
                  </a:ext>
                </a:extLst>
              </p:cNvPr>
              <p:cNvPicPr/>
              <p:nvPr/>
            </p:nvPicPr>
            <p:blipFill>
              <a:blip r:embed="rId61"/>
              <a:stretch>
                <a:fillRect/>
              </a:stretch>
            </p:blipFill>
            <p:spPr>
              <a:xfrm>
                <a:off x="1900437" y="4316776"/>
                <a:ext cx="81360" cy="7380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17" name="Freihand 16">
                <a:extLst>
                  <a:ext uri="{FF2B5EF4-FFF2-40B4-BE49-F238E27FC236}">
                    <a16:creationId xmlns:a16="http://schemas.microsoft.com/office/drawing/2014/main" id="{89724F52-7016-48ED-BB91-FF4F7DB7D759}"/>
                  </a:ext>
                </a:extLst>
              </p14:cNvPr>
              <p14:cNvContentPartPr/>
              <p14:nvPr/>
            </p14:nvContentPartPr>
            <p14:xfrm>
              <a:off x="1982877" y="4161976"/>
              <a:ext cx="159120" cy="204840"/>
            </p14:xfrm>
          </p:contentPart>
        </mc:Choice>
        <mc:Fallback>
          <p:pic>
            <p:nvPicPr>
              <p:cNvPr id="17" name="Freihand 16">
                <a:extLst>
                  <a:ext uri="{FF2B5EF4-FFF2-40B4-BE49-F238E27FC236}">
                    <a16:creationId xmlns:a16="http://schemas.microsoft.com/office/drawing/2014/main" id="{89724F52-7016-48ED-BB91-FF4F7DB7D759}"/>
                  </a:ext>
                </a:extLst>
              </p:cNvPr>
              <p:cNvPicPr/>
              <p:nvPr/>
            </p:nvPicPr>
            <p:blipFill>
              <a:blip r:embed="rId63"/>
              <a:stretch>
                <a:fillRect/>
              </a:stretch>
            </p:blipFill>
            <p:spPr>
              <a:xfrm>
                <a:off x="1974237" y="4153336"/>
                <a:ext cx="17676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18" name="Freihand 17">
                <a:extLst>
                  <a:ext uri="{FF2B5EF4-FFF2-40B4-BE49-F238E27FC236}">
                    <a16:creationId xmlns:a16="http://schemas.microsoft.com/office/drawing/2014/main" id="{4301BF30-6C3B-4247-A411-94137F4C59C4}"/>
                  </a:ext>
                </a:extLst>
              </p14:cNvPr>
              <p14:cNvContentPartPr/>
              <p14:nvPr/>
            </p14:nvContentPartPr>
            <p14:xfrm>
              <a:off x="2163237" y="4050736"/>
              <a:ext cx="128160" cy="157680"/>
            </p14:xfrm>
          </p:contentPart>
        </mc:Choice>
        <mc:Fallback>
          <p:pic>
            <p:nvPicPr>
              <p:cNvPr id="18" name="Freihand 17">
                <a:extLst>
                  <a:ext uri="{FF2B5EF4-FFF2-40B4-BE49-F238E27FC236}">
                    <a16:creationId xmlns:a16="http://schemas.microsoft.com/office/drawing/2014/main" id="{4301BF30-6C3B-4247-A411-94137F4C59C4}"/>
                  </a:ext>
                </a:extLst>
              </p:cNvPr>
              <p:cNvPicPr/>
              <p:nvPr/>
            </p:nvPicPr>
            <p:blipFill>
              <a:blip r:embed="rId65"/>
              <a:stretch>
                <a:fillRect/>
              </a:stretch>
            </p:blipFill>
            <p:spPr>
              <a:xfrm>
                <a:off x="2154237" y="4041736"/>
                <a:ext cx="145800" cy="17532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19" name="Freihand 18">
                <a:extLst>
                  <a:ext uri="{FF2B5EF4-FFF2-40B4-BE49-F238E27FC236}">
                    <a16:creationId xmlns:a16="http://schemas.microsoft.com/office/drawing/2014/main" id="{3A692A1A-31B5-42BC-83D0-C2619AE2EBB0}"/>
                  </a:ext>
                </a:extLst>
              </p14:cNvPr>
              <p14:cNvContentPartPr/>
              <p14:nvPr/>
            </p14:nvContentPartPr>
            <p14:xfrm>
              <a:off x="2301837" y="3883336"/>
              <a:ext cx="165600" cy="188280"/>
            </p14:xfrm>
          </p:contentPart>
        </mc:Choice>
        <mc:Fallback>
          <p:pic>
            <p:nvPicPr>
              <p:cNvPr id="19" name="Freihand 18">
                <a:extLst>
                  <a:ext uri="{FF2B5EF4-FFF2-40B4-BE49-F238E27FC236}">
                    <a16:creationId xmlns:a16="http://schemas.microsoft.com/office/drawing/2014/main" id="{3A692A1A-31B5-42BC-83D0-C2619AE2EBB0}"/>
                  </a:ext>
                </a:extLst>
              </p:cNvPr>
              <p:cNvPicPr/>
              <p:nvPr/>
            </p:nvPicPr>
            <p:blipFill>
              <a:blip r:embed="rId67"/>
              <a:stretch>
                <a:fillRect/>
              </a:stretch>
            </p:blipFill>
            <p:spPr>
              <a:xfrm>
                <a:off x="2292837" y="3874696"/>
                <a:ext cx="183240" cy="2059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20" name="Freihand 19">
                <a:extLst>
                  <a:ext uri="{FF2B5EF4-FFF2-40B4-BE49-F238E27FC236}">
                    <a16:creationId xmlns:a16="http://schemas.microsoft.com/office/drawing/2014/main" id="{D9BD4E44-112F-421A-ABC2-85D660242C23}"/>
                  </a:ext>
                </a:extLst>
              </p14:cNvPr>
              <p14:cNvContentPartPr/>
              <p14:nvPr/>
            </p14:nvContentPartPr>
            <p14:xfrm>
              <a:off x="2367717" y="4001776"/>
              <a:ext cx="199800" cy="175680"/>
            </p14:xfrm>
          </p:contentPart>
        </mc:Choice>
        <mc:Fallback>
          <p:pic>
            <p:nvPicPr>
              <p:cNvPr id="20" name="Freihand 19">
                <a:extLst>
                  <a:ext uri="{FF2B5EF4-FFF2-40B4-BE49-F238E27FC236}">
                    <a16:creationId xmlns:a16="http://schemas.microsoft.com/office/drawing/2014/main" id="{D9BD4E44-112F-421A-ABC2-85D660242C23}"/>
                  </a:ext>
                </a:extLst>
              </p:cNvPr>
              <p:cNvPicPr/>
              <p:nvPr/>
            </p:nvPicPr>
            <p:blipFill>
              <a:blip r:embed="rId69"/>
              <a:stretch>
                <a:fillRect/>
              </a:stretch>
            </p:blipFill>
            <p:spPr>
              <a:xfrm>
                <a:off x="2358717" y="3992776"/>
                <a:ext cx="21744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21" name="Freihand 20">
                <a:extLst>
                  <a:ext uri="{FF2B5EF4-FFF2-40B4-BE49-F238E27FC236}">
                    <a16:creationId xmlns:a16="http://schemas.microsoft.com/office/drawing/2014/main" id="{4AC2BA9C-3EEF-4787-A451-937530EFC926}"/>
                  </a:ext>
                </a:extLst>
              </p14:cNvPr>
              <p14:cNvContentPartPr/>
              <p14:nvPr/>
            </p14:nvContentPartPr>
            <p14:xfrm>
              <a:off x="2544117" y="3923656"/>
              <a:ext cx="61920" cy="25560"/>
            </p14:xfrm>
          </p:contentPart>
        </mc:Choice>
        <mc:Fallback>
          <p:pic>
            <p:nvPicPr>
              <p:cNvPr id="21" name="Freihand 20">
                <a:extLst>
                  <a:ext uri="{FF2B5EF4-FFF2-40B4-BE49-F238E27FC236}">
                    <a16:creationId xmlns:a16="http://schemas.microsoft.com/office/drawing/2014/main" id="{4AC2BA9C-3EEF-4787-A451-937530EFC926}"/>
                  </a:ext>
                </a:extLst>
              </p:cNvPr>
              <p:cNvPicPr/>
              <p:nvPr/>
            </p:nvPicPr>
            <p:blipFill>
              <a:blip r:embed="rId71"/>
              <a:stretch>
                <a:fillRect/>
              </a:stretch>
            </p:blipFill>
            <p:spPr>
              <a:xfrm>
                <a:off x="2535477" y="3915016"/>
                <a:ext cx="7956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22" name="Freihand 21">
                <a:extLst>
                  <a:ext uri="{FF2B5EF4-FFF2-40B4-BE49-F238E27FC236}">
                    <a16:creationId xmlns:a16="http://schemas.microsoft.com/office/drawing/2014/main" id="{6BF9D182-5127-4EB1-84E3-F6EB7CB2C5EE}"/>
                  </a:ext>
                </a:extLst>
              </p14:cNvPr>
              <p14:cNvContentPartPr/>
              <p14:nvPr/>
            </p14:nvContentPartPr>
            <p14:xfrm>
              <a:off x="2593077" y="3870736"/>
              <a:ext cx="185040" cy="117720"/>
            </p14:xfrm>
          </p:contentPart>
        </mc:Choice>
        <mc:Fallback>
          <p:pic>
            <p:nvPicPr>
              <p:cNvPr id="22" name="Freihand 21">
                <a:extLst>
                  <a:ext uri="{FF2B5EF4-FFF2-40B4-BE49-F238E27FC236}">
                    <a16:creationId xmlns:a16="http://schemas.microsoft.com/office/drawing/2014/main" id="{6BF9D182-5127-4EB1-84E3-F6EB7CB2C5EE}"/>
                  </a:ext>
                </a:extLst>
              </p:cNvPr>
              <p:cNvPicPr/>
              <p:nvPr/>
            </p:nvPicPr>
            <p:blipFill>
              <a:blip r:embed="rId73"/>
              <a:stretch>
                <a:fillRect/>
              </a:stretch>
            </p:blipFill>
            <p:spPr>
              <a:xfrm>
                <a:off x="2584077" y="3861736"/>
                <a:ext cx="202680" cy="13536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23" name="Freihand 22">
                <a:extLst>
                  <a:ext uri="{FF2B5EF4-FFF2-40B4-BE49-F238E27FC236}">
                    <a16:creationId xmlns:a16="http://schemas.microsoft.com/office/drawing/2014/main" id="{27AE5AB2-16BF-4A2A-9E24-94B757D84B67}"/>
                  </a:ext>
                </a:extLst>
              </p14:cNvPr>
              <p14:cNvContentPartPr/>
              <p14:nvPr/>
            </p14:nvContentPartPr>
            <p14:xfrm>
              <a:off x="2694597" y="3885856"/>
              <a:ext cx="38520" cy="34560"/>
            </p14:xfrm>
          </p:contentPart>
        </mc:Choice>
        <mc:Fallback>
          <p:pic>
            <p:nvPicPr>
              <p:cNvPr id="23" name="Freihand 22">
                <a:extLst>
                  <a:ext uri="{FF2B5EF4-FFF2-40B4-BE49-F238E27FC236}">
                    <a16:creationId xmlns:a16="http://schemas.microsoft.com/office/drawing/2014/main" id="{27AE5AB2-16BF-4A2A-9E24-94B757D84B67}"/>
                  </a:ext>
                </a:extLst>
              </p:cNvPr>
              <p:cNvPicPr/>
              <p:nvPr/>
            </p:nvPicPr>
            <p:blipFill>
              <a:blip r:embed="rId75"/>
              <a:stretch>
                <a:fillRect/>
              </a:stretch>
            </p:blipFill>
            <p:spPr>
              <a:xfrm>
                <a:off x="2685957" y="3876856"/>
                <a:ext cx="56160" cy="5220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24" name="Freihand 23">
                <a:extLst>
                  <a:ext uri="{FF2B5EF4-FFF2-40B4-BE49-F238E27FC236}">
                    <a16:creationId xmlns:a16="http://schemas.microsoft.com/office/drawing/2014/main" id="{272B6A9D-43D1-4413-8416-2F2683105F88}"/>
                  </a:ext>
                </a:extLst>
              </p14:cNvPr>
              <p14:cNvContentPartPr/>
              <p14:nvPr/>
            </p14:nvContentPartPr>
            <p14:xfrm>
              <a:off x="2680197" y="3818536"/>
              <a:ext cx="146520" cy="75600"/>
            </p14:xfrm>
          </p:contentPart>
        </mc:Choice>
        <mc:Fallback>
          <p:pic>
            <p:nvPicPr>
              <p:cNvPr id="24" name="Freihand 23">
                <a:extLst>
                  <a:ext uri="{FF2B5EF4-FFF2-40B4-BE49-F238E27FC236}">
                    <a16:creationId xmlns:a16="http://schemas.microsoft.com/office/drawing/2014/main" id="{272B6A9D-43D1-4413-8416-2F2683105F88}"/>
                  </a:ext>
                </a:extLst>
              </p:cNvPr>
              <p:cNvPicPr/>
              <p:nvPr/>
            </p:nvPicPr>
            <p:blipFill>
              <a:blip r:embed="rId77"/>
              <a:stretch>
                <a:fillRect/>
              </a:stretch>
            </p:blipFill>
            <p:spPr>
              <a:xfrm>
                <a:off x="2671197" y="3809536"/>
                <a:ext cx="164160" cy="9324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25" name="Freihand 24">
                <a:extLst>
                  <a:ext uri="{FF2B5EF4-FFF2-40B4-BE49-F238E27FC236}">
                    <a16:creationId xmlns:a16="http://schemas.microsoft.com/office/drawing/2014/main" id="{27470559-9212-4B32-BE2D-515EE402BE04}"/>
                  </a:ext>
                </a:extLst>
              </p14:cNvPr>
              <p14:cNvContentPartPr/>
              <p14:nvPr/>
            </p14:nvContentPartPr>
            <p14:xfrm>
              <a:off x="2471397" y="4309216"/>
              <a:ext cx="48600" cy="100080"/>
            </p14:xfrm>
          </p:contentPart>
        </mc:Choice>
        <mc:Fallback>
          <p:pic>
            <p:nvPicPr>
              <p:cNvPr id="25" name="Freihand 24">
                <a:extLst>
                  <a:ext uri="{FF2B5EF4-FFF2-40B4-BE49-F238E27FC236}">
                    <a16:creationId xmlns:a16="http://schemas.microsoft.com/office/drawing/2014/main" id="{27470559-9212-4B32-BE2D-515EE402BE04}"/>
                  </a:ext>
                </a:extLst>
              </p:cNvPr>
              <p:cNvPicPr/>
              <p:nvPr/>
            </p:nvPicPr>
            <p:blipFill>
              <a:blip r:embed="rId79"/>
              <a:stretch>
                <a:fillRect/>
              </a:stretch>
            </p:blipFill>
            <p:spPr>
              <a:xfrm>
                <a:off x="2462757" y="4300576"/>
                <a:ext cx="66240" cy="1177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26" name="Freihand 25">
                <a:extLst>
                  <a:ext uri="{FF2B5EF4-FFF2-40B4-BE49-F238E27FC236}">
                    <a16:creationId xmlns:a16="http://schemas.microsoft.com/office/drawing/2014/main" id="{C9186389-8C4D-46B8-9400-DE8629BB57A5}"/>
                  </a:ext>
                </a:extLst>
              </p14:cNvPr>
              <p14:cNvContentPartPr/>
              <p14:nvPr/>
            </p14:nvContentPartPr>
            <p14:xfrm>
              <a:off x="2391117" y="4247296"/>
              <a:ext cx="118080" cy="148680"/>
            </p14:xfrm>
          </p:contentPart>
        </mc:Choice>
        <mc:Fallback>
          <p:pic>
            <p:nvPicPr>
              <p:cNvPr id="26" name="Freihand 25">
                <a:extLst>
                  <a:ext uri="{FF2B5EF4-FFF2-40B4-BE49-F238E27FC236}">
                    <a16:creationId xmlns:a16="http://schemas.microsoft.com/office/drawing/2014/main" id="{C9186389-8C4D-46B8-9400-DE8629BB57A5}"/>
                  </a:ext>
                </a:extLst>
              </p:cNvPr>
              <p:cNvPicPr/>
              <p:nvPr/>
            </p:nvPicPr>
            <p:blipFill>
              <a:blip r:embed="rId81"/>
              <a:stretch>
                <a:fillRect/>
              </a:stretch>
            </p:blipFill>
            <p:spPr>
              <a:xfrm>
                <a:off x="2382477" y="4238656"/>
                <a:ext cx="135720" cy="1663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27" name="Freihand 26">
                <a:extLst>
                  <a:ext uri="{FF2B5EF4-FFF2-40B4-BE49-F238E27FC236}">
                    <a16:creationId xmlns:a16="http://schemas.microsoft.com/office/drawing/2014/main" id="{FAFE0D3C-AA5B-464A-8CFA-DE95F179228B}"/>
                  </a:ext>
                </a:extLst>
              </p14:cNvPr>
              <p14:cNvContentPartPr/>
              <p14:nvPr/>
            </p14:nvContentPartPr>
            <p14:xfrm>
              <a:off x="2546637" y="4104016"/>
              <a:ext cx="116640" cy="150480"/>
            </p14:xfrm>
          </p:contentPart>
        </mc:Choice>
        <mc:Fallback>
          <p:pic>
            <p:nvPicPr>
              <p:cNvPr id="27" name="Freihand 26">
                <a:extLst>
                  <a:ext uri="{FF2B5EF4-FFF2-40B4-BE49-F238E27FC236}">
                    <a16:creationId xmlns:a16="http://schemas.microsoft.com/office/drawing/2014/main" id="{FAFE0D3C-AA5B-464A-8CFA-DE95F179228B}"/>
                  </a:ext>
                </a:extLst>
              </p:cNvPr>
              <p:cNvPicPr/>
              <p:nvPr/>
            </p:nvPicPr>
            <p:blipFill>
              <a:blip r:embed="rId83"/>
              <a:stretch>
                <a:fillRect/>
              </a:stretch>
            </p:blipFill>
            <p:spPr>
              <a:xfrm>
                <a:off x="2537997" y="4095376"/>
                <a:ext cx="13428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28" name="Freihand 27">
                <a:extLst>
                  <a:ext uri="{FF2B5EF4-FFF2-40B4-BE49-F238E27FC236}">
                    <a16:creationId xmlns:a16="http://schemas.microsoft.com/office/drawing/2014/main" id="{5C6F1961-5E5B-46C5-8A68-8F7B77D220B9}"/>
                  </a:ext>
                </a:extLst>
              </p14:cNvPr>
              <p14:cNvContentPartPr/>
              <p14:nvPr/>
            </p14:nvContentPartPr>
            <p14:xfrm>
              <a:off x="2564637" y="4099336"/>
              <a:ext cx="199080" cy="208440"/>
            </p14:xfrm>
          </p:contentPart>
        </mc:Choice>
        <mc:Fallback>
          <p:pic>
            <p:nvPicPr>
              <p:cNvPr id="28" name="Freihand 27">
                <a:extLst>
                  <a:ext uri="{FF2B5EF4-FFF2-40B4-BE49-F238E27FC236}">
                    <a16:creationId xmlns:a16="http://schemas.microsoft.com/office/drawing/2014/main" id="{5C6F1961-5E5B-46C5-8A68-8F7B77D220B9}"/>
                  </a:ext>
                </a:extLst>
              </p:cNvPr>
              <p:cNvPicPr/>
              <p:nvPr/>
            </p:nvPicPr>
            <p:blipFill>
              <a:blip r:embed="rId85"/>
              <a:stretch>
                <a:fillRect/>
              </a:stretch>
            </p:blipFill>
            <p:spPr>
              <a:xfrm>
                <a:off x="2555637" y="4090336"/>
                <a:ext cx="216720" cy="2260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7" name="Freihand 6">
                <a:extLst>
                  <a:ext uri="{FF2B5EF4-FFF2-40B4-BE49-F238E27FC236}">
                    <a16:creationId xmlns:a16="http://schemas.microsoft.com/office/drawing/2014/main" id="{81CDCD56-C061-4955-A4E7-D68F850A5D69}"/>
                  </a:ext>
                </a:extLst>
              </p14:cNvPr>
              <p14:cNvContentPartPr/>
              <p14:nvPr/>
            </p14:nvContentPartPr>
            <p14:xfrm>
              <a:off x="1467357" y="5245216"/>
              <a:ext cx="269280" cy="433080"/>
            </p14:xfrm>
          </p:contentPart>
        </mc:Choice>
        <mc:Fallback>
          <p:pic>
            <p:nvPicPr>
              <p:cNvPr id="7" name="Freihand 6">
                <a:extLst>
                  <a:ext uri="{FF2B5EF4-FFF2-40B4-BE49-F238E27FC236}">
                    <a16:creationId xmlns:a16="http://schemas.microsoft.com/office/drawing/2014/main" id="{81CDCD56-C061-4955-A4E7-D68F850A5D69}"/>
                  </a:ext>
                </a:extLst>
              </p:cNvPr>
              <p:cNvPicPr/>
              <p:nvPr/>
            </p:nvPicPr>
            <p:blipFill>
              <a:blip r:embed="rId87"/>
              <a:stretch>
                <a:fillRect/>
              </a:stretch>
            </p:blipFill>
            <p:spPr>
              <a:xfrm>
                <a:off x="1458717" y="5236576"/>
                <a:ext cx="286920" cy="45072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8" name="Freihand 7">
                <a:extLst>
                  <a:ext uri="{FF2B5EF4-FFF2-40B4-BE49-F238E27FC236}">
                    <a16:creationId xmlns:a16="http://schemas.microsoft.com/office/drawing/2014/main" id="{824F6032-42C2-4CE1-B8A6-2BE0AEF07F66}"/>
                  </a:ext>
                </a:extLst>
              </p14:cNvPr>
              <p14:cNvContentPartPr/>
              <p14:nvPr/>
            </p14:nvContentPartPr>
            <p14:xfrm>
              <a:off x="1633677" y="4576336"/>
              <a:ext cx="290880" cy="655920"/>
            </p14:xfrm>
          </p:contentPart>
        </mc:Choice>
        <mc:Fallback>
          <p:pic>
            <p:nvPicPr>
              <p:cNvPr id="8" name="Freihand 7">
                <a:extLst>
                  <a:ext uri="{FF2B5EF4-FFF2-40B4-BE49-F238E27FC236}">
                    <a16:creationId xmlns:a16="http://schemas.microsoft.com/office/drawing/2014/main" id="{824F6032-42C2-4CE1-B8A6-2BE0AEF07F66}"/>
                  </a:ext>
                </a:extLst>
              </p:cNvPr>
              <p:cNvPicPr/>
              <p:nvPr/>
            </p:nvPicPr>
            <p:blipFill>
              <a:blip r:embed="rId89"/>
              <a:stretch>
                <a:fillRect/>
              </a:stretch>
            </p:blipFill>
            <p:spPr>
              <a:xfrm>
                <a:off x="1625037" y="4567696"/>
                <a:ext cx="308520" cy="67356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11" name="Freihand 10">
                <a:extLst>
                  <a:ext uri="{FF2B5EF4-FFF2-40B4-BE49-F238E27FC236}">
                    <a16:creationId xmlns:a16="http://schemas.microsoft.com/office/drawing/2014/main" id="{2780CCB9-F220-4ADD-B90C-3A871B7DE043}"/>
                  </a:ext>
                </a:extLst>
              </p14:cNvPr>
              <p14:cNvContentPartPr/>
              <p14:nvPr/>
            </p14:nvContentPartPr>
            <p14:xfrm>
              <a:off x="1610997" y="4962256"/>
              <a:ext cx="217080" cy="319680"/>
            </p14:xfrm>
          </p:contentPart>
        </mc:Choice>
        <mc:Fallback>
          <p:pic>
            <p:nvPicPr>
              <p:cNvPr id="11" name="Freihand 10">
                <a:extLst>
                  <a:ext uri="{FF2B5EF4-FFF2-40B4-BE49-F238E27FC236}">
                    <a16:creationId xmlns:a16="http://schemas.microsoft.com/office/drawing/2014/main" id="{2780CCB9-F220-4ADD-B90C-3A871B7DE043}"/>
                  </a:ext>
                </a:extLst>
              </p:cNvPr>
              <p:cNvPicPr/>
              <p:nvPr/>
            </p:nvPicPr>
            <p:blipFill>
              <a:blip r:embed="rId91"/>
              <a:stretch>
                <a:fillRect/>
              </a:stretch>
            </p:blipFill>
            <p:spPr>
              <a:xfrm>
                <a:off x="1602357" y="4953616"/>
                <a:ext cx="234720" cy="33732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7" name="Freihand 56">
                <a:extLst>
                  <a:ext uri="{FF2B5EF4-FFF2-40B4-BE49-F238E27FC236}">
                    <a16:creationId xmlns:a16="http://schemas.microsoft.com/office/drawing/2014/main" id="{1B2F05EA-62E7-4532-9FE9-51A2D81A1395}"/>
                  </a:ext>
                </a:extLst>
              </p14:cNvPr>
              <p14:cNvContentPartPr/>
              <p14:nvPr/>
            </p14:nvContentPartPr>
            <p14:xfrm>
              <a:off x="3160077" y="5258176"/>
              <a:ext cx="9000" cy="146880"/>
            </p14:xfrm>
          </p:contentPart>
        </mc:Choice>
        <mc:Fallback>
          <p:pic>
            <p:nvPicPr>
              <p:cNvPr id="57" name="Freihand 56">
                <a:extLst>
                  <a:ext uri="{FF2B5EF4-FFF2-40B4-BE49-F238E27FC236}">
                    <a16:creationId xmlns:a16="http://schemas.microsoft.com/office/drawing/2014/main" id="{1B2F05EA-62E7-4532-9FE9-51A2D81A1395}"/>
                  </a:ext>
                </a:extLst>
              </p:cNvPr>
              <p:cNvPicPr/>
              <p:nvPr/>
            </p:nvPicPr>
            <p:blipFill>
              <a:blip r:embed="rId93"/>
              <a:stretch>
                <a:fillRect/>
              </a:stretch>
            </p:blipFill>
            <p:spPr>
              <a:xfrm>
                <a:off x="3151077" y="5249176"/>
                <a:ext cx="26640" cy="16452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58" name="Freihand 57">
                <a:extLst>
                  <a:ext uri="{FF2B5EF4-FFF2-40B4-BE49-F238E27FC236}">
                    <a16:creationId xmlns:a16="http://schemas.microsoft.com/office/drawing/2014/main" id="{AE10031E-910A-4A2A-8FB5-D4AF16231559}"/>
                  </a:ext>
                </a:extLst>
              </p14:cNvPr>
              <p14:cNvContentPartPr/>
              <p14:nvPr/>
            </p14:nvContentPartPr>
            <p14:xfrm>
              <a:off x="3078357" y="5292736"/>
              <a:ext cx="150840" cy="219240"/>
            </p14:xfrm>
          </p:contentPart>
        </mc:Choice>
        <mc:Fallback>
          <p:pic>
            <p:nvPicPr>
              <p:cNvPr id="58" name="Freihand 57">
                <a:extLst>
                  <a:ext uri="{FF2B5EF4-FFF2-40B4-BE49-F238E27FC236}">
                    <a16:creationId xmlns:a16="http://schemas.microsoft.com/office/drawing/2014/main" id="{AE10031E-910A-4A2A-8FB5-D4AF16231559}"/>
                  </a:ext>
                </a:extLst>
              </p:cNvPr>
              <p:cNvPicPr/>
              <p:nvPr/>
            </p:nvPicPr>
            <p:blipFill>
              <a:blip r:embed="rId95"/>
              <a:stretch>
                <a:fillRect/>
              </a:stretch>
            </p:blipFill>
            <p:spPr>
              <a:xfrm>
                <a:off x="3069357" y="5284096"/>
                <a:ext cx="168480" cy="23688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79" name="Freihand 78">
                <a:extLst>
                  <a:ext uri="{FF2B5EF4-FFF2-40B4-BE49-F238E27FC236}">
                    <a16:creationId xmlns:a16="http://schemas.microsoft.com/office/drawing/2014/main" id="{7A2BC764-82D4-4A46-9E61-5EF63B9A4A0F}"/>
                  </a:ext>
                </a:extLst>
              </p14:cNvPr>
              <p14:cNvContentPartPr/>
              <p14:nvPr/>
            </p14:nvContentPartPr>
            <p14:xfrm>
              <a:off x="2144877" y="4781896"/>
              <a:ext cx="2103480" cy="696960"/>
            </p14:xfrm>
          </p:contentPart>
        </mc:Choice>
        <mc:Fallback>
          <p:pic>
            <p:nvPicPr>
              <p:cNvPr id="79" name="Freihand 78">
                <a:extLst>
                  <a:ext uri="{FF2B5EF4-FFF2-40B4-BE49-F238E27FC236}">
                    <a16:creationId xmlns:a16="http://schemas.microsoft.com/office/drawing/2014/main" id="{7A2BC764-82D4-4A46-9E61-5EF63B9A4A0F}"/>
                  </a:ext>
                </a:extLst>
              </p:cNvPr>
              <p:cNvPicPr/>
              <p:nvPr/>
            </p:nvPicPr>
            <p:blipFill>
              <a:blip r:embed="rId97"/>
              <a:stretch>
                <a:fillRect/>
              </a:stretch>
            </p:blipFill>
            <p:spPr>
              <a:xfrm>
                <a:off x="2136237" y="4772896"/>
                <a:ext cx="2121120" cy="714600"/>
              </a:xfrm>
              <a:prstGeom prst="rect">
                <a:avLst/>
              </a:prstGeom>
            </p:spPr>
          </p:pic>
        </mc:Fallback>
      </mc:AlternateContent>
      <p:grpSp>
        <p:nvGrpSpPr>
          <p:cNvPr id="82" name="Gruppieren 81">
            <a:extLst>
              <a:ext uri="{FF2B5EF4-FFF2-40B4-BE49-F238E27FC236}">
                <a16:creationId xmlns:a16="http://schemas.microsoft.com/office/drawing/2014/main" id="{61F79A47-3D43-463E-A423-5E3BA5D51696}"/>
              </a:ext>
            </a:extLst>
          </p:cNvPr>
          <p:cNvGrpSpPr/>
          <p:nvPr/>
        </p:nvGrpSpPr>
        <p:grpSpPr>
          <a:xfrm>
            <a:off x="4033077" y="3771016"/>
            <a:ext cx="1191600" cy="1373400"/>
            <a:chOff x="4033077" y="3771016"/>
            <a:chExt cx="1191600" cy="1373400"/>
          </a:xfrm>
        </p:grpSpPr>
        <mc:AlternateContent xmlns:mc="http://schemas.openxmlformats.org/markup-compatibility/2006">
          <mc:Choice xmlns:p14="http://schemas.microsoft.com/office/powerpoint/2010/main" Requires="p14">
            <p:contentPart p14:bwMode="auto" r:id="rId98">
              <p14:nvContentPartPr>
                <p14:cNvPr id="63" name="Freihand 62">
                  <a:extLst>
                    <a:ext uri="{FF2B5EF4-FFF2-40B4-BE49-F238E27FC236}">
                      <a16:creationId xmlns:a16="http://schemas.microsoft.com/office/drawing/2014/main" id="{3C395A8B-B6C0-4C7E-90C5-74767CBF22A6}"/>
                    </a:ext>
                  </a:extLst>
                </p14:cNvPr>
                <p14:cNvContentPartPr/>
                <p14:nvPr/>
              </p14:nvContentPartPr>
              <p14:xfrm>
                <a:off x="4570197" y="4180336"/>
                <a:ext cx="467280" cy="964080"/>
              </p14:xfrm>
            </p:contentPart>
          </mc:Choice>
          <mc:Fallback>
            <p:pic>
              <p:nvPicPr>
                <p:cNvPr id="63" name="Freihand 62">
                  <a:extLst>
                    <a:ext uri="{FF2B5EF4-FFF2-40B4-BE49-F238E27FC236}">
                      <a16:creationId xmlns:a16="http://schemas.microsoft.com/office/drawing/2014/main" id="{3C395A8B-B6C0-4C7E-90C5-74767CBF22A6}"/>
                    </a:ext>
                  </a:extLst>
                </p:cNvPr>
                <p:cNvPicPr/>
                <p:nvPr/>
              </p:nvPicPr>
              <p:blipFill>
                <a:blip r:embed="rId99"/>
                <a:stretch>
                  <a:fillRect/>
                </a:stretch>
              </p:blipFill>
              <p:spPr>
                <a:xfrm>
                  <a:off x="4561197" y="4171696"/>
                  <a:ext cx="484920" cy="98172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64" name="Freihand 63">
                  <a:extLst>
                    <a:ext uri="{FF2B5EF4-FFF2-40B4-BE49-F238E27FC236}">
                      <a16:creationId xmlns:a16="http://schemas.microsoft.com/office/drawing/2014/main" id="{8A61ED58-9C55-4D6F-8BBE-8FB011B43E32}"/>
                    </a:ext>
                  </a:extLst>
                </p14:cNvPr>
                <p14:cNvContentPartPr/>
                <p14:nvPr/>
              </p14:nvContentPartPr>
              <p14:xfrm>
                <a:off x="4805637" y="4114096"/>
                <a:ext cx="197640" cy="356760"/>
              </p14:xfrm>
            </p:contentPart>
          </mc:Choice>
          <mc:Fallback>
            <p:pic>
              <p:nvPicPr>
                <p:cNvPr id="64" name="Freihand 63">
                  <a:extLst>
                    <a:ext uri="{FF2B5EF4-FFF2-40B4-BE49-F238E27FC236}">
                      <a16:creationId xmlns:a16="http://schemas.microsoft.com/office/drawing/2014/main" id="{8A61ED58-9C55-4D6F-8BBE-8FB011B43E32}"/>
                    </a:ext>
                  </a:extLst>
                </p:cNvPr>
                <p:cNvPicPr/>
                <p:nvPr/>
              </p:nvPicPr>
              <p:blipFill>
                <a:blip r:embed="rId101"/>
                <a:stretch>
                  <a:fillRect/>
                </a:stretch>
              </p:blipFill>
              <p:spPr>
                <a:xfrm>
                  <a:off x="4796997" y="4105096"/>
                  <a:ext cx="215280" cy="37440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66" name="Freihand 65">
                  <a:extLst>
                    <a:ext uri="{FF2B5EF4-FFF2-40B4-BE49-F238E27FC236}">
                      <a16:creationId xmlns:a16="http://schemas.microsoft.com/office/drawing/2014/main" id="{2C1452C8-B076-4763-AB44-A4A3F57368B8}"/>
                    </a:ext>
                  </a:extLst>
                </p14:cNvPr>
                <p14:cNvContentPartPr/>
                <p14:nvPr/>
              </p14:nvContentPartPr>
              <p14:xfrm>
                <a:off x="4433397" y="4274656"/>
                <a:ext cx="101160" cy="325800"/>
              </p14:xfrm>
            </p:contentPart>
          </mc:Choice>
          <mc:Fallback>
            <p:pic>
              <p:nvPicPr>
                <p:cNvPr id="66" name="Freihand 65">
                  <a:extLst>
                    <a:ext uri="{FF2B5EF4-FFF2-40B4-BE49-F238E27FC236}">
                      <a16:creationId xmlns:a16="http://schemas.microsoft.com/office/drawing/2014/main" id="{2C1452C8-B076-4763-AB44-A4A3F57368B8}"/>
                    </a:ext>
                  </a:extLst>
                </p:cNvPr>
                <p:cNvPicPr/>
                <p:nvPr/>
              </p:nvPicPr>
              <p:blipFill>
                <a:blip r:embed="rId103"/>
                <a:stretch>
                  <a:fillRect/>
                </a:stretch>
              </p:blipFill>
              <p:spPr>
                <a:xfrm>
                  <a:off x="4424397" y="4265656"/>
                  <a:ext cx="118800" cy="34344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67" name="Freihand 66">
                  <a:extLst>
                    <a:ext uri="{FF2B5EF4-FFF2-40B4-BE49-F238E27FC236}">
                      <a16:creationId xmlns:a16="http://schemas.microsoft.com/office/drawing/2014/main" id="{C52C95FD-39B0-474B-82AD-80C7EC2E5199}"/>
                    </a:ext>
                  </a:extLst>
                </p14:cNvPr>
                <p14:cNvContentPartPr/>
                <p14:nvPr/>
              </p14:nvContentPartPr>
              <p14:xfrm>
                <a:off x="4420797" y="4474816"/>
                <a:ext cx="149400" cy="192960"/>
              </p14:xfrm>
            </p:contentPart>
          </mc:Choice>
          <mc:Fallback>
            <p:pic>
              <p:nvPicPr>
                <p:cNvPr id="67" name="Freihand 66">
                  <a:extLst>
                    <a:ext uri="{FF2B5EF4-FFF2-40B4-BE49-F238E27FC236}">
                      <a16:creationId xmlns:a16="http://schemas.microsoft.com/office/drawing/2014/main" id="{C52C95FD-39B0-474B-82AD-80C7EC2E5199}"/>
                    </a:ext>
                  </a:extLst>
                </p:cNvPr>
                <p:cNvPicPr/>
                <p:nvPr/>
              </p:nvPicPr>
              <p:blipFill>
                <a:blip r:embed="rId105"/>
                <a:stretch>
                  <a:fillRect/>
                </a:stretch>
              </p:blipFill>
              <p:spPr>
                <a:xfrm>
                  <a:off x="4412157" y="4465816"/>
                  <a:ext cx="167040" cy="21060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9" name="Freihand 68">
                  <a:extLst>
                    <a:ext uri="{FF2B5EF4-FFF2-40B4-BE49-F238E27FC236}">
                      <a16:creationId xmlns:a16="http://schemas.microsoft.com/office/drawing/2014/main" id="{8C5561F0-A499-42B2-8EF4-D6A0878BD5D8}"/>
                    </a:ext>
                  </a:extLst>
                </p14:cNvPr>
                <p14:cNvContentPartPr/>
                <p14:nvPr/>
              </p14:nvContentPartPr>
              <p14:xfrm>
                <a:off x="4033077" y="3948136"/>
                <a:ext cx="88200" cy="190800"/>
              </p14:xfrm>
            </p:contentPart>
          </mc:Choice>
          <mc:Fallback>
            <p:pic>
              <p:nvPicPr>
                <p:cNvPr id="69" name="Freihand 68">
                  <a:extLst>
                    <a:ext uri="{FF2B5EF4-FFF2-40B4-BE49-F238E27FC236}">
                      <a16:creationId xmlns:a16="http://schemas.microsoft.com/office/drawing/2014/main" id="{8C5561F0-A499-42B2-8EF4-D6A0878BD5D8}"/>
                    </a:ext>
                  </a:extLst>
                </p:cNvPr>
                <p:cNvPicPr/>
                <p:nvPr/>
              </p:nvPicPr>
              <p:blipFill>
                <a:blip r:embed="rId107"/>
                <a:stretch>
                  <a:fillRect/>
                </a:stretch>
              </p:blipFill>
              <p:spPr>
                <a:xfrm>
                  <a:off x="4024437" y="3939496"/>
                  <a:ext cx="105840" cy="20844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70" name="Freihand 69">
                  <a:extLst>
                    <a:ext uri="{FF2B5EF4-FFF2-40B4-BE49-F238E27FC236}">
                      <a16:creationId xmlns:a16="http://schemas.microsoft.com/office/drawing/2014/main" id="{3701785A-205A-4AEC-ACC2-CAE85CEF29EF}"/>
                    </a:ext>
                  </a:extLst>
                </p14:cNvPr>
                <p14:cNvContentPartPr/>
                <p14:nvPr/>
              </p14:nvContentPartPr>
              <p14:xfrm>
                <a:off x="4145037" y="4008616"/>
                <a:ext cx="82800" cy="106920"/>
              </p14:xfrm>
            </p:contentPart>
          </mc:Choice>
          <mc:Fallback>
            <p:pic>
              <p:nvPicPr>
                <p:cNvPr id="70" name="Freihand 69">
                  <a:extLst>
                    <a:ext uri="{FF2B5EF4-FFF2-40B4-BE49-F238E27FC236}">
                      <a16:creationId xmlns:a16="http://schemas.microsoft.com/office/drawing/2014/main" id="{3701785A-205A-4AEC-ACC2-CAE85CEF29EF}"/>
                    </a:ext>
                  </a:extLst>
                </p:cNvPr>
                <p:cNvPicPr/>
                <p:nvPr/>
              </p:nvPicPr>
              <p:blipFill>
                <a:blip r:embed="rId109"/>
                <a:stretch>
                  <a:fillRect/>
                </a:stretch>
              </p:blipFill>
              <p:spPr>
                <a:xfrm>
                  <a:off x="4136037" y="3999976"/>
                  <a:ext cx="100440" cy="12456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71" name="Freihand 70">
                  <a:extLst>
                    <a:ext uri="{FF2B5EF4-FFF2-40B4-BE49-F238E27FC236}">
                      <a16:creationId xmlns:a16="http://schemas.microsoft.com/office/drawing/2014/main" id="{225DA61E-0BCB-4E9B-A28A-137D6A78E8D1}"/>
                    </a:ext>
                  </a:extLst>
                </p14:cNvPr>
                <p14:cNvContentPartPr/>
                <p14:nvPr/>
              </p14:nvContentPartPr>
              <p14:xfrm>
                <a:off x="4173117" y="3931216"/>
                <a:ext cx="63000" cy="185040"/>
              </p14:xfrm>
            </p:contentPart>
          </mc:Choice>
          <mc:Fallback>
            <p:pic>
              <p:nvPicPr>
                <p:cNvPr id="71" name="Freihand 70">
                  <a:extLst>
                    <a:ext uri="{FF2B5EF4-FFF2-40B4-BE49-F238E27FC236}">
                      <a16:creationId xmlns:a16="http://schemas.microsoft.com/office/drawing/2014/main" id="{225DA61E-0BCB-4E9B-A28A-137D6A78E8D1}"/>
                    </a:ext>
                  </a:extLst>
                </p:cNvPr>
                <p:cNvPicPr/>
                <p:nvPr/>
              </p:nvPicPr>
              <p:blipFill>
                <a:blip r:embed="rId111"/>
                <a:stretch>
                  <a:fillRect/>
                </a:stretch>
              </p:blipFill>
              <p:spPr>
                <a:xfrm>
                  <a:off x="4164477" y="3922576"/>
                  <a:ext cx="80640" cy="20268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72" name="Freihand 71">
                  <a:extLst>
                    <a:ext uri="{FF2B5EF4-FFF2-40B4-BE49-F238E27FC236}">
                      <a16:creationId xmlns:a16="http://schemas.microsoft.com/office/drawing/2014/main" id="{74DFFD2F-6AA9-42C7-99C9-B6B5CD5F943E}"/>
                    </a:ext>
                  </a:extLst>
                </p14:cNvPr>
                <p14:cNvContentPartPr/>
                <p14:nvPr/>
              </p14:nvContentPartPr>
              <p14:xfrm>
                <a:off x="4218117" y="3910336"/>
                <a:ext cx="387360" cy="161640"/>
              </p14:xfrm>
            </p:contentPart>
          </mc:Choice>
          <mc:Fallback>
            <p:pic>
              <p:nvPicPr>
                <p:cNvPr id="72" name="Freihand 71">
                  <a:extLst>
                    <a:ext uri="{FF2B5EF4-FFF2-40B4-BE49-F238E27FC236}">
                      <a16:creationId xmlns:a16="http://schemas.microsoft.com/office/drawing/2014/main" id="{74DFFD2F-6AA9-42C7-99C9-B6B5CD5F943E}"/>
                    </a:ext>
                  </a:extLst>
                </p:cNvPr>
                <p:cNvPicPr/>
                <p:nvPr/>
              </p:nvPicPr>
              <p:blipFill>
                <a:blip r:embed="rId113"/>
                <a:stretch>
                  <a:fillRect/>
                </a:stretch>
              </p:blipFill>
              <p:spPr>
                <a:xfrm>
                  <a:off x="4209477" y="3901696"/>
                  <a:ext cx="405000" cy="17928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73" name="Freihand 72">
                  <a:extLst>
                    <a:ext uri="{FF2B5EF4-FFF2-40B4-BE49-F238E27FC236}">
                      <a16:creationId xmlns:a16="http://schemas.microsoft.com/office/drawing/2014/main" id="{9ABE9012-1055-41C7-A15C-04FE3AC23EE7}"/>
                    </a:ext>
                  </a:extLst>
                </p14:cNvPr>
                <p14:cNvContentPartPr/>
                <p14:nvPr/>
              </p14:nvContentPartPr>
              <p14:xfrm>
                <a:off x="4498197" y="3815296"/>
                <a:ext cx="25560" cy="12960"/>
              </p14:xfrm>
            </p:contentPart>
          </mc:Choice>
          <mc:Fallback>
            <p:pic>
              <p:nvPicPr>
                <p:cNvPr id="73" name="Freihand 72">
                  <a:extLst>
                    <a:ext uri="{FF2B5EF4-FFF2-40B4-BE49-F238E27FC236}">
                      <a16:creationId xmlns:a16="http://schemas.microsoft.com/office/drawing/2014/main" id="{9ABE9012-1055-41C7-A15C-04FE3AC23EE7}"/>
                    </a:ext>
                  </a:extLst>
                </p:cNvPr>
                <p:cNvPicPr/>
                <p:nvPr/>
              </p:nvPicPr>
              <p:blipFill>
                <a:blip r:embed="rId115"/>
                <a:stretch>
                  <a:fillRect/>
                </a:stretch>
              </p:blipFill>
              <p:spPr>
                <a:xfrm>
                  <a:off x="4489197" y="3806296"/>
                  <a:ext cx="43200" cy="3060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74" name="Freihand 73">
                  <a:extLst>
                    <a:ext uri="{FF2B5EF4-FFF2-40B4-BE49-F238E27FC236}">
                      <a16:creationId xmlns:a16="http://schemas.microsoft.com/office/drawing/2014/main" id="{60C2DA6F-0CB1-4EEA-864C-CCEF1097F907}"/>
                    </a:ext>
                  </a:extLst>
                </p14:cNvPr>
                <p14:cNvContentPartPr/>
                <p14:nvPr/>
              </p14:nvContentPartPr>
              <p14:xfrm>
                <a:off x="4636797" y="3771016"/>
                <a:ext cx="152280" cy="110160"/>
              </p14:xfrm>
            </p:contentPart>
          </mc:Choice>
          <mc:Fallback>
            <p:pic>
              <p:nvPicPr>
                <p:cNvPr id="74" name="Freihand 73">
                  <a:extLst>
                    <a:ext uri="{FF2B5EF4-FFF2-40B4-BE49-F238E27FC236}">
                      <a16:creationId xmlns:a16="http://schemas.microsoft.com/office/drawing/2014/main" id="{60C2DA6F-0CB1-4EEA-864C-CCEF1097F907}"/>
                    </a:ext>
                  </a:extLst>
                </p:cNvPr>
                <p:cNvPicPr/>
                <p:nvPr/>
              </p:nvPicPr>
              <p:blipFill>
                <a:blip r:embed="rId117"/>
                <a:stretch>
                  <a:fillRect/>
                </a:stretch>
              </p:blipFill>
              <p:spPr>
                <a:xfrm>
                  <a:off x="4627797" y="3762376"/>
                  <a:ext cx="16992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81" name="Freihand 80">
                  <a:extLst>
                    <a:ext uri="{FF2B5EF4-FFF2-40B4-BE49-F238E27FC236}">
                      <a16:creationId xmlns:a16="http://schemas.microsoft.com/office/drawing/2014/main" id="{55230E8A-A6DB-4CF0-93B8-8494490CE866}"/>
                    </a:ext>
                  </a:extLst>
                </p14:cNvPr>
                <p14:cNvContentPartPr/>
                <p14:nvPr/>
              </p14:nvContentPartPr>
              <p14:xfrm>
                <a:off x="4975917" y="4224616"/>
                <a:ext cx="248760" cy="426240"/>
              </p14:xfrm>
            </p:contentPart>
          </mc:Choice>
          <mc:Fallback>
            <p:pic>
              <p:nvPicPr>
                <p:cNvPr id="81" name="Freihand 80">
                  <a:extLst>
                    <a:ext uri="{FF2B5EF4-FFF2-40B4-BE49-F238E27FC236}">
                      <a16:creationId xmlns:a16="http://schemas.microsoft.com/office/drawing/2014/main" id="{55230E8A-A6DB-4CF0-93B8-8494490CE866}"/>
                    </a:ext>
                  </a:extLst>
                </p:cNvPr>
                <p:cNvPicPr/>
                <p:nvPr/>
              </p:nvPicPr>
              <p:blipFill>
                <a:blip r:embed="rId119"/>
                <a:stretch>
                  <a:fillRect/>
                </a:stretch>
              </p:blipFill>
              <p:spPr>
                <a:xfrm>
                  <a:off x="4967277" y="4215616"/>
                  <a:ext cx="266400" cy="443880"/>
                </a:xfrm>
                <a:prstGeom prst="rect">
                  <a:avLst/>
                </a:prstGeom>
              </p:spPr>
            </p:pic>
          </mc:Fallback>
        </mc:AlternateContent>
      </p:grpSp>
    </p:spTree>
    <p:extLst>
      <p:ext uri="{BB962C8B-B14F-4D97-AF65-F5344CB8AC3E}">
        <p14:creationId xmlns:p14="http://schemas.microsoft.com/office/powerpoint/2010/main" val="616071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484702" cy="343620"/>
          </a:xfrm>
          <a:prstGeom prst="rect">
            <a:avLst/>
          </a:prstGeom>
          <a:noFill/>
        </p:spPr>
        <p:txBody>
          <a:bodyPr wrap="none" rtlCol="0">
            <a:spAutoFit/>
          </a:bodyPr>
          <a:lstStyle/>
          <a:p>
            <a:r>
              <a:rPr lang="de-DE" sz="1633"/>
              <a:t>Unemployment</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434155" y="324392"/>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155277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547218" cy="343620"/>
          </a:xfrm>
          <a:prstGeom prst="rect">
            <a:avLst/>
          </a:prstGeom>
          <a:noFill/>
        </p:spPr>
        <p:txBody>
          <a:bodyPr wrap="none" rtlCol="0">
            <a:spAutoFit/>
          </a:bodyPr>
          <a:lstStyle/>
          <a:p>
            <a:r>
              <a:rPr lang="de-DE" sz="1633"/>
              <a:t>Ex- and Improts</a:t>
            </a:r>
            <a:endParaRPr lang="de-DE" sz="1633" dirty="0"/>
          </a:p>
        </p:txBody>
      </p:sp>
      <p:sp>
        <p:nvSpPr>
          <p:cNvPr id="2" name="TextShape 2">
            <a:extLst>
              <a:ext uri="{FF2B5EF4-FFF2-40B4-BE49-F238E27FC236}">
                <a16:creationId xmlns:a16="http://schemas.microsoft.com/office/drawing/2014/main" id="{6B104BB5-BAB3-1041-1795-FF00DD41F5A0}"/>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4" name="Textfeld 3">
            <a:extLst>
              <a:ext uri="{FF2B5EF4-FFF2-40B4-BE49-F238E27FC236}">
                <a16:creationId xmlns:a16="http://schemas.microsoft.com/office/drawing/2014/main" id="{8577D81C-D392-330A-DEE0-AA66A8041D7A}"/>
              </a:ext>
            </a:extLst>
          </p:cNvPr>
          <p:cNvSpPr txBox="1"/>
          <p:nvPr/>
        </p:nvSpPr>
        <p:spPr>
          <a:xfrm>
            <a:off x="2386693" y="354177"/>
            <a:ext cx="6101442" cy="369332"/>
          </a:xfrm>
          <a:prstGeom prst="rect">
            <a:avLst/>
          </a:prstGeom>
          <a:noFill/>
        </p:spPr>
        <p:txBody>
          <a:bodyPr wrap="square">
            <a:spAutoFit/>
          </a:bodyPr>
          <a:lstStyle/>
          <a:p>
            <a:r>
              <a:rPr lang="de-DE" sz="1800"/>
              <a:t>Source: </a:t>
            </a:r>
            <a:r>
              <a:rPr lang="de-DE" sz="1800">
                <a:hlinkClick r:id="rId3"/>
              </a:rPr>
              <a:t>Destatis</a:t>
            </a:r>
            <a:endParaRPr lang="de-DE" sz="1800" dirty="0"/>
          </a:p>
        </p:txBody>
      </p:sp>
    </p:spTree>
    <p:extLst>
      <p:ext uri="{BB962C8B-B14F-4D97-AF65-F5344CB8AC3E}">
        <p14:creationId xmlns:p14="http://schemas.microsoft.com/office/powerpoint/2010/main" val="1397327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375698" cy="343620"/>
          </a:xfrm>
          <a:prstGeom prst="rect">
            <a:avLst/>
          </a:prstGeom>
          <a:noFill/>
        </p:spPr>
        <p:txBody>
          <a:bodyPr wrap="none" rtlCol="0">
            <a:spAutoFit/>
          </a:bodyPr>
          <a:lstStyle/>
          <a:p>
            <a:r>
              <a:rPr lang="de-DE" sz="1633"/>
              <a:t>Exchange rate</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09F2454C-F326-4704-9380-4790667856AA}"/>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891321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754961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264026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9811" cy="343620"/>
          </a:xfrm>
          <a:prstGeom prst="rect">
            <a:avLst/>
          </a:prstGeom>
          <a:noFill/>
        </p:spPr>
        <p:txBody>
          <a:bodyPr wrap="none" rtlCol="0">
            <a:spAutoFit/>
          </a:bodyPr>
          <a:lstStyle/>
          <a:p>
            <a:r>
              <a:rPr lang="de-DE" sz="1633"/>
              <a:t>Key interest rates</a:t>
            </a:r>
            <a:endParaRPr lang="de-DE" sz="1633" dirty="0"/>
          </a:p>
        </p:txBody>
      </p:sp>
      <p:sp>
        <p:nvSpPr>
          <p:cNvPr id="8" name="Textfeld 7"/>
          <p:cNvSpPr txBox="1"/>
          <p:nvPr/>
        </p:nvSpPr>
        <p:spPr>
          <a:xfrm>
            <a:off x="2434155" y="324392"/>
            <a:ext cx="5898602" cy="343620"/>
          </a:xfrm>
          <a:prstGeom prst="rect">
            <a:avLst/>
          </a:prstGeom>
          <a:noFill/>
        </p:spPr>
        <p:txBody>
          <a:bodyPr wrap="none" rtlCol="0">
            <a:spAutoFit/>
          </a:bodyPr>
          <a:lstStyle/>
          <a:p>
            <a:r>
              <a:rPr lang="de-DE" sz="1633"/>
              <a:t>Source: national central banks (</a:t>
            </a:r>
            <a:r>
              <a:rPr lang="de-DE" sz="1633">
                <a:hlinkClick r:id="rId3"/>
              </a:rPr>
              <a:t>Bundesbank</a:t>
            </a:r>
            <a:r>
              <a:rPr lang="de-DE" sz="1633"/>
              <a:t>) or www.leitzinsen.info</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258834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1796" cy="343620"/>
          </a:xfrm>
          <a:prstGeom prst="rect">
            <a:avLst/>
          </a:prstGeom>
          <a:noFill/>
        </p:spPr>
        <p:txBody>
          <a:bodyPr wrap="none" rtlCol="0">
            <a:spAutoFit/>
          </a:bodyPr>
          <a:lstStyle/>
          <a:p>
            <a:r>
              <a:rPr lang="de-DE" sz="1633"/>
              <a:t>Government debt</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3" name="TextShape 2">
            <a:extLst>
              <a:ext uri="{FF2B5EF4-FFF2-40B4-BE49-F238E27FC236}">
                <a16:creationId xmlns:a16="http://schemas.microsoft.com/office/drawing/2014/main" id="{B6CDF57D-3391-7F84-0487-83FF07E8EF57}"/>
              </a:ext>
            </a:extLst>
          </p:cNvPr>
          <p:cNvSpPr txBox="1"/>
          <p:nvPr/>
        </p:nvSpPr>
        <p:spPr>
          <a:xfrm>
            <a:off x="6401549" y="141514"/>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126529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a:solidFill>
                  <a:srgbClr val="000000"/>
                </a:solidFill>
                <a:ea typeface="Droid Sans Fallback"/>
              </a:rPr>
              <a:t>Room:			S 113</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Street:			Friedrich-Paffrath-Straße 101</a:t>
            </a:r>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location:		26389 Wilhelmshaven</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Tel.			+49 4421 985-2766</a:t>
            </a:r>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Email:			bernhard.koester@jade-hs.de</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Consultation hour:	by arrangement</a:t>
            </a:r>
            <a:endParaRPr lang="de-DE" sz="2400"/>
          </a:p>
          <a:p>
            <a:pPr>
              <a:lnSpc>
                <a:spcPct val="100000"/>
              </a:lnSpc>
            </a:pPr>
            <a:r>
              <a:rPr lang="de-DE" sz="2400">
                <a:solidFill>
                  <a:srgbClr val="000000"/>
                </a:solidFill>
                <a:ea typeface="Droid Sans Fallback"/>
              </a:rPr>
              <a:t>			or just have a look into my office!</a:t>
            </a:r>
          </a:p>
          <a:p>
            <a:pPr>
              <a:lnSpc>
                <a:spcPct val="100000"/>
              </a:lnSpc>
            </a:pPr>
            <a:r>
              <a:rPr lang="de-DE" sz="2400">
                <a:solidFill>
                  <a:srgbClr val="000000"/>
                </a:solidFill>
              </a:rPr>
              <a:t>			or Webex/Zoom …</a:t>
            </a:r>
            <a:endParaRPr lang="de-DE" sz="240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Content</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80158"/>
            <a:ext cx="12172951" cy="5903030"/>
          </a:xfrm>
          <a:prstGeom prst="rect">
            <a:avLst/>
          </a:prstGeom>
          <a:noFill/>
        </p:spPr>
        <p:txBody>
          <a:bodyPr wrap="square" rtlCol="0">
            <a:noAutofit/>
          </a:bodyPr>
          <a:lstStyle/>
          <a:p>
            <a:pPr marL="342900" indent="-342900">
              <a:buFont typeface="Arial" panose="020B0604020202020204" pitchFamily="34" charset="0"/>
              <a:buChar char="•"/>
            </a:pPr>
            <a:r>
              <a:rPr lang="en-US" sz="2400">
                <a:latin typeface="Times New Roman" panose="02020603050405020304" pitchFamily="18" charset="0"/>
                <a:cs typeface="Times New Roman" panose="02020603050405020304" pitchFamily="18" charset="0"/>
              </a:rPr>
              <a:t>Overview of macroeconomic indicators</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Okun`s law and time series analysis</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General developments in the global economy and international trade</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Exchange rates, Siegels paradoxon Interest parity and the Mundell-Felming-model</a:t>
            </a:r>
          </a:p>
          <a:p>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Philippscurve, Taylor-Rule, time inconsistency and general problems in monetary policy</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economics of european integration and the Optimal Currency Area</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Solow growth model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Literature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83283"/>
            <a:ext cx="12172951" cy="6178774"/>
          </a:xfrm>
          <a:prstGeom prst="rect">
            <a:avLst/>
          </a:prstGeom>
          <a:noFill/>
        </p:spPr>
        <p:txBody>
          <a:bodyPr wrap="square" rtlCol="0">
            <a:noAutofit/>
          </a:bodyPr>
          <a:lstStyle/>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Okun, Arthur M. (1962). “Potential GNP: Its Measurement and Significance.” Reprinted as Cowles Foundation Paper 190.</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Siegel, J. J. (1972). Risk, interest rates and the forward exchange. The Quarterly Journal of Economics, 86 (2), 303–309.</a:t>
            </a: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Marcus Fleming (1062): Domestic financial policies under fixed and floating exchange rates. IMF Staff Papers 9, 369-379</a:t>
            </a: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Robert Mundell</a:t>
            </a:r>
            <a:r>
              <a:rPr lang="en-US" sz="1900">
                <a:latin typeface="Times New Roman" panose="02020603050405020304" pitchFamily="18" charset="0"/>
                <a:cs typeface="Times New Roman" panose="02020603050405020304" pitchFamily="18" charset="0"/>
              </a:rPr>
              <a:t> (1962) Capital mobility and stabilization policy under fixed and flexible exchange rates. In: Canadian Journal of Economic and Political Science. Vol. 29, 1962,  475-485 </a:t>
            </a:r>
            <a:r>
              <a:rPr lang="en-US" sz="1900" b="1">
                <a:latin typeface="Times New Roman" panose="02020603050405020304" pitchFamily="18" charset="0"/>
                <a:cs typeface="Times New Roman" panose="02020603050405020304" pitchFamily="18" charset="0"/>
              </a:rPr>
              <a:t>(Nobel Prize 1999)</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Philipps, A. (1958) The Relation between Unemployment and the Rate of Change of Money Wages in the United Kingdom, 1861–1957, Economica, Vol. 25, S. 283–299</a:t>
            </a: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Phelps, Edmund S.</a:t>
            </a:r>
            <a:r>
              <a:rPr lang="en-US" sz="1900">
                <a:latin typeface="Times New Roman" panose="02020603050405020304" pitchFamily="18" charset="0"/>
                <a:cs typeface="Times New Roman" panose="02020603050405020304" pitchFamily="18" charset="0"/>
              </a:rPr>
              <a:t> (1967) “Phillips Curves, Expectations of Inflation and Optimal Employment over Time.” Economica, n.s., 34, no. 3, 254–281. </a:t>
            </a:r>
            <a:r>
              <a:rPr lang="en-US" sz="1900" b="1">
                <a:latin typeface="Times New Roman" panose="02020603050405020304" pitchFamily="18" charset="0"/>
                <a:cs typeface="Times New Roman" panose="02020603050405020304" pitchFamily="18" charset="0"/>
              </a:rPr>
              <a:t>(Nobel Prize 2006) </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Barro, R., and D. Gordon (1983): “A Positive Theory of Monetary Policy in a Natural Rate Model,” Journal of Political Economy, 91, 589–610</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Barro, R.J. and D. Gordon, (1983) Rules, Discretion, and Reputation in a Model of  Monetary Policy, Journal of Monetary Economics, Vol. 12, 101 – 120</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Köster, Bernhard (2011), Decision Rules, Transparency and Central Banks, Disseratation, University of Heidelberg</a:t>
            </a: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Mundell, R.A.</a:t>
            </a:r>
            <a:r>
              <a:rPr lang="en-US" sz="1900">
                <a:latin typeface="Times New Roman" panose="02020603050405020304" pitchFamily="18" charset="0"/>
                <a:cs typeface="Times New Roman" panose="02020603050405020304" pitchFamily="18" charset="0"/>
              </a:rPr>
              <a:t> (1961) A Theory of Optimum Currency Areas Author(s): Source: The American Economic Review, Vol. 51, No. 4, Sep., 657-665 </a:t>
            </a:r>
            <a:r>
              <a:rPr lang="en-US" sz="1900" b="1">
                <a:latin typeface="Times New Roman" panose="02020603050405020304" pitchFamily="18" charset="0"/>
                <a:cs typeface="Times New Roman" panose="02020603050405020304" pitchFamily="18" charset="0"/>
              </a:rPr>
              <a:t>(Nobel Prize 1999)</a:t>
            </a:r>
            <a:endParaRPr lang="en-US"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Solow, R.M. </a:t>
            </a:r>
            <a:r>
              <a:rPr lang="en-US" sz="1900">
                <a:latin typeface="Times New Roman" panose="02020603050405020304" pitchFamily="18" charset="0"/>
                <a:cs typeface="Times New Roman" panose="02020603050405020304" pitchFamily="18" charset="0"/>
              </a:rPr>
              <a:t>(1956) A Contribution to the Theory of Economic Growth, The Quarterly Journal of Economics, Vol. 70, No. 1, Feb., 65-94 </a:t>
            </a:r>
            <a:r>
              <a:rPr lang="en-US" sz="1900" b="1">
                <a:latin typeface="Times New Roman" panose="02020603050405020304" pitchFamily="18" charset="0"/>
                <a:cs typeface="Times New Roman" panose="02020603050405020304" pitchFamily="18" charset="0"/>
              </a:rPr>
              <a:t>(Nobel Prize 1987)</a:t>
            </a:r>
            <a:endParaRPr lang="en-US"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Swan, T. (1956) Economic Growth and Capital Accumulation, Economic Record, Band 32, No. 2, 334–361</a:t>
            </a:r>
          </a:p>
        </p:txBody>
      </p:sp>
    </p:spTree>
    <p:extLst>
      <p:ext uri="{BB962C8B-B14F-4D97-AF65-F5344CB8AC3E}">
        <p14:creationId xmlns:p14="http://schemas.microsoft.com/office/powerpoint/2010/main" val="4083775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3200" b="1">
                <a:latin typeface="Times New Roman" panose="02020603050405020304" pitchFamily="18" charset="0"/>
                <a:cs typeface="Times New Roman" panose="02020603050405020304" pitchFamily="18" charset="0"/>
              </a:rPr>
              <a:t>Macroeconomic indicators</a:t>
            </a:r>
            <a:endParaRPr lang="de-DE" sz="32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98775" y="2268478"/>
            <a:ext cx="293818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Economic growth</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3484466" y="1121049"/>
            <a:ext cx="1710017" cy="504265"/>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Inflation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6009576" y="1009504"/>
            <a:ext cx="2228850"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Unemployment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7141506" y="2082494"/>
            <a:ext cx="2526927"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Interest rates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AA15B691-283D-4341-8E52-EBA1542B1340}"/>
              </a:ext>
            </a:extLst>
          </p:cNvPr>
          <p:cNvSpPr txBox="1"/>
          <p:nvPr/>
        </p:nvSpPr>
        <p:spPr>
          <a:xfrm>
            <a:off x="7195292" y="3659751"/>
            <a:ext cx="2717429"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Government Debt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AA15B691-283D-4341-8E52-EBA1542B1340}"/>
              </a:ext>
            </a:extLst>
          </p:cNvPr>
          <p:cNvSpPr txBox="1"/>
          <p:nvPr/>
        </p:nvSpPr>
        <p:spPr>
          <a:xfrm>
            <a:off x="6176118" y="4833424"/>
            <a:ext cx="222885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Current account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AA15B691-283D-4341-8E52-EBA1542B1340}"/>
              </a:ext>
            </a:extLst>
          </p:cNvPr>
          <p:cNvSpPr txBox="1"/>
          <p:nvPr/>
        </p:nvSpPr>
        <p:spPr>
          <a:xfrm>
            <a:off x="2493818" y="4822230"/>
            <a:ext cx="2629006"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Trade-to-GDP-ratio</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AA15B691-283D-4341-8E52-EBA1542B1340}"/>
              </a:ext>
            </a:extLst>
          </p:cNvPr>
          <p:cNvSpPr txBox="1"/>
          <p:nvPr/>
        </p:nvSpPr>
        <p:spPr>
          <a:xfrm>
            <a:off x="1917536" y="3554806"/>
            <a:ext cx="222885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Exchange rates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1026" name="Picture 2" descr="https://upload.wikimedia.org/wikipedia/commons/thumb/4/4b/Octagon_2.svg/240px-Octagon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1695" y="1538118"/>
            <a:ext cx="3284111" cy="3284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296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Economic growth and the business cycle</a:t>
            </a:r>
            <a:endParaRPr lang="de-DE" sz="2400" b="1" dirty="0">
              <a:solidFill>
                <a:srgbClr val="000000"/>
              </a:solidFill>
              <a:latin typeface="Sparkasse Rg" pitchFamily="34" charset="0"/>
            </a:endParaRP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729687" cy="461665"/>
          </a:xfrm>
          <a:prstGeom prst="rect">
            <a:avLst/>
          </a:prstGeom>
          <a:noFill/>
        </p:spPr>
        <p:txBody>
          <a:bodyPr wrap="none" rtlCol="0">
            <a:spAutoFit/>
          </a:bodyPr>
          <a:lstStyle/>
          <a:p>
            <a:r>
              <a:rPr lang="de-DE" sz="2400"/>
              <a:t>time</a:t>
            </a:r>
            <a:endParaRPr lang="de-DE" sz="2400" dirty="0"/>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64681" y="1537775"/>
            <a:ext cx="1441420" cy="461665"/>
          </a:xfrm>
          <a:prstGeom prst="rect">
            <a:avLst/>
          </a:prstGeom>
          <a:noFill/>
        </p:spPr>
        <p:txBody>
          <a:bodyPr wrap="none" rtlCol="0">
            <a:spAutoFit/>
          </a:bodyPr>
          <a:lstStyle/>
          <a:p>
            <a:r>
              <a:rPr lang="de-DE" sz="2400"/>
              <a:t>Real GDP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159292" cy="369332"/>
          </a:xfrm>
          <a:prstGeom prst="rect">
            <a:avLst/>
          </a:prstGeom>
          <a:noFill/>
        </p:spPr>
        <p:txBody>
          <a:bodyPr wrap="none" rtlCol="0">
            <a:spAutoFit/>
          </a:bodyPr>
          <a:lstStyle/>
          <a:p>
            <a:r>
              <a:rPr lang="de-DE"/>
              <a:t>Expansion</a:t>
            </a:r>
            <a:endParaRPr lang="de-DE" dirty="0"/>
          </a:p>
        </p:txBody>
      </p:sp>
      <p:sp>
        <p:nvSpPr>
          <p:cNvPr id="19" name="Textfeld 18">
            <a:extLst>
              <a:ext uri="{FF2B5EF4-FFF2-40B4-BE49-F238E27FC236}">
                <a16:creationId xmlns:a16="http://schemas.microsoft.com/office/drawing/2014/main" id="{9725D671-3D82-4E24-9826-38544209292F}"/>
              </a:ext>
            </a:extLst>
          </p:cNvPr>
          <p:cNvSpPr txBox="1"/>
          <p:nvPr/>
        </p:nvSpPr>
        <p:spPr>
          <a:xfrm>
            <a:off x="2255670" y="5714822"/>
            <a:ext cx="633507" cy="369332"/>
          </a:xfrm>
          <a:prstGeom prst="rect">
            <a:avLst/>
          </a:prstGeom>
          <a:noFill/>
        </p:spPr>
        <p:txBody>
          <a:bodyPr wrap="none" rtlCol="0">
            <a:spAutoFit/>
          </a:bodyPr>
          <a:lstStyle/>
          <a:p>
            <a:pPr algn="ctr"/>
            <a:r>
              <a:rPr lang="de-DE"/>
              <a:t>Peak</a:t>
            </a:r>
            <a:endParaRPr lang="de-DE" dirty="0"/>
          </a:p>
        </p:txBody>
      </p:sp>
      <p:sp>
        <p:nvSpPr>
          <p:cNvPr id="20" name="Textfeld 19">
            <a:extLst>
              <a:ext uri="{FF2B5EF4-FFF2-40B4-BE49-F238E27FC236}">
                <a16:creationId xmlns:a16="http://schemas.microsoft.com/office/drawing/2014/main" id="{5B5B26A3-A445-4C30-9AA3-6C8429BA1BAC}"/>
              </a:ext>
            </a:extLst>
          </p:cNvPr>
          <p:cNvSpPr txBox="1"/>
          <p:nvPr/>
        </p:nvSpPr>
        <p:spPr>
          <a:xfrm>
            <a:off x="3666581" y="5722595"/>
            <a:ext cx="1120820" cy="369332"/>
          </a:xfrm>
          <a:prstGeom prst="rect">
            <a:avLst/>
          </a:prstGeom>
          <a:noFill/>
        </p:spPr>
        <p:txBody>
          <a:bodyPr wrap="none" rtlCol="0">
            <a:spAutoFit/>
          </a:bodyPr>
          <a:lstStyle/>
          <a:p>
            <a:pPr algn="ctr"/>
            <a:r>
              <a:rPr lang="de-DE"/>
              <a:t>Recession</a:t>
            </a:r>
            <a:endParaRPr lang="de-DE" dirty="0"/>
          </a:p>
        </p:txBody>
      </p:sp>
      <p:sp>
        <p:nvSpPr>
          <p:cNvPr id="21" name="Textfeld 20">
            <a:extLst>
              <a:ext uri="{FF2B5EF4-FFF2-40B4-BE49-F238E27FC236}">
                <a16:creationId xmlns:a16="http://schemas.microsoft.com/office/drawing/2014/main" id="{3965B6B7-71B8-4109-8D6F-09360A1691CC}"/>
              </a:ext>
            </a:extLst>
          </p:cNvPr>
          <p:cNvSpPr txBox="1"/>
          <p:nvPr/>
        </p:nvSpPr>
        <p:spPr>
          <a:xfrm>
            <a:off x="6116476" y="5744897"/>
            <a:ext cx="856196" cy="369332"/>
          </a:xfrm>
          <a:prstGeom prst="rect">
            <a:avLst/>
          </a:prstGeom>
          <a:noFill/>
        </p:spPr>
        <p:txBody>
          <a:bodyPr wrap="none" rtlCol="0">
            <a:spAutoFit/>
          </a:bodyPr>
          <a:lstStyle/>
          <a:p>
            <a:pPr algn="ctr"/>
            <a:r>
              <a:rPr lang="de-DE"/>
              <a:t>Trough</a:t>
            </a:r>
            <a:endParaRPr lang="de-DE" dirty="0"/>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1CFF4FBE-C836-786D-D081-03D0B2586B62}"/>
              </a:ext>
            </a:extLst>
          </p:cNvPr>
          <p:cNvSpPr txBox="1">
            <a:spLocks noChangeArrowheads="1"/>
          </p:cNvSpPr>
          <p:nvPr/>
        </p:nvSpPr>
        <p:spPr bwMode="auto">
          <a:xfrm>
            <a:off x="810245" y="662539"/>
            <a:ext cx="10388082" cy="8578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a:solidFill>
                  <a:srgbClr val="000000"/>
                </a:solidFill>
              </a:rPr>
              <a:t>The business cycle is measured by the fluctuations of real GDP in time around some long time trend.</a:t>
            </a:r>
            <a:endParaRPr lang="de-DE" sz="2400" dirty="0">
              <a:solidFill>
                <a:srgbClr val="000000"/>
              </a:solidFill>
            </a:endParaRPr>
          </a:p>
        </p:txBody>
      </p:sp>
      <p:sp>
        <p:nvSpPr>
          <p:cNvPr id="4" name="Text Box 3">
            <a:extLst>
              <a:ext uri="{FF2B5EF4-FFF2-40B4-BE49-F238E27FC236}">
                <a16:creationId xmlns:a16="http://schemas.microsoft.com/office/drawing/2014/main" id="{7CDD68D3-A2A8-EF42-AF7A-BCB4B331B588}"/>
              </a:ext>
            </a:extLst>
          </p:cNvPr>
          <p:cNvSpPr txBox="1">
            <a:spLocks noChangeArrowheads="1"/>
          </p:cNvSpPr>
          <p:nvPr/>
        </p:nvSpPr>
        <p:spPr bwMode="auto">
          <a:xfrm>
            <a:off x="8363451" y="2470413"/>
            <a:ext cx="4068035" cy="621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800">
                <a:solidFill>
                  <a:srgbClr val="000000"/>
                </a:solidFill>
              </a:rPr>
              <a:t>Be careful: This is no linar line for constant growth</a:t>
            </a:r>
            <a:endParaRPr lang="de-DE" sz="1800" dirty="0">
              <a:solidFill>
                <a:srgbClr val="000000"/>
              </a:solidFill>
            </a:endParaRPr>
          </a:p>
        </p:txBody>
      </p:sp>
    </p:spTree>
    <p:extLst>
      <p:ext uri="{BB962C8B-B14F-4D97-AF65-F5344CB8AC3E}">
        <p14:creationId xmlns:p14="http://schemas.microsoft.com/office/powerpoint/2010/main" val="319772347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Potential Output</a:t>
            </a:r>
            <a:endParaRPr lang="de-DE" sz="2400" b="1" dirty="0">
              <a:solidFill>
                <a:srgbClr val="000000"/>
              </a:solidFill>
              <a:latin typeface="Sparkasse Rg" pitchFamily="34" charset="0"/>
            </a:endParaRP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In </a:t>
            </a:r>
            <a:r>
              <a:rPr lang="de-DE" sz="2000" dirty="0" err="1">
                <a:solidFill>
                  <a:srgbClr val="000000"/>
                </a:solidFill>
              </a:rPr>
              <a:t>general</a:t>
            </a:r>
            <a:r>
              <a:rPr lang="de-DE" sz="2000" dirty="0">
                <a:solidFill>
                  <a:srgbClr val="000000"/>
                </a:solidFill>
              </a:rPr>
              <a:t>, </a:t>
            </a:r>
            <a:r>
              <a:rPr lang="de-DE" sz="2000" dirty="0" err="1">
                <a:solidFill>
                  <a:srgbClr val="000000"/>
                </a:solidFill>
              </a:rPr>
              <a:t>we</a:t>
            </a:r>
            <a:r>
              <a:rPr lang="de-DE" sz="2000" dirty="0">
                <a:solidFill>
                  <a:srgbClr val="000000"/>
                </a:solidFill>
              </a:rPr>
              <a:t> </a:t>
            </a:r>
            <a:r>
              <a:rPr lang="de-DE" sz="2000" dirty="0" err="1">
                <a:solidFill>
                  <a:srgbClr val="000000"/>
                </a:solidFill>
              </a:rPr>
              <a:t>want</a:t>
            </a:r>
            <a:r>
              <a:rPr lang="de-DE" sz="2000" dirty="0">
                <a:solidFill>
                  <a:srgbClr val="000000"/>
                </a:solidFill>
              </a:rPr>
              <a:t> </a:t>
            </a:r>
            <a:r>
              <a:rPr lang="de-DE" sz="2000" dirty="0" err="1">
                <a:solidFill>
                  <a:srgbClr val="000000"/>
                </a:solidFill>
              </a:rPr>
              <a:t>to</a:t>
            </a:r>
            <a:r>
              <a:rPr lang="de-DE" sz="2000" dirty="0">
                <a:solidFill>
                  <a:srgbClr val="000000"/>
                </a:solidFill>
              </a:rPr>
              <a:t> </a:t>
            </a:r>
            <a:r>
              <a:rPr lang="de-DE" sz="2000" dirty="0" err="1">
                <a:solidFill>
                  <a:srgbClr val="000000"/>
                </a:solidFill>
              </a:rPr>
              <a:t>limit</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fluctuations</a:t>
            </a:r>
            <a:r>
              <a:rPr lang="de-DE" sz="2000" dirty="0">
                <a:solidFill>
                  <a:srgbClr val="000000"/>
                </a:solidFill>
              </a:rPr>
              <a:t> </a:t>
            </a:r>
            <a:r>
              <a:rPr lang="de-DE" sz="2000" dirty="0" err="1">
                <a:solidFill>
                  <a:srgbClr val="000000"/>
                </a:solidFill>
              </a:rPr>
              <a:t>within</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business</a:t>
            </a:r>
            <a:r>
              <a:rPr lang="de-DE" sz="2000" dirty="0">
                <a:solidFill>
                  <a:srgbClr val="000000"/>
                </a:solidFill>
              </a:rPr>
              <a:t> </a:t>
            </a:r>
            <a:r>
              <a:rPr lang="de-DE" sz="2000" dirty="0" err="1">
                <a:solidFill>
                  <a:srgbClr val="000000"/>
                </a:solidFill>
              </a:rPr>
              <a:t>cycle</a:t>
            </a:r>
            <a:r>
              <a:rPr lang="de-DE" sz="2000" dirty="0">
                <a:solidFill>
                  <a:srgbClr val="000000"/>
                </a:solidFill>
              </a:rPr>
              <a:t>.</a:t>
            </a:r>
          </a:p>
          <a:p>
            <a:pPr eaLnBrk="1" hangingPunct="1"/>
            <a:endParaRPr lang="de-DE" sz="2000" dirty="0">
              <a:solidFill>
                <a:srgbClr val="000000"/>
              </a:solidFill>
            </a:endParaRPr>
          </a:p>
          <a:p>
            <a:pPr eaLnBrk="1" hangingPunct="1"/>
            <a:r>
              <a:rPr lang="de-DE" sz="2000" dirty="0">
                <a:solidFill>
                  <a:srgbClr val="000000"/>
                </a:solidFill>
              </a:rPr>
              <a:t>In </a:t>
            </a:r>
            <a:r>
              <a:rPr lang="de-DE" sz="2000" dirty="0" err="1">
                <a:solidFill>
                  <a:srgbClr val="000000"/>
                </a:solidFill>
              </a:rPr>
              <a:t>order</a:t>
            </a:r>
            <a:r>
              <a:rPr lang="de-DE" sz="2000" dirty="0">
                <a:solidFill>
                  <a:srgbClr val="000000"/>
                </a:solidFill>
              </a:rPr>
              <a:t> </a:t>
            </a:r>
            <a:r>
              <a:rPr lang="de-DE" sz="2000" dirty="0" err="1">
                <a:solidFill>
                  <a:srgbClr val="000000"/>
                </a:solidFill>
              </a:rPr>
              <a:t>to</a:t>
            </a:r>
            <a:r>
              <a:rPr lang="de-DE" sz="2000" dirty="0">
                <a:solidFill>
                  <a:srgbClr val="000000"/>
                </a:solidFill>
              </a:rPr>
              <a:t> </a:t>
            </a:r>
            <a:r>
              <a:rPr lang="de-DE" sz="2000" dirty="0" err="1">
                <a:solidFill>
                  <a:srgbClr val="000000"/>
                </a:solidFill>
              </a:rPr>
              <a:t>have</a:t>
            </a:r>
            <a:r>
              <a:rPr lang="de-DE" sz="2000" dirty="0">
                <a:solidFill>
                  <a:srgbClr val="000000"/>
                </a:solidFill>
              </a:rPr>
              <a:t> a </a:t>
            </a:r>
            <a:r>
              <a:rPr lang="de-DE" sz="2000" dirty="0" err="1">
                <a:solidFill>
                  <a:srgbClr val="000000"/>
                </a:solidFill>
              </a:rPr>
              <a:t>reference</a:t>
            </a:r>
            <a:r>
              <a:rPr lang="de-DE" sz="2000" dirty="0">
                <a:solidFill>
                  <a:srgbClr val="000000"/>
                </a:solidFill>
              </a:rPr>
              <a:t> </a:t>
            </a:r>
            <a:r>
              <a:rPr lang="de-DE" sz="2000" dirty="0" err="1">
                <a:solidFill>
                  <a:srgbClr val="000000"/>
                </a:solidFill>
              </a:rPr>
              <a:t>for</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fluctuations</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concept</a:t>
            </a:r>
            <a:r>
              <a:rPr lang="de-DE" sz="2000" dirty="0">
                <a:solidFill>
                  <a:srgbClr val="000000"/>
                </a:solidFill>
              </a:rPr>
              <a:t> </a:t>
            </a:r>
            <a:r>
              <a:rPr lang="de-DE" sz="2000" dirty="0" err="1">
                <a:solidFill>
                  <a:srgbClr val="000000"/>
                </a:solidFill>
              </a:rPr>
              <a:t>of</a:t>
            </a:r>
            <a:r>
              <a:rPr lang="de-DE" sz="2000" dirty="0">
                <a:solidFill>
                  <a:srgbClr val="000000"/>
                </a:solidFill>
              </a:rPr>
              <a:t> </a:t>
            </a:r>
            <a:r>
              <a:rPr lang="de-DE" sz="2000" b="1" dirty="0">
                <a:solidFill>
                  <a:srgbClr val="000000"/>
                </a:solidFill>
              </a:rPr>
              <a:t>potential </a:t>
            </a:r>
            <a:r>
              <a:rPr lang="de-DE" sz="2000" b="1" dirty="0" err="1">
                <a:solidFill>
                  <a:srgbClr val="000000"/>
                </a:solidFill>
              </a:rPr>
              <a:t>output</a:t>
            </a:r>
            <a:r>
              <a:rPr lang="de-DE" sz="2000" dirty="0">
                <a:solidFill>
                  <a:srgbClr val="000000"/>
                </a:solidFill>
              </a:rPr>
              <a:t> </a:t>
            </a:r>
            <a:r>
              <a:rPr lang="de-DE" sz="2000" dirty="0" err="1">
                <a:solidFill>
                  <a:srgbClr val="000000"/>
                </a:solidFill>
              </a:rPr>
              <a:t>is</a:t>
            </a:r>
            <a:r>
              <a:rPr lang="de-DE" sz="2000" dirty="0">
                <a:solidFill>
                  <a:srgbClr val="000000"/>
                </a:solidFill>
              </a:rPr>
              <a:t> </a:t>
            </a:r>
            <a:r>
              <a:rPr lang="de-DE" sz="2000" dirty="0" err="1">
                <a:solidFill>
                  <a:srgbClr val="000000"/>
                </a:solidFill>
              </a:rPr>
              <a:t>developed</a:t>
            </a:r>
            <a:r>
              <a:rPr lang="de-DE" sz="2000" dirty="0">
                <a:solidFill>
                  <a:srgbClr val="000000"/>
                </a:solidFill>
              </a:rPr>
              <a:t>:</a:t>
            </a:r>
          </a:p>
          <a:p>
            <a:pPr eaLnBrk="1" hangingPunct="1"/>
            <a:endParaRPr lang="de-DE" sz="2000" dirty="0">
              <a:solidFill>
                <a:srgbClr val="000000"/>
              </a:solidFill>
            </a:endParaRPr>
          </a:p>
          <a:p>
            <a:pPr eaLnBrk="1" hangingPunct="1"/>
            <a:r>
              <a:rPr lang="en-US" sz="2000" b="1" dirty="0">
                <a:solidFill>
                  <a:srgbClr val="000000"/>
                </a:solidFill>
              </a:rPr>
              <a:t>Potential output is the maximum amount an economy can produce over the long run (production at full capacity)</a:t>
            </a:r>
            <a:r>
              <a:rPr lang="de-DE" sz="2000" b="1" dirty="0">
                <a:solidFill>
                  <a:srgbClr val="000000"/>
                </a:solidFill>
              </a:rPr>
              <a:t>.</a:t>
            </a:r>
          </a:p>
          <a:p>
            <a:pPr eaLnBrk="1" hangingPunct="1"/>
            <a:endParaRPr lang="de-DE" sz="2000" b="1" dirty="0">
              <a:solidFill>
                <a:srgbClr val="000000"/>
              </a:solidFill>
            </a:endParaRPr>
          </a:p>
          <a:p>
            <a:pPr eaLnBrk="1" hangingPunct="1"/>
            <a:r>
              <a:rPr lang="de-DE" sz="2000" dirty="0">
                <a:solidFill>
                  <a:srgbClr val="000000"/>
                </a:solidFill>
              </a:rPr>
              <a:t>In </a:t>
            </a:r>
            <a:r>
              <a:rPr lang="de-DE" sz="2000" dirty="0" err="1">
                <a:solidFill>
                  <a:srgbClr val="000000"/>
                </a:solidFill>
              </a:rPr>
              <a:t>the</a:t>
            </a:r>
            <a:r>
              <a:rPr lang="de-DE" sz="2000" dirty="0">
                <a:solidFill>
                  <a:srgbClr val="000000"/>
                </a:solidFill>
              </a:rPr>
              <a:t> </a:t>
            </a:r>
            <a:r>
              <a:rPr lang="de-DE" sz="2000" dirty="0" err="1">
                <a:solidFill>
                  <a:srgbClr val="000000"/>
                </a:solidFill>
              </a:rPr>
              <a:t>long</a:t>
            </a:r>
            <a:r>
              <a:rPr lang="de-DE" sz="2000" dirty="0">
                <a:solidFill>
                  <a:srgbClr val="000000"/>
                </a:solidFill>
              </a:rPr>
              <a:t> </a:t>
            </a:r>
            <a:r>
              <a:rPr lang="de-DE" sz="2000" dirty="0" err="1">
                <a:solidFill>
                  <a:srgbClr val="000000"/>
                </a:solidFill>
              </a:rPr>
              <a:t>run</a:t>
            </a:r>
            <a:r>
              <a:rPr lang="de-DE" sz="2000" dirty="0">
                <a:solidFill>
                  <a:srgbClr val="000000"/>
                </a:solidFill>
              </a:rPr>
              <a:t> </a:t>
            </a:r>
            <a:r>
              <a:rPr lang="de-DE" sz="2000" dirty="0" err="1">
                <a:solidFill>
                  <a:srgbClr val="000000"/>
                </a:solidFill>
              </a:rPr>
              <a:t>it</a:t>
            </a:r>
            <a:r>
              <a:rPr lang="de-DE" sz="2000" dirty="0">
                <a:solidFill>
                  <a:srgbClr val="000000"/>
                </a:solidFill>
              </a:rPr>
              <a:t> </a:t>
            </a:r>
            <a:r>
              <a:rPr lang="de-DE" sz="2000" dirty="0" err="1">
                <a:solidFill>
                  <a:srgbClr val="000000"/>
                </a:solidFill>
              </a:rPr>
              <a:t>should</a:t>
            </a:r>
            <a:r>
              <a:rPr lang="de-DE" sz="2000" dirty="0">
                <a:solidFill>
                  <a:srgbClr val="000000"/>
                </a:solidFill>
              </a:rPr>
              <a:t> </a:t>
            </a:r>
            <a:r>
              <a:rPr lang="de-DE" sz="2000" dirty="0" err="1">
                <a:solidFill>
                  <a:srgbClr val="000000"/>
                </a:solidFill>
              </a:rPr>
              <a:t>be</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economic</a:t>
            </a:r>
            <a:r>
              <a:rPr lang="de-DE" sz="2000" dirty="0">
                <a:solidFill>
                  <a:srgbClr val="000000"/>
                </a:solidFill>
              </a:rPr>
              <a:t> </a:t>
            </a:r>
            <a:r>
              <a:rPr lang="de-DE" sz="2000" dirty="0" err="1">
                <a:solidFill>
                  <a:srgbClr val="000000"/>
                </a:solidFill>
              </a:rPr>
              <a:t>aime</a:t>
            </a:r>
            <a:r>
              <a:rPr lang="de-DE" sz="2000" dirty="0">
                <a:solidFill>
                  <a:srgbClr val="000000"/>
                </a:solidFill>
              </a:rPr>
              <a:t> </a:t>
            </a:r>
            <a:r>
              <a:rPr lang="de-DE" sz="2000" dirty="0" err="1">
                <a:solidFill>
                  <a:srgbClr val="000000"/>
                </a:solidFill>
              </a:rPr>
              <a:t>to</a:t>
            </a:r>
            <a:r>
              <a:rPr lang="de-DE" sz="2000" dirty="0">
                <a:solidFill>
                  <a:srgbClr val="000000"/>
                </a:solidFill>
              </a:rPr>
              <a:t> </a:t>
            </a:r>
            <a:r>
              <a:rPr lang="de-DE" sz="2000" dirty="0" err="1">
                <a:solidFill>
                  <a:srgbClr val="000000"/>
                </a:solidFill>
              </a:rPr>
              <a:t>increase</a:t>
            </a:r>
            <a:r>
              <a:rPr lang="de-DE" sz="2000" dirty="0">
                <a:solidFill>
                  <a:srgbClr val="000000"/>
                </a:solidFill>
              </a:rPr>
              <a:t> potential </a:t>
            </a:r>
            <a:r>
              <a:rPr lang="de-DE" sz="2000" dirty="0" err="1">
                <a:solidFill>
                  <a:srgbClr val="000000"/>
                </a:solidFill>
              </a:rPr>
              <a:t>output</a:t>
            </a:r>
            <a:r>
              <a:rPr lang="de-DE" sz="2000" dirty="0">
                <a:solidFill>
                  <a:srgbClr val="000000"/>
                </a:solidFill>
              </a:rPr>
              <a:t>, </a:t>
            </a:r>
            <a:r>
              <a:rPr lang="de-DE" sz="2000" dirty="0" err="1">
                <a:solidFill>
                  <a:srgbClr val="000000"/>
                </a:solidFill>
              </a:rPr>
              <a:t>since</a:t>
            </a:r>
            <a:r>
              <a:rPr lang="de-DE" sz="2000" dirty="0">
                <a:solidFill>
                  <a:srgbClr val="000000"/>
                </a:solidFill>
              </a:rPr>
              <a:t> </a:t>
            </a:r>
            <a:r>
              <a:rPr lang="de-DE" sz="2000" dirty="0" err="1">
                <a:solidFill>
                  <a:srgbClr val="000000"/>
                </a:solidFill>
              </a:rPr>
              <a:t>the</a:t>
            </a:r>
            <a:r>
              <a:rPr lang="de-DE" sz="2000" dirty="0">
                <a:solidFill>
                  <a:srgbClr val="000000"/>
                </a:solidFill>
              </a:rPr>
              <a:t> pure </a:t>
            </a:r>
            <a:r>
              <a:rPr lang="de-DE" sz="2000" dirty="0" err="1">
                <a:solidFill>
                  <a:srgbClr val="000000"/>
                </a:solidFill>
              </a:rPr>
              <a:t>development</a:t>
            </a:r>
            <a:r>
              <a:rPr lang="de-DE" sz="2000" dirty="0">
                <a:solidFill>
                  <a:srgbClr val="000000"/>
                </a:solidFill>
              </a:rPr>
              <a:t> </a:t>
            </a:r>
            <a:r>
              <a:rPr lang="de-DE" sz="2000" dirty="0" err="1">
                <a:solidFill>
                  <a:srgbClr val="000000"/>
                </a:solidFill>
              </a:rPr>
              <a:t>of</a:t>
            </a:r>
            <a:r>
              <a:rPr lang="de-DE" sz="2000" dirty="0">
                <a:solidFill>
                  <a:srgbClr val="000000"/>
                </a:solidFill>
              </a:rPr>
              <a:t> real GDP </a:t>
            </a:r>
            <a:r>
              <a:rPr lang="de-DE" sz="2000" dirty="0" err="1">
                <a:solidFill>
                  <a:srgbClr val="000000"/>
                </a:solidFill>
              </a:rPr>
              <a:t>can</a:t>
            </a:r>
            <a:r>
              <a:rPr lang="de-DE" sz="2000" dirty="0">
                <a:solidFill>
                  <a:srgbClr val="000000"/>
                </a:solidFill>
              </a:rPr>
              <a:t> </a:t>
            </a:r>
            <a:r>
              <a:rPr lang="de-DE" sz="2000" dirty="0" err="1">
                <a:solidFill>
                  <a:srgbClr val="000000"/>
                </a:solidFill>
              </a:rPr>
              <a:t>be</a:t>
            </a:r>
            <a:r>
              <a:rPr lang="de-DE" sz="2000" dirty="0">
                <a:solidFill>
                  <a:srgbClr val="000000"/>
                </a:solidFill>
              </a:rPr>
              <a:t> </a:t>
            </a:r>
            <a:r>
              <a:rPr lang="de-DE" sz="2000" dirty="0" err="1">
                <a:solidFill>
                  <a:srgbClr val="000000"/>
                </a:solidFill>
              </a:rPr>
              <a:t>below</a:t>
            </a:r>
            <a:r>
              <a:rPr lang="de-DE" sz="2000" dirty="0">
                <a:solidFill>
                  <a:srgbClr val="000000"/>
                </a:solidFill>
              </a:rPr>
              <a:t> </a:t>
            </a:r>
            <a:r>
              <a:rPr lang="de-DE" sz="2000" dirty="0" err="1">
                <a:solidFill>
                  <a:srgbClr val="000000"/>
                </a:solidFill>
              </a:rPr>
              <a:t>or</a:t>
            </a:r>
            <a:r>
              <a:rPr lang="de-DE" sz="2000" dirty="0">
                <a:solidFill>
                  <a:srgbClr val="000000"/>
                </a:solidFill>
              </a:rPr>
              <a:t> </a:t>
            </a:r>
            <a:r>
              <a:rPr lang="de-DE" sz="2000" dirty="0" err="1">
                <a:solidFill>
                  <a:srgbClr val="000000"/>
                </a:solidFill>
              </a:rPr>
              <a:t>above</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production</a:t>
            </a:r>
            <a:r>
              <a:rPr lang="de-DE" sz="2000" dirty="0">
                <a:solidFill>
                  <a:srgbClr val="000000"/>
                </a:solidFill>
              </a:rPr>
              <a:t> </a:t>
            </a:r>
            <a:r>
              <a:rPr lang="de-DE" sz="2000" dirty="0" err="1">
                <a:solidFill>
                  <a:srgbClr val="000000"/>
                </a:solidFill>
              </a:rPr>
              <a:t>possibilities</a:t>
            </a:r>
            <a:r>
              <a:rPr lang="de-DE" sz="2000" dirty="0">
                <a:solidFill>
                  <a:srgbClr val="000000"/>
                </a:solidFill>
              </a:rPr>
              <a:t> </a:t>
            </a:r>
            <a:r>
              <a:rPr lang="de-DE" sz="2000" dirty="0" err="1">
                <a:solidFill>
                  <a:srgbClr val="000000"/>
                </a:solidFill>
              </a:rPr>
              <a:t>of</a:t>
            </a:r>
            <a:r>
              <a:rPr lang="de-DE" sz="2000" dirty="0">
                <a:solidFill>
                  <a:srgbClr val="000000"/>
                </a:solidFill>
              </a:rPr>
              <a:t> an </a:t>
            </a:r>
            <a:r>
              <a:rPr lang="de-DE" sz="2000" dirty="0" err="1">
                <a:solidFill>
                  <a:srgbClr val="000000"/>
                </a:solidFill>
              </a:rPr>
              <a:t>economy</a:t>
            </a:r>
            <a:r>
              <a:rPr lang="de-DE" sz="2000" dirty="0">
                <a:solidFill>
                  <a:srgbClr val="000000"/>
                </a:solidFill>
              </a:rPr>
              <a:t>.</a:t>
            </a:r>
          </a:p>
          <a:p>
            <a:pPr eaLnBrk="1" hangingPunct="1"/>
            <a:endParaRPr lang="de-DE" sz="2000" dirty="0">
              <a:solidFill>
                <a:srgbClr val="000000"/>
              </a:solidFill>
            </a:endParaRPr>
          </a:p>
          <a:p>
            <a:pPr eaLnBrk="1" hangingPunct="1"/>
            <a:r>
              <a:rPr lang="de-DE" sz="2000" b="1" u="sng" dirty="0">
                <a:solidFill>
                  <a:srgbClr val="000000"/>
                </a:solidFill>
              </a:rPr>
              <a:t>But:</a:t>
            </a:r>
            <a:r>
              <a:rPr lang="de-DE" sz="2000" dirty="0">
                <a:solidFill>
                  <a:srgbClr val="000000"/>
                </a:solidFill>
              </a:rPr>
              <a:t> Potential </a:t>
            </a:r>
            <a:r>
              <a:rPr lang="de-DE" sz="2000" dirty="0" err="1">
                <a:solidFill>
                  <a:srgbClr val="000000"/>
                </a:solidFill>
              </a:rPr>
              <a:t>output</a:t>
            </a:r>
            <a:r>
              <a:rPr lang="de-DE" sz="2000" dirty="0">
                <a:solidFill>
                  <a:srgbClr val="000000"/>
                </a:solidFill>
              </a:rPr>
              <a:t> </a:t>
            </a:r>
            <a:r>
              <a:rPr lang="de-DE" sz="2000" dirty="0" err="1">
                <a:solidFill>
                  <a:srgbClr val="000000"/>
                </a:solidFill>
              </a:rPr>
              <a:t>is</a:t>
            </a:r>
            <a:r>
              <a:rPr lang="de-DE" sz="2000" dirty="0">
                <a:solidFill>
                  <a:srgbClr val="000000"/>
                </a:solidFill>
              </a:rPr>
              <a:t> </a:t>
            </a:r>
            <a:r>
              <a:rPr lang="de-DE" sz="2000" dirty="0" err="1">
                <a:solidFill>
                  <a:srgbClr val="000000"/>
                </a:solidFill>
              </a:rPr>
              <a:t>only</a:t>
            </a:r>
            <a:r>
              <a:rPr lang="de-DE" sz="2000" dirty="0">
                <a:solidFill>
                  <a:srgbClr val="000000"/>
                </a:solidFill>
              </a:rPr>
              <a:t> a </a:t>
            </a:r>
            <a:r>
              <a:rPr lang="de-DE" sz="2000" dirty="0" err="1">
                <a:solidFill>
                  <a:srgbClr val="000000"/>
                </a:solidFill>
              </a:rPr>
              <a:t>theoretical</a:t>
            </a:r>
            <a:r>
              <a:rPr lang="de-DE" sz="2000" dirty="0">
                <a:solidFill>
                  <a:srgbClr val="000000"/>
                </a:solidFill>
              </a:rPr>
              <a:t> </a:t>
            </a:r>
            <a:r>
              <a:rPr lang="de-DE" sz="2000" dirty="0" err="1">
                <a:solidFill>
                  <a:srgbClr val="000000"/>
                </a:solidFill>
              </a:rPr>
              <a:t>concept</a:t>
            </a:r>
            <a:r>
              <a:rPr lang="de-DE" sz="2000" dirty="0">
                <a:solidFill>
                  <a:srgbClr val="000000"/>
                </a:solidFill>
              </a:rPr>
              <a:t>.  </a:t>
            </a:r>
            <a:r>
              <a:rPr lang="de-DE" sz="2000" dirty="0" err="1">
                <a:solidFill>
                  <a:srgbClr val="000000"/>
                </a:solidFill>
              </a:rPr>
              <a:t>Therefore</a:t>
            </a:r>
            <a:r>
              <a:rPr lang="de-DE" sz="2000" dirty="0">
                <a:solidFill>
                  <a:srgbClr val="000000"/>
                </a:solidFill>
              </a:rPr>
              <a:t> </a:t>
            </a:r>
            <a:r>
              <a:rPr lang="de-DE" sz="2000" dirty="0" err="1">
                <a:solidFill>
                  <a:srgbClr val="000000"/>
                </a:solidFill>
              </a:rPr>
              <a:t>the</a:t>
            </a:r>
            <a:r>
              <a:rPr lang="de-DE" sz="2000" dirty="0">
                <a:solidFill>
                  <a:srgbClr val="000000"/>
                </a:solidFill>
              </a:rPr>
              <a:t> </a:t>
            </a:r>
            <a:r>
              <a:rPr lang="de-DE" sz="2000" dirty="0" err="1">
                <a:solidFill>
                  <a:srgbClr val="000000"/>
                </a:solidFill>
              </a:rPr>
              <a:t>true</a:t>
            </a:r>
            <a:r>
              <a:rPr lang="de-DE" sz="2000" dirty="0">
                <a:solidFill>
                  <a:srgbClr val="000000"/>
                </a:solidFill>
              </a:rPr>
              <a:t> </a:t>
            </a:r>
            <a:r>
              <a:rPr lang="de-DE" sz="2000" dirty="0" err="1">
                <a:solidFill>
                  <a:srgbClr val="000000"/>
                </a:solidFill>
              </a:rPr>
              <a:t>value</a:t>
            </a:r>
            <a:r>
              <a:rPr lang="de-DE" sz="2000" dirty="0">
                <a:solidFill>
                  <a:srgbClr val="000000"/>
                </a:solidFill>
              </a:rPr>
              <a:t> </a:t>
            </a:r>
            <a:r>
              <a:rPr lang="de-DE" sz="2000" dirty="0" err="1">
                <a:solidFill>
                  <a:srgbClr val="000000"/>
                </a:solidFill>
              </a:rPr>
              <a:t>of</a:t>
            </a:r>
            <a:r>
              <a:rPr lang="de-DE" sz="2000" dirty="0">
                <a:solidFill>
                  <a:srgbClr val="000000"/>
                </a:solidFill>
              </a:rPr>
              <a:t> potential out </a:t>
            </a:r>
            <a:r>
              <a:rPr lang="de-DE" sz="2000" dirty="0" err="1">
                <a:solidFill>
                  <a:srgbClr val="000000"/>
                </a:solidFill>
              </a:rPr>
              <a:t>is</a:t>
            </a:r>
            <a:r>
              <a:rPr lang="de-DE" sz="2000" dirty="0">
                <a:solidFill>
                  <a:srgbClr val="000000"/>
                </a:solidFill>
              </a:rPr>
              <a:t> </a:t>
            </a:r>
            <a:r>
              <a:rPr lang="de-DE" sz="2000" dirty="0" err="1">
                <a:solidFill>
                  <a:srgbClr val="000000"/>
                </a:solidFill>
              </a:rPr>
              <a:t>difficult</a:t>
            </a:r>
            <a:r>
              <a:rPr lang="de-DE" sz="2000" dirty="0">
                <a:solidFill>
                  <a:srgbClr val="000000"/>
                </a:solidFill>
              </a:rPr>
              <a:t> </a:t>
            </a:r>
            <a:r>
              <a:rPr lang="de-DE" sz="2000" dirty="0" err="1">
                <a:solidFill>
                  <a:srgbClr val="000000"/>
                </a:solidFill>
              </a:rPr>
              <a:t>to</a:t>
            </a:r>
            <a:r>
              <a:rPr lang="de-DE" sz="2000" dirty="0">
                <a:solidFill>
                  <a:srgbClr val="000000"/>
                </a:solidFill>
              </a:rPr>
              <a:t> </a:t>
            </a:r>
            <a:r>
              <a:rPr lang="de-DE" sz="2000" dirty="0" err="1">
                <a:solidFill>
                  <a:srgbClr val="000000"/>
                </a:solidFill>
              </a:rPr>
              <a:t>estimate</a:t>
            </a:r>
            <a:r>
              <a:rPr lang="de-DE" sz="2000" dirty="0">
                <a:solidFill>
                  <a:srgbClr val="000000"/>
                </a:solidFill>
              </a:rPr>
              <a:t>.</a:t>
            </a: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046456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566558" y="123866"/>
            <a:ext cx="302078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Further definitions</a:t>
            </a:r>
            <a:endParaRPr lang="de-DE" sz="2400" b="1" dirty="0">
              <a:solidFill>
                <a:srgbClr val="000000"/>
              </a:solidFill>
              <a:latin typeface="Sparkasse Rg" pitchFamily="34" charset="0"/>
            </a:endParaRPr>
          </a:p>
        </p:txBody>
      </p:sp>
      <p:sp>
        <p:nvSpPr>
          <p:cNvPr id="11" name="Textfeld 10"/>
          <p:cNvSpPr txBox="1"/>
          <p:nvPr/>
        </p:nvSpPr>
        <p:spPr>
          <a:xfrm>
            <a:off x="1181805" y="669837"/>
            <a:ext cx="9001000" cy="5688632"/>
          </a:xfrm>
          <a:prstGeom prst="rect">
            <a:avLst/>
          </a:prstGeom>
          <a:noFill/>
        </p:spPr>
        <p:txBody>
          <a:bodyPr wrap="square" rtlCol="0">
            <a:noAutofit/>
          </a:bodyPr>
          <a:lstStyle/>
          <a:p>
            <a:r>
              <a:rPr lang="en-US" sz="2400" b="1" dirty="0"/>
              <a:t>Potential output is the maximum amount of goods and services an economy can turn out when it is most efficient—that is, at full capacity. Often, potential output is referred to as the production capacity of the economy.­ </a:t>
            </a:r>
            <a:r>
              <a:rPr lang="en-US" sz="2400" dirty="0"/>
              <a:t>(IMF Definition)</a:t>
            </a:r>
          </a:p>
          <a:p>
            <a:endParaRPr lang="en-US" sz="2400" dirty="0"/>
          </a:p>
          <a:p>
            <a:endParaRPr lang="en-US" sz="2400" dirty="0"/>
          </a:p>
          <a:p>
            <a:pPr algn="ctr"/>
            <a:r>
              <a:rPr lang="en-US" sz="3200" u="sng" dirty="0"/>
              <a:t>But:</a:t>
            </a:r>
          </a:p>
          <a:p>
            <a:r>
              <a:rPr lang="en-US" sz="2400" dirty="0"/>
              <a:t>“…it must be noted that potential output cannot be observed directly, but has to be inferred from existing data using statistical and econometric methods. There is considerable uncertainty in the measurement of potential output, which translates across to the derived indicators.” (ECB, 2011)</a:t>
            </a:r>
            <a:endParaRPr lang="de-DE" sz="2400" dirty="0"/>
          </a:p>
        </p:txBody>
      </p:sp>
      <mc:AlternateContent xmlns:mc="http://schemas.openxmlformats.org/markup-compatibility/2006">
        <mc:Choice xmlns:p14="http://schemas.microsoft.com/office/powerpoint/2010/main" Requires="p14">
          <p:contentPart p14:bwMode="auto" r:id="rId3">
            <p14:nvContentPartPr>
              <p14:cNvPr id="25" name="Freihand 24">
                <a:extLst>
                  <a:ext uri="{FF2B5EF4-FFF2-40B4-BE49-F238E27FC236}">
                    <a16:creationId xmlns:a16="http://schemas.microsoft.com/office/drawing/2014/main" id="{9BA18A7B-49E0-434A-87B6-8E5DE2B248B8}"/>
                  </a:ext>
                </a:extLst>
              </p14:cNvPr>
              <p14:cNvContentPartPr/>
              <p14:nvPr/>
            </p14:nvContentPartPr>
            <p14:xfrm>
              <a:off x="9771837" y="1841776"/>
              <a:ext cx="207360" cy="67320"/>
            </p14:xfrm>
          </p:contentPart>
        </mc:Choice>
        <mc:Fallback>
          <p:pic>
            <p:nvPicPr>
              <p:cNvPr id="25" name="Freihand 24">
                <a:extLst>
                  <a:ext uri="{FF2B5EF4-FFF2-40B4-BE49-F238E27FC236}">
                    <a16:creationId xmlns:a16="http://schemas.microsoft.com/office/drawing/2014/main" id="{9BA18A7B-49E0-434A-87B6-8E5DE2B248B8}"/>
                  </a:ext>
                </a:extLst>
              </p:cNvPr>
              <p:cNvPicPr/>
              <p:nvPr/>
            </p:nvPicPr>
            <p:blipFill>
              <a:blip r:embed="rId4"/>
              <a:stretch>
                <a:fillRect/>
              </a:stretch>
            </p:blipFill>
            <p:spPr>
              <a:xfrm>
                <a:off x="9762837" y="1833136"/>
                <a:ext cx="22500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7" name="Freihand 36">
                <a:extLst>
                  <a:ext uri="{FF2B5EF4-FFF2-40B4-BE49-F238E27FC236}">
                    <a16:creationId xmlns:a16="http://schemas.microsoft.com/office/drawing/2014/main" id="{335515D7-B07A-4E21-9988-CEFFC0C2035E}"/>
                  </a:ext>
                </a:extLst>
              </p14:cNvPr>
              <p14:cNvContentPartPr/>
              <p14:nvPr/>
            </p14:nvContentPartPr>
            <p14:xfrm>
              <a:off x="11352597" y="2709736"/>
              <a:ext cx="13680" cy="196200"/>
            </p14:xfrm>
          </p:contentPart>
        </mc:Choice>
        <mc:Fallback>
          <p:pic>
            <p:nvPicPr>
              <p:cNvPr id="37" name="Freihand 36">
                <a:extLst>
                  <a:ext uri="{FF2B5EF4-FFF2-40B4-BE49-F238E27FC236}">
                    <a16:creationId xmlns:a16="http://schemas.microsoft.com/office/drawing/2014/main" id="{335515D7-B07A-4E21-9988-CEFFC0C2035E}"/>
                  </a:ext>
                </a:extLst>
              </p:cNvPr>
              <p:cNvPicPr/>
              <p:nvPr/>
            </p:nvPicPr>
            <p:blipFill>
              <a:blip r:embed="rId6"/>
              <a:stretch>
                <a:fillRect/>
              </a:stretch>
            </p:blipFill>
            <p:spPr>
              <a:xfrm>
                <a:off x="11343957" y="2700736"/>
                <a:ext cx="31320" cy="2138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14797" name="Freihand 114796">
                <a:extLst>
                  <a:ext uri="{FF2B5EF4-FFF2-40B4-BE49-F238E27FC236}">
                    <a16:creationId xmlns:a16="http://schemas.microsoft.com/office/drawing/2014/main" id="{6D93580D-0C80-4014-85E1-A36768722D5C}"/>
                  </a:ext>
                </a:extLst>
              </p14:cNvPr>
              <p14:cNvContentPartPr/>
              <p14:nvPr/>
            </p14:nvContentPartPr>
            <p14:xfrm>
              <a:off x="5336997" y="1456216"/>
              <a:ext cx="2073240" cy="120240"/>
            </p14:xfrm>
          </p:contentPart>
        </mc:Choice>
        <mc:Fallback>
          <p:pic>
            <p:nvPicPr>
              <p:cNvPr id="114797" name="Freihand 114796">
                <a:extLst>
                  <a:ext uri="{FF2B5EF4-FFF2-40B4-BE49-F238E27FC236}">
                    <a16:creationId xmlns:a16="http://schemas.microsoft.com/office/drawing/2014/main" id="{6D93580D-0C80-4014-85E1-A36768722D5C}"/>
                  </a:ext>
                </a:extLst>
              </p:cNvPr>
              <p:cNvPicPr/>
              <p:nvPr/>
            </p:nvPicPr>
            <p:blipFill>
              <a:blip r:embed="rId8"/>
              <a:stretch>
                <a:fillRect/>
              </a:stretch>
            </p:blipFill>
            <p:spPr>
              <a:xfrm>
                <a:off x="5328357" y="1447216"/>
                <a:ext cx="2090880" cy="1378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14855" name="Freihand 114854">
                <a:extLst>
                  <a:ext uri="{FF2B5EF4-FFF2-40B4-BE49-F238E27FC236}">
                    <a16:creationId xmlns:a16="http://schemas.microsoft.com/office/drawing/2014/main" id="{485BF321-992A-4CF5-96EF-D1CF87D8762C}"/>
                  </a:ext>
                </a:extLst>
              </p14:cNvPr>
              <p14:cNvContentPartPr/>
              <p14:nvPr/>
            </p14:nvContentPartPr>
            <p14:xfrm>
              <a:off x="10041117" y="3296896"/>
              <a:ext cx="1935720" cy="1628640"/>
            </p14:xfrm>
          </p:contentPart>
        </mc:Choice>
        <mc:Fallback>
          <p:pic>
            <p:nvPicPr>
              <p:cNvPr id="114855" name="Freihand 114854">
                <a:extLst>
                  <a:ext uri="{FF2B5EF4-FFF2-40B4-BE49-F238E27FC236}">
                    <a16:creationId xmlns:a16="http://schemas.microsoft.com/office/drawing/2014/main" id="{485BF321-992A-4CF5-96EF-D1CF87D8762C}"/>
                  </a:ext>
                </a:extLst>
              </p:cNvPr>
              <p:cNvPicPr/>
              <p:nvPr/>
            </p:nvPicPr>
            <p:blipFill>
              <a:blip r:embed="rId10"/>
              <a:stretch>
                <a:fillRect/>
              </a:stretch>
            </p:blipFill>
            <p:spPr>
              <a:xfrm>
                <a:off x="10032477" y="3288256"/>
                <a:ext cx="1953360" cy="16462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14857" name="Freihand 114856">
                <a:extLst>
                  <a:ext uri="{FF2B5EF4-FFF2-40B4-BE49-F238E27FC236}">
                    <a16:creationId xmlns:a16="http://schemas.microsoft.com/office/drawing/2014/main" id="{5342B72C-3494-409F-B8D9-CC9BB4EB1F69}"/>
                  </a:ext>
                </a:extLst>
              </p14:cNvPr>
              <p14:cNvContentPartPr/>
              <p14:nvPr/>
            </p14:nvContentPartPr>
            <p14:xfrm>
              <a:off x="9907557" y="1823416"/>
              <a:ext cx="1398600" cy="1135080"/>
            </p14:xfrm>
          </p:contentPart>
        </mc:Choice>
        <mc:Fallback>
          <p:pic>
            <p:nvPicPr>
              <p:cNvPr id="114857" name="Freihand 114856">
                <a:extLst>
                  <a:ext uri="{FF2B5EF4-FFF2-40B4-BE49-F238E27FC236}">
                    <a16:creationId xmlns:a16="http://schemas.microsoft.com/office/drawing/2014/main" id="{5342B72C-3494-409F-B8D9-CC9BB4EB1F69}"/>
                  </a:ext>
                </a:extLst>
              </p:cNvPr>
              <p:cNvPicPr/>
              <p:nvPr/>
            </p:nvPicPr>
            <p:blipFill>
              <a:blip r:embed="rId12"/>
              <a:stretch>
                <a:fillRect/>
              </a:stretch>
            </p:blipFill>
            <p:spPr>
              <a:xfrm>
                <a:off x="9898917" y="1814776"/>
                <a:ext cx="1416240" cy="11527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14859" name="Freihand 114858">
                <a:extLst>
                  <a:ext uri="{FF2B5EF4-FFF2-40B4-BE49-F238E27FC236}">
                    <a16:creationId xmlns:a16="http://schemas.microsoft.com/office/drawing/2014/main" id="{26126798-D240-497A-BDCF-FC2BE86704C8}"/>
                  </a:ext>
                </a:extLst>
              </p14:cNvPr>
              <p14:cNvContentPartPr/>
              <p14:nvPr/>
            </p14:nvContentPartPr>
            <p14:xfrm>
              <a:off x="9961197" y="1875256"/>
              <a:ext cx="1246680" cy="961920"/>
            </p14:xfrm>
          </p:contentPart>
        </mc:Choice>
        <mc:Fallback>
          <p:pic>
            <p:nvPicPr>
              <p:cNvPr id="114859" name="Freihand 114858">
                <a:extLst>
                  <a:ext uri="{FF2B5EF4-FFF2-40B4-BE49-F238E27FC236}">
                    <a16:creationId xmlns:a16="http://schemas.microsoft.com/office/drawing/2014/main" id="{26126798-D240-497A-BDCF-FC2BE86704C8}"/>
                  </a:ext>
                </a:extLst>
              </p:cNvPr>
              <p:cNvPicPr/>
              <p:nvPr/>
            </p:nvPicPr>
            <p:blipFill>
              <a:blip r:embed="rId14"/>
              <a:stretch>
                <a:fillRect/>
              </a:stretch>
            </p:blipFill>
            <p:spPr>
              <a:xfrm>
                <a:off x="9952197" y="1866616"/>
                <a:ext cx="1264320" cy="9795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4872" name="Freihand 114871">
                <a:extLst>
                  <a:ext uri="{FF2B5EF4-FFF2-40B4-BE49-F238E27FC236}">
                    <a16:creationId xmlns:a16="http://schemas.microsoft.com/office/drawing/2014/main" id="{FD6633E2-548B-4E5C-BF70-007A32CC9926}"/>
                  </a:ext>
                </a:extLst>
              </p14:cNvPr>
              <p14:cNvContentPartPr/>
              <p14:nvPr/>
            </p14:nvContentPartPr>
            <p14:xfrm>
              <a:off x="9437037" y="5784136"/>
              <a:ext cx="62640" cy="98280"/>
            </p14:xfrm>
          </p:contentPart>
        </mc:Choice>
        <mc:Fallback>
          <p:pic>
            <p:nvPicPr>
              <p:cNvPr id="114872" name="Freihand 114871">
                <a:extLst>
                  <a:ext uri="{FF2B5EF4-FFF2-40B4-BE49-F238E27FC236}">
                    <a16:creationId xmlns:a16="http://schemas.microsoft.com/office/drawing/2014/main" id="{FD6633E2-548B-4E5C-BF70-007A32CC9926}"/>
                  </a:ext>
                </a:extLst>
              </p:cNvPr>
              <p:cNvPicPr/>
              <p:nvPr/>
            </p:nvPicPr>
            <p:blipFill>
              <a:blip r:embed="rId16"/>
              <a:stretch>
                <a:fillRect/>
              </a:stretch>
            </p:blipFill>
            <p:spPr>
              <a:xfrm>
                <a:off x="9428397" y="5775136"/>
                <a:ext cx="80280" cy="1159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14874" name="Freihand 114873">
                <a:extLst>
                  <a:ext uri="{FF2B5EF4-FFF2-40B4-BE49-F238E27FC236}">
                    <a16:creationId xmlns:a16="http://schemas.microsoft.com/office/drawing/2014/main" id="{926577AE-EFDF-426B-8389-2CEBE9DAF0F9}"/>
                  </a:ext>
                </a:extLst>
              </p14:cNvPr>
              <p14:cNvContentPartPr/>
              <p14:nvPr/>
            </p14:nvContentPartPr>
            <p14:xfrm>
              <a:off x="9873357" y="1824856"/>
              <a:ext cx="1390680" cy="1035360"/>
            </p14:xfrm>
          </p:contentPart>
        </mc:Choice>
        <mc:Fallback>
          <p:pic>
            <p:nvPicPr>
              <p:cNvPr id="114874" name="Freihand 114873">
                <a:extLst>
                  <a:ext uri="{FF2B5EF4-FFF2-40B4-BE49-F238E27FC236}">
                    <a16:creationId xmlns:a16="http://schemas.microsoft.com/office/drawing/2014/main" id="{926577AE-EFDF-426B-8389-2CEBE9DAF0F9}"/>
                  </a:ext>
                </a:extLst>
              </p:cNvPr>
              <p:cNvPicPr/>
              <p:nvPr/>
            </p:nvPicPr>
            <p:blipFill>
              <a:blip r:embed="rId18"/>
              <a:stretch>
                <a:fillRect/>
              </a:stretch>
            </p:blipFill>
            <p:spPr>
              <a:xfrm>
                <a:off x="9864717" y="1816216"/>
                <a:ext cx="1408320" cy="10530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14886" name="Freihand 114885">
                <a:extLst>
                  <a:ext uri="{FF2B5EF4-FFF2-40B4-BE49-F238E27FC236}">
                    <a16:creationId xmlns:a16="http://schemas.microsoft.com/office/drawing/2014/main" id="{6C3A3386-9860-41A7-B9A5-A7C0C63FABA6}"/>
                  </a:ext>
                </a:extLst>
              </p14:cNvPr>
              <p14:cNvContentPartPr/>
              <p14:nvPr/>
            </p14:nvContentPartPr>
            <p14:xfrm>
              <a:off x="10178997" y="1758256"/>
              <a:ext cx="1141560" cy="788760"/>
            </p14:xfrm>
          </p:contentPart>
        </mc:Choice>
        <mc:Fallback>
          <p:pic>
            <p:nvPicPr>
              <p:cNvPr id="114886" name="Freihand 114885">
                <a:extLst>
                  <a:ext uri="{FF2B5EF4-FFF2-40B4-BE49-F238E27FC236}">
                    <a16:creationId xmlns:a16="http://schemas.microsoft.com/office/drawing/2014/main" id="{6C3A3386-9860-41A7-B9A5-A7C0C63FABA6}"/>
                  </a:ext>
                </a:extLst>
              </p:cNvPr>
              <p:cNvPicPr/>
              <p:nvPr/>
            </p:nvPicPr>
            <p:blipFill>
              <a:blip r:embed="rId20"/>
              <a:stretch>
                <a:fillRect/>
              </a:stretch>
            </p:blipFill>
            <p:spPr>
              <a:xfrm>
                <a:off x="10170357" y="1749256"/>
                <a:ext cx="1159200" cy="8064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14888" name="Freihand 114887">
                <a:extLst>
                  <a:ext uri="{FF2B5EF4-FFF2-40B4-BE49-F238E27FC236}">
                    <a16:creationId xmlns:a16="http://schemas.microsoft.com/office/drawing/2014/main" id="{915E1DFA-4E35-405B-A7EF-5BE0988FA710}"/>
                  </a:ext>
                </a:extLst>
              </p14:cNvPr>
              <p14:cNvContentPartPr/>
              <p14:nvPr/>
            </p14:nvContentPartPr>
            <p14:xfrm>
              <a:off x="11027877" y="2621896"/>
              <a:ext cx="291600" cy="351000"/>
            </p14:xfrm>
          </p:contentPart>
        </mc:Choice>
        <mc:Fallback>
          <p:pic>
            <p:nvPicPr>
              <p:cNvPr id="114888" name="Freihand 114887">
                <a:extLst>
                  <a:ext uri="{FF2B5EF4-FFF2-40B4-BE49-F238E27FC236}">
                    <a16:creationId xmlns:a16="http://schemas.microsoft.com/office/drawing/2014/main" id="{915E1DFA-4E35-405B-A7EF-5BE0988FA710}"/>
                  </a:ext>
                </a:extLst>
              </p:cNvPr>
              <p:cNvPicPr/>
              <p:nvPr/>
            </p:nvPicPr>
            <p:blipFill>
              <a:blip r:embed="rId22"/>
              <a:stretch>
                <a:fillRect/>
              </a:stretch>
            </p:blipFill>
            <p:spPr>
              <a:xfrm>
                <a:off x="11019237" y="2613256"/>
                <a:ext cx="309240" cy="3686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14908" name="Freihand 114907">
                <a:extLst>
                  <a:ext uri="{FF2B5EF4-FFF2-40B4-BE49-F238E27FC236}">
                    <a16:creationId xmlns:a16="http://schemas.microsoft.com/office/drawing/2014/main" id="{F67947AC-D599-49AF-9D9E-D0209275306E}"/>
                  </a:ext>
                </a:extLst>
              </p14:cNvPr>
              <p14:cNvContentPartPr/>
              <p14:nvPr/>
            </p14:nvContentPartPr>
            <p14:xfrm>
              <a:off x="5397837" y="1407976"/>
              <a:ext cx="1768680" cy="43560"/>
            </p14:xfrm>
          </p:contentPart>
        </mc:Choice>
        <mc:Fallback>
          <p:pic>
            <p:nvPicPr>
              <p:cNvPr id="114908" name="Freihand 114907">
                <a:extLst>
                  <a:ext uri="{FF2B5EF4-FFF2-40B4-BE49-F238E27FC236}">
                    <a16:creationId xmlns:a16="http://schemas.microsoft.com/office/drawing/2014/main" id="{F67947AC-D599-49AF-9D9E-D0209275306E}"/>
                  </a:ext>
                </a:extLst>
              </p:cNvPr>
              <p:cNvPicPr/>
              <p:nvPr/>
            </p:nvPicPr>
            <p:blipFill>
              <a:blip r:embed="rId24"/>
              <a:stretch>
                <a:fillRect/>
              </a:stretch>
            </p:blipFill>
            <p:spPr>
              <a:xfrm>
                <a:off x="5388837" y="1399336"/>
                <a:ext cx="178632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14909" name="Freihand 114908">
                <a:extLst>
                  <a:ext uri="{FF2B5EF4-FFF2-40B4-BE49-F238E27FC236}">
                    <a16:creationId xmlns:a16="http://schemas.microsoft.com/office/drawing/2014/main" id="{BF2FBAF2-FCFC-4715-AB1C-B7158979009A}"/>
                  </a:ext>
                </a:extLst>
              </p14:cNvPr>
              <p14:cNvContentPartPr/>
              <p14:nvPr/>
            </p14:nvContentPartPr>
            <p14:xfrm>
              <a:off x="8440197" y="1437136"/>
              <a:ext cx="724680" cy="28800"/>
            </p14:xfrm>
          </p:contentPart>
        </mc:Choice>
        <mc:Fallback>
          <p:pic>
            <p:nvPicPr>
              <p:cNvPr id="114909" name="Freihand 114908">
                <a:extLst>
                  <a:ext uri="{FF2B5EF4-FFF2-40B4-BE49-F238E27FC236}">
                    <a16:creationId xmlns:a16="http://schemas.microsoft.com/office/drawing/2014/main" id="{BF2FBAF2-FCFC-4715-AB1C-B7158979009A}"/>
                  </a:ext>
                </a:extLst>
              </p:cNvPr>
              <p:cNvPicPr/>
              <p:nvPr/>
            </p:nvPicPr>
            <p:blipFill>
              <a:blip r:embed="rId26"/>
              <a:stretch>
                <a:fillRect/>
              </a:stretch>
            </p:blipFill>
            <p:spPr>
              <a:xfrm>
                <a:off x="8431557" y="1428136"/>
                <a:ext cx="742320" cy="4644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14910" name="Freihand 114909">
                <a:extLst>
                  <a:ext uri="{FF2B5EF4-FFF2-40B4-BE49-F238E27FC236}">
                    <a16:creationId xmlns:a16="http://schemas.microsoft.com/office/drawing/2014/main" id="{62EA1AE5-715B-4BE8-9555-11162560155F}"/>
                  </a:ext>
                </a:extLst>
              </p14:cNvPr>
              <p14:cNvContentPartPr/>
              <p14:nvPr/>
            </p14:nvContentPartPr>
            <p14:xfrm>
              <a:off x="1513077" y="1769776"/>
              <a:ext cx="1020960" cy="62280"/>
            </p14:xfrm>
          </p:contentPart>
        </mc:Choice>
        <mc:Fallback>
          <p:pic>
            <p:nvPicPr>
              <p:cNvPr id="114910" name="Freihand 114909">
                <a:extLst>
                  <a:ext uri="{FF2B5EF4-FFF2-40B4-BE49-F238E27FC236}">
                    <a16:creationId xmlns:a16="http://schemas.microsoft.com/office/drawing/2014/main" id="{62EA1AE5-715B-4BE8-9555-11162560155F}"/>
                  </a:ext>
                </a:extLst>
              </p:cNvPr>
              <p:cNvPicPr/>
              <p:nvPr/>
            </p:nvPicPr>
            <p:blipFill>
              <a:blip r:embed="rId28"/>
              <a:stretch>
                <a:fillRect/>
              </a:stretch>
            </p:blipFill>
            <p:spPr>
              <a:xfrm>
                <a:off x="1504077" y="1760776"/>
                <a:ext cx="1038600" cy="79920"/>
              </a:xfrm>
              <a:prstGeom prst="rect">
                <a:avLst/>
              </a:prstGeom>
            </p:spPr>
          </p:pic>
        </mc:Fallback>
      </mc:AlternateContent>
      <p:grpSp>
        <p:nvGrpSpPr>
          <p:cNvPr id="114913" name="Gruppieren 114912">
            <a:extLst>
              <a:ext uri="{FF2B5EF4-FFF2-40B4-BE49-F238E27FC236}">
                <a16:creationId xmlns:a16="http://schemas.microsoft.com/office/drawing/2014/main" id="{5674DE98-5F50-45B2-A43F-FE073C0971E7}"/>
              </a:ext>
            </a:extLst>
          </p:cNvPr>
          <p:cNvGrpSpPr/>
          <p:nvPr/>
        </p:nvGrpSpPr>
        <p:grpSpPr>
          <a:xfrm>
            <a:off x="6113877" y="150496"/>
            <a:ext cx="5931000" cy="6711480"/>
            <a:chOff x="6113877" y="150496"/>
            <a:chExt cx="5931000" cy="6711480"/>
          </a:xfrm>
        </p:grpSpPr>
        <mc:AlternateContent xmlns:mc="http://schemas.openxmlformats.org/markup-compatibility/2006">
          <mc:Choice xmlns:p14="http://schemas.microsoft.com/office/powerpoint/2010/main" Requires="p14">
            <p:contentPart p14:bwMode="auto" r:id="rId29">
              <p14:nvContentPartPr>
                <p14:cNvPr id="114805" name="Freihand 114804">
                  <a:extLst>
                    <a:ext uri="{FF2B5EF4-FFF2-40B4-BE49-F238E27FC236}">
                      <a16:creationId xmlns:a16="http://schemas.microsoft.com/office/drawing/2014/main" id="{7340166B-C60E-41CE-A9FD-8470DE234DA8}"/>
                    </a:ext>
                  </a:extLst>
                </p14:cNvPr>
                <p14:cNvContentPartPr/>
                <p14:nvPr/>
              </p14:nvContentPartPr>
              <p14:xfrm>
                <a:off x="8761317" y="5344936"/>
                <a:ext cx="467640" cy="1193760"/>
              </p14:xfrm>
            </p:contentPart>
          </mc:Choice>
          <mc:Fallback>
            <p:pic>
              <p:nvPicPr>
                <p:cNvPr id="114805" name="Freihand 114804">
                  <a:extLst>
                    <a:ext uri="{FF2B5EF4-FFF2-40B4-BE49-F238E27FC236}">
                      <a16:creationId xmlns:a16="http://schemas.microsoft.com/office/drawing/2014/main" id="{7340166B-C60E-41CE-A9FD-8470DE234DA8}"/>
                    </a:ext>
                  </a:extLst>
                </p:cNvPr>
                <p:cNvPicPr/>
                <p:nvPr/>
              </p:nvPicPr>
              <p:blipFill>
                <a:blip r:embed="rId30"/>
                <a:stretch>
                  <a:fillRect/>
                </a:stretch>
              </p:blipFill>
              <p:spPr>
                <a:xfrm>
                  <a:off x="8752317" y="5336296"/>
                  <a:ext cx="485280" cy="121140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114806" name="Freihand 114805">
                  <a:extLst>
                    <a:ext uri="{FF2B5EF4-FFF2-40B4-BE49-F238E27FC236}">
                      <a16:creationId xmlns:a16="http://schemas.microsoft.com/office/drawing/2014/main" id="{69B0C265-401C-456A-ACA9-71351B79A33D}"/>
                    </a:ext>
                  </a:extLst>
                </p14:cNvPr>
                <p14:cNvContentPartPr/>
                <p14:nvPr/>
              </p14:nvContentPartPr>
              <p14:xfrm>
                <a:off x="8929437" y="6456616"/>
                <a:ext cx="1673640" cy="54000"/>
              </p14:xfrm>
            </p:contentPart>
          </mc:Choice>
          <mc:Fallback>
            <p:pic>
              <p:nvPicPr>
                <p:cNvPr id="114806" name="Freihand 114805">
                  <a:extLst>
                    <a:ext uri="{FF2B5EF4-FFF2-40B4-BE49-F238E27FC236}">
                      <a16:creationId xmlns:a16="http://schemas.microsoft.com/office/drawing/2014/main" id="{69B0C265-401C-456A-ACA9-71351B79A33D}"/>
                    </a:ext>
                  </a:extLst>
                </p:cNvPr>
                <p:cNvPicPr/>
                <p:nvPr/>
              </p:nvPicPr>
              <p:blipFill>
                <a:blip r:embed="rId32"/>
                <a:stretch>
                  <a:fillRect/>
                </a:stretch>
              </p:blipFill>
              <p:spPr>
                <a:xfrm>
                  <a:off x="8920797" y="6447616"/>
                  <a:ext cx="169128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114807" name="Freihand 114806">
                  <a:extLst>
                    <a:ext uri="{FF2B5EF4-FFF2-40B4-BE49-F238E27FC236}">
                      <a16:creationId xmlns:a16="http://schemas.microsoft.com/office/drawing/2014/main" id="{DFB00355-C89B-4135-AD70-5DBCB1AEBCE5}"/>
                    </a:ext>
                  </a:extLst>
                </p14:cNvPr>
                <p14:cNvContentPartPr/>
                <p14:nvPr/>
              </p14:nvContentPartPr>
              <p14:xfrm>
                <a:off x="10451517" y="6352936"/>
                <a:ext cx="263880" cy="322200"/>
              </p14:xfrm>
            </p:contentPart>
          </mc:Choice>
          <mc:Fallback>
            <p:pic>
              <p:nvPicPr>
                <p:cNvPr id="114807" name="Freihand 114806">
                  <a:extLst>
                    <a:ext uri="{FF2B5EF4-FFF2-40B4-BE49-F238E27FC236}">
                      <a16:creationId xmlns:a16="http://schemas.microsoft.com/office/drawing/2014/main" id="{DFB00355-C89B-4135-AD70-5DBCB1AEBCE5}"/>
                    </a:ext>
                  </a:extLst>
                </p:cNvPr>
                <p:cNvPicPr/>
                <p:nvPr/>
              </p:nvPicPr>
              <p:blipFill>
                <a:blip r:embed="rId34"/>
                <a:stretch>
                  <a:fillRect/>
                </a:stretch>
              </p:blipFill>
              <p:spPr>
                <a:xfrm>
                  <a:off x="10442517" y="6344296"/>
                  <a:ext cx="281520" cy="3398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114808" name="Freihand 114807">
                  <a:extLst>
                    <a:ext uri="{FF2B5EF4-FFF2-40B4-BE49-F238E27FC236}">
                      <a16:creationId xmlns:a16="http://schemas.microsoft.com/office/drawing/2014/main" id="{3D447709-34B8-41F2-A4CA-84FF8692E2AC}"/>
                    </a:ext>
                  </a:extLst>
                </p14:cNvPr>
                <p14:cNvContentPartPr/>
                <p14:nvPr/>
              </p14:nvContentPartPr>
              <p14:xfrm>
                <a:off x="8648997" y="5129656"/>
                <a:ext cx="199800" cy="285120"/>
              </p14:xfrm>
            </p:contentPart>
          </mc:Choice>
          <mc:Fallback>
            <p:pic>
              <p:nvPicPr>
                <p:cNvPr id="114808" name="Freihand 114807">
                  <a:extLst>
                    <a:ext uri="{FF2B5EF4-FFF2-40B4-BE49-F238E27FC236}">
                      <a16:creationId xmlns:a16="http://schemas.microsoft.com/office/drawing/2014/main" id="{3D447709-34B8-41F2-A4CA-84FF8692E2AC}"/>
                    </a:ext>
                  </a:extLst>
                </p:cNvPr>
                <p:cNvPicPr/>
                <p:nvPr/>
              </p:nvPicPr>
              <p:blipFill>
                <a:blip r:embed="rId36"/>
                <a:stretch>
                  <a:fillRect/>
                </a:stretch>
              </p:blipFill>
              <p:spPr>
                <a:xfrm>
                  <a:off x="8639997" y="5120656"/>
                  <a:ext cx="217440" cy="3027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114810" name="Freihand 114809">
                  <a:extLst>
                    <a:ext uri="{FF2B5EF4-FFF2-40B4-BE49-F238E27FC236}">
                      <a16:creationId xmlns:a16="http://schemas.microsoft.com/office/drawing/2014/main" id="{4D3252BF-C73C-4811-977B-6C3DF3D1608C}"/>
                    </a:ext>
                  </a:extLst>
                </p14:cNvPr>
                <p14:cNvContentPartPr/>
                <p14:nvPr/>
              </p14:nvContentPartPr>
              <p14:xfrm>
                <a:off x="8314197" y="5130016"/>
                <a:ext cx="140400" cy="55080"/>
              </p14:xfrm>
            </p:contentPart>
          </mc:Choice>
          <mc:Fallback>
            <p:pic>
              <p:nvPicPr>
                <p:cNvPr id="114810" name="Freihand 114809">
                  <a:extLst>
                    <a:ext uri="{FF2B5EF4-FFF2-40B4-BE49-F238E27FC236}">
                      <a16:creationId xmlns:a16="http://schemas.microsoft.com/office/drawing/2014/main" id="{4D3252BF-C73C-4811-977B-6C3DF3D1608C}"/>
                    </a:ext>
                  </a:extLst>
                </p:cNvPr>
                <p:cNvPicPr/>
                <p:nvPr/>
              </p:nvPicPr>
              <p:blipFill>
                <a:blip r:embed="rId38"/>
                <a:stretch>
                  <a:fillRect/>
                </a:stretch>
              </p:blipFill>
              <p:spPr>
                <a:xfrm>
                  <a:off x="8305197" y="5121376"/>
                  <a:ext cx="15804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114811" name="Freihand 114810">
                  <a:extLst>
                    <a:ext uri="{FF2B5EF4-FFF2-40B4-BE49-F238E27FC236}">
                      <a16:creationId xmlns:a16="http://schemas.microsoft.com/office/drawing/2014/main" id="{10FEEFA3-082D-408A-A1CB-62C661F177E4}"/>
                    </a:ext>
                  </a:extLst>
                </p14:cNvPr>
                <p14:cNvContentPartPr/>
                <p14:nvPr/>
              </p14:nvContentPartPr>
              <p14:xfrm>
                <a:off x="8438397" y="5102656"/>
                <a:ext cx="12240" cy="214200"/>
              </p14:xfrm>
            </p:contentPart>
          </mc:Choice>
          <mc:Fallback>
            <p:pic>
              <p:nvPicPr>
                <p:cNvPr id="114811" name="Freihand 114810">
                  <a:extLst>
                    <a:ext uri="{FF2B5EF4-FFF2-40B4-BE49-F238E27FC236}">
                      <a16:creationId xmlns:a16="http://schemas.microsoft.com/office/drawing/2014/main" id="{10FEEFA3-082D-408A-A1CB-62C661F177E4}"/>
                    </a:ext>
                  </a:extLst>
                </p:cNvPr>
                <p:cNvPicPr/>
                <p:nvPr/>
              </p:nvPicPr>
              <p:blipFill>
                <a:blip r:embed="rId40"/>
                <a:stretch>
                  <a:fillRect/>
                </a:stretch>
              </p:blipFill>
              <p:spPr>
                <a:xfrm>
                  <a:off x="8429397" y="5093656"/>
                  <a:ext cx="29880" cy="23184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114813" name="Freihand 114812">
                  <a:extLst>
                    <a:ext uri="{FF2B5EF4-FFF2-40B4-BE49-F238E27FC236}">
                      <a16:creationId xmlns:a16="http://schemas.microsoft.com/office/drawing/2014/main" id="{7215A284-4A64-41C2-8A8B-31AD0A172BFC}"/>
                    </a:ext>
                  </a:extLst>
                </p14:cNvPr>
                <p14:cNvContentPartPr/>
                <p14:nvPr/>
              </p14:nvContentPartPr>
              <p14:xfrm>
                <a:off x="10462317" y="6525016"/>
                <a:ext cx="110880" cy="142920"/>
              </p14:xfrm>
            </p:contentPart>
          </mc:Choice>
          <mc:Fallback>
            <p:pic>
              <p:nvPicPr>
                <p:cNvPr id="114813" name="Freihand 114812">
                  <a:extLst>
                    <a:ext uri="{FF2B5EF4-FFF2-40B4-BE49-F238E27FC236}">
                      <a16:creationId xmlns:a16="http://schemas.microsoft.com/office/drawing/2014/main" id="{7215A284-4A64-41C2-8A8B-31AD0A172BFC}"/>
                    </a:ext>
                  </a:extLst>
                </p:cNvPr>
                <p:cNvPicPr/>
                <p:nvPr/>
              </p:nvPicPr>
              <p:blipFill>
                <a:blip r:embed="rId42"/>
                <a:stretch>
                  <a:fillRect/>
                </a:stretch>
              </p:blipFill>
              <p:spPr>
                <a:xfrm>
                  <a:off x="10453317" y="6516376"/>
                  <a:ext cx="12852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114814" name="Freihand 114813">
                  <a:extLst>
                    <a:ext uri="{FF2B5EF4-FFF2-40B4-BE49-F238E27FC236}">
                      <a16:creationId xmlns:a16="http://schemas.microsoft.com/office/drawing/2014/main" id="{3152B8CD-3DA1-4077-962E-813B6F973887}"/>
                    </a:ext>
                  </a:extLst>
                </p14:cNvPr>
                <p14:cNvContentPartPr/>
                <p14:nvPr/>
              </p14:nvContentPartPr>
              <p14:xfrm>
                <a:off x="10429917" y="6525016"/>
                <a:ext cx="117360" cy="128160"/>
              </p14:xfrm>
            </p:contentPart>
          </mc:Choice>
          <mc:Fallback>
            <p:pic>
              <p:nvPicPr>
                <p:cNvPr id="114814" name="Freihand 114813">
                  <a:extLst>
                    <a:ext uri="{FF2B5EF4-FFF2-40B4-BE49-F238E27FC236}">
                      <a16:creationId xmlns:a16="http://schemas.microsoft.com/office/drawing/2014/main" id="{3152B8CD-3DA1-4077-962E-813B6F973887}"/>
                    </a:ext>
                  </a:extLst>
                </p:cNvPr>
                <p:cNvPicPr/>
                <p:nvPr/>
              </p:nvPicPr>
              <p:blipFill>
                <a:blip r:embed="rId44"/>
                <a:stretch>
                  <a:fillRect/>
                </a:stretch>
              </p:blipFill>
              <p:spPr>
                <a:xfrm>
                  <a:off x="10420917" y="6516376"/>
                  <a:ext cx="135000" cy="14580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114816" name="Freihand 114815">
                  <a:extLst>
                    <a:ext uri="{FF2B5EF4-FFF2-40B4-BE49-F238E27FC236}">
                      <a16:creationId xmlns:a16="http://schemas.microsoft.com/office/drawing/2014/main" id="{FFF27D4C-EE6E-4839-88E1-DE3338838117}"/>
                    </a:ext>
                  </a:extLst>
                </p14:cNvPr>
                <p14:cNvContentPartPr/>
                <p14:nvPr/>
              </p14:nvContentPartPr>
              <p14:xfrm>
                <a:off x="9093237" y="5047936"/>
                <a:ext cx="1334160" cy="1071360"/>
              </p14:xfrm>
            </p:contentPart>
          </mc:Choice>
          <mc:Fallback>
            <p:pic>
              <p:nvPicPr>
                <p:cNvPr id="114816" name="Freihand 114815">
                  <a:extLst>
                    <a:ext uri="{FF2B5EF4-FFF2-40B4-BE49-F238E27FC236}">
                      <a16:creationId xmlns:a16="http://schemas.microsoft.com/office/drawing/2014/main" id="{FFF27D4C-EE6E-4839-88E1-DE3338838117}"/>
                    </a:ext>
                  </a:extLst>
                </p:cNvPr>
                <p:cNvPicPr/>
                <p:nvPr/>
              </p:nvPicPr>
              <p:blipFill>
                <a:blip r:embed="rId46"/>
                <a:stretch>
                  <a:fillRect/>
                </a:stretch>
              </p:blipFill>
              <p:spPr>
                <a:xfrm>
                  <a:off x="9084597" y="5038936"/>
                  <a:ext cx="1351800" cy="108900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114818" name="Freihand 114817">
                  <a:extLst>
                    <a:ext uri="{FF2B5EF4-FFF2-40B4-BE49-F238E27FC236}">
                      <a16:creationId xmlns:a16="http://schemas.microsoft.com/office/drawing/2014/main" id="{88C299E9-6AA5-4F1B-B319-A743C19E5F0B}"/>
                    </a:ext>
                  </a:extLst>
                </p14:cNvPr>
                <p14:cNvContentPartPr/>
                <p14:nvPr/>
              </p14:nvContentPartPr>
              <p14:xfrm>
                <a:off x="6561717" y="5108056"/>
                <a:ext cx="65160" cy="1390680"/>
              </p14:xfrm>
            </p:contentPart>
          </mc:Choice>
          <mc:Fallback>
            <p:pic>
              <p:nvPicPr>
                <p:cNvPr id="114818" name="Freihand 114817">
                  <a:extLst>
                    <a:ext uri="{FF2B5EF4-FFF2-40B4-BE49-F238E27FC236}">
                      <a16:creationId xmlns:a16="http://schemas.microsoft.com/office/drawing/2014/main" id="{88C299E9-6AA5-4F1B-B319-A743C19E5F0B}"/>
                    </a:ext>
                  </a:extLst>
                </p:cNvPr>
                <p:cNvPicPr/>
                <p:nvPr/>
              </p:nvPicPr>
              <p:blipFill>
                <a:blip r:embed="rId48"/>
                <a:stretch>
                  <a:fillRect/>
                </a:stretch>
              </p:blipFill>
              <p:spPr>
                <a:xfrm>
                  <a:off x="6552717" y="5099416"/>
                  <a:ext cx="82800" cy="14083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114819" name="Freihand 114818">
                  <a:extLst>
                    <a:ext uri="{FF2B5EF4-FFF2-40B4-BE49-F238E27FC236}">
                      <a16:creationId xmlns:a16="http://schemas.microsoft.com/office/drawing/2014/main" id="{FAA358C3-C3BC-4BB4-82C8-FAFC913608CE}"/>
                    </a:ext>
                  </a:extLst>
                </p14:cNvPr>
                <p14:cNvContentPartPr/>
                <p14:nvPr/>
              </p14:nvContentPartPr>
              <p14:xfrm>
                <a:off x="6330597" y="6447616"/>
                <a:ext cx="1804320" cy="79560"/>
              </p14:xfrm>
            </p:contentPart>
          </mc:Choice>
          <mc:Fallback>
            <p:pic>
              <p:nvPicPr>
                <p:cNvPr id="114819" name="Freihand 114818">
                  <a:extLst>
                    <a:ext uri="{FF2B5EF4-FFF2-40B4-BE49-F238E27FC236}">
                      <a16:creationId xmlns:a16="http://schemas.microsoft.com/office/drawing/2014/main" id="{FAA358C3-C3BC-4BB4-82C8-FAFC913608CE}"/>
                    </a:ext>
                  </a:extLst>
                </p:cNvPr>
                <p:cNvPicPr/>
                <p:nvPr/>
              </p:nvPicPr>
              <p:blipFill>
                <a:blip r:embed="rId50"/>
                <a:stretch>
                  <a:fillRect/>
                </a:stretch>
              </p:blipFill>
              <p:spPr>
                <a:xfrm>
                  <a:off x="6321597" y="6438976"/>
                  <a:ext cx="1821960" cy="9720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114820" name="Freihand 114819">
                  <a:extLst>
                    <a:ext uri="{FF2B5EF4-FFF2-40B4-BE49-F238E27FC236}">
                      <a16:creationId xmlns:a16="http://schemas.microsoft.com/office/drawing/2014/main" id="{F2E37DCC-268E-4218-A279-F800300ACB5E}"/>
                    </a:ext>
                  </a:extLst>
                </p14:cNvPr>
                <p14:cNvContentPartPr/>
                <p14:nvPr/>
              </p14:nvContentPartPr>
              <p14:xfrm>
                <a:off x="8093157" y="6410536"/>
                <a:ext cx="150120" cy="168840"/>
              </p14:xfrm>
            </p:contentPart>
          </mc:Choice>
          <mc:Fallback>
            <p:pic>
              <p:nvPicPr>
                <p:cNvPr id="114820" name="Freihand 114819">
                  <a:extLst>
                    <a:ext uri="{FF2B5EF4-FFF2-40B4-BE49-F238E27FC236}">
                      <a16:creationId xmlns:a16="http://schemas.microsoft.com/office/drawing/2014/main" id="{F2E37DCC-268E-4218-A279-F800300ACB5E}"/>
                    </a:ext>
                  </a:extLst>
                </p:cNvPr>
                <p:cNvPicPr/>
                <p:nvPr/>
              </p:nvPicPr>
              <p:blipFill>
                <a:blip r:embed="rId52"/>
                <a:stretch>
                  <a:fillRect/>
                </a:stretch>
              </p:blipFill>
              <p:spPr>
                <a:xfrm>
                  <a:off x="8084157" y="6401896"/>
                  <a:ext cx="167760" cy="18648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114822" name="Freihand 114821">
                  <a:extLst>
                    <a:ext uri="{FF2B5EF4-FFF2-40B4-BE49-F238E27FC236}">
                      <a16:creationId xmlns:a16="http://schemas.microsoft.com/office/drawing/2014/main" id="{C5A004DA-8506-485F-B6BC-17AF2BF04DC8}"/>
                    </a:ext>
                  </a:extLst>
                </p14:cNvPr>
                <p14:cNvContentPartPr/>
                <p14:nvPr/>
              </p14:nvContentPartPr>
              <p14:xfrm>
                <a:off x="6479637" y="4958296"/>
                <a:ext cx="230400" cy="192240"/>
              </p14:xfrm>
            </p:contentPart>
          </mc:Choice>
          <mc:Fallback>
            <p:pic>
              <p:nvPicPr>
                <p:cNvPr id="114822" name="Freihand 114821">
                  <a:extLst>
                    <a:ext uri="{FF2B5EF4-FFF2-40B4-BE49-F238E27FC236}">
                      <a16:creationId xmlns:a16="http://schemas.microsoft.com/office/drawing/2014/main" id="{C5A004DA-8506-485F-B6BC-17AF2BF04DC8}"/>
                    </a:ext>
                  </a:extLst>
                </p:cNvPr>
                <p:cNvPicPr/>
                <p:nvPr/>
              </p:nvPicPr>
              <p:blipFill>
                <a:blip r:embed="rId54"/>
                <a:stretch>
                  <a:fillRect/>
                </a:stretch>
              </p:blipFill>
              <p:spPr>
                <a:xfrm>
                  <a:off x="6470637" y="4949296"/>
                  <a:ext cx="24804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114824" name="Freihand 114823">
                  <a:extLst>
                    <a:ext uri="{FF2B5EF4-FFF2-40B4-BE49-F238E27FC236}">
                      <a16:creationId xmlns:a16="http://schemas.microsoft.com/office/drawing/2014/main" id="{FEEB7596-6A95-4667-87EF-C5C6E267367A}"/>
                    </a:ext>
                  </a:extLst>
                </p14:cNvPr>
                <p14:cNvContentPartPr/>
                <p14:nvPr/>
              </p14:nvContentPartPr>
              <p14:xfrm>
                <a:off x="6220077" y="4842736"/>
                <a:ext cx="119880" cy="196920"/>
              </p14:xfrm>
            </p:contentPart>
          </mc:Choice>
          <mc:Fallback>
            <p:pic>
              <p:nvPicPr>
                <p:cNvPr id="114824" name="Freihand 114823">
                  <a:extLst>
                    <a:ext uri="{FF2B5EF4-FFF2-40B4-BE49-F238E27FC236}">
                      <a16:creationId xmlns:a16="http://schemas.microsoft.com/office/drawing/2014/main" id="{FEEB7596-6A95-4667-87EF-C5C6E267367A}"/>
                    </a:ext>
                  </a:extLst>
                </p:cNvPr>
                <p:cNvPicPr/>
                <p:nvPr/>
              </p:nvPicPr>
              <p:blipFill>
                <a:blip r:embed="rId56"/>
                <a:stretch>
                  <a:fillRect/>
                </a:stretch>
              </p:blipFill>
              <p:spPr>
                <a:xfrm>
                  <a:off x="6211437" y="4834096"/>
                  <a:ext cx="137520" cy="2145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114825" name="Freihand 114824">
                  <a:extLst>
                    <a:ext uri="{FF2B5EF4-FFF2-40B4-BE49-F238E27FC236}">
                      <a16:creationId xmlns:a16="http://schemas.microsoft.com/office/drawing/2014/main" id="{85CFA091-1824-46F7-A400-27E4516F9E72}"/>
                    </a:ext>
                  </a:extLst>
                </p14:cNvPr>
                <p14:cNvContentPartPr/>
                <p14:nvPr/>
              </p14:nvContentPartPr>
              <p14:xfrm>
                <a:off x="6299997" y="4937776"/>
                <a:ext cx="75600" cy="101880"/>
              </p14:xfrm>
            </p:contentPart>
          </mc:Choice>
          <mc:Fallback>
            <p:pic>
              <p:nvPicPr>
                <p:cNvPr id="114825" name="Freihand 114824">
                  <a:extLst>
                    <a:ext uri="{FF2B5EF4-FFF2-40B4-BE49-F238E27FC236}">
                      <a16:creationId xmlns:a16="http://schemas.microsoft.com/office/drawing/2014/main" id="{85CFA091-1824-46F7-A400-27E4516F9E72}"/>
                    </a:ext>
                  </a:extLst>
                </p:cNvPr>
                <p:cNvPicPr/>
                <p:nvPr/>
              </p:nvPicPr>
              <p:blipFill>
                <a:blip r:embed="rId58"/>
                <a:stretch>
                  <a:fillRect/>
                </a:stretch>
              </p:blipFill>
              <p:spPr>
                <a:xfrm>
                  <a:off x="6291357" y="4928776"/>
                  <a:ext cx="93240" cy="1195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114826" name="Freihand 114825">
                  <a:extLst>
                    <a:ext uri="{FF2B5EF4-FFF2-40B4-BE49-F238E27FC236}">
                      <a16:creationId xmlns:a16="http://schemas.microsoft.com/office/drawing/2014/main" id="{0158EC47-608F-4980-85C2-3D4E543659F3}"/>
                    </a:ext>
                  </a:extLst>
                </p14:cNvPr>
                <p14:cNvContentPartPr/>
                <p14:nvPr/>
              </p14:nvContentPartPr>
              <p14:xfrm>
                <a:off x="8054277" y="6589096"/>
                <a:ext cx="133200" cy="162000"/>
              </p14:xfrm>
            </p:contentPart>
          </mc:Choice>
          <mc:Fallback>
            <p:pic>
              <p:nvPicPr>
                <p:cNvPr id="114826" name="Freihand 114825">
                  <a:extLst>
                    <a:ext uri="{FF2B5EF4-FFF2-40B4-BE49-F238E27FC236}">
                      <a16:creationId xmlns:a16="http://schemas.microsoft.com/office/drawing/2014/main" id="{0158EC47-608F-4980-85C2-3D4E543659F3}"/>
                    </a:ext>
                  </a:extLst>
                </p:cNvPr>
                <p:cNvPicPr/>
                <p:nvPr/>
              </p:nvPicPr>
              <p:blipFill>
                <a:blip r:embed="rId60"/>
                <a:stretch>
                  <a:fillRect/>
                </a:stretch>
              </p:blipFill>
              <p:spPr>
                <a:xfrm>
                  <a:off x="8045277" y="6580456"/>
                  <a:ext cx="150840" cy="1796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114828" name="Freihand 114827">
                  <a:extLst>
                    <a:ext uri="{FF2B5EF4-FFF2-40B4-BE49-F238E27FC236}">
                      <a16:creationId xmlns:a16="http://schemas.microsoft.com/office/drawing/2014/main" id="{776B77DD-8B32-4F62-8C8F-899F9DE65DB6}"/>
                    </a:ext>
                  </a:extLst>
                </p14:cNvPr>
                <p14:cNvContentPartPr/>
                <p14:nvPr/>
              </p14:nvContentPartPr>
              <p14:xfrm>
                <a:off x="6848637" y="5020936"/>
                <a:ext cx="1249200" cy="1175040"/>
              </p14:xfrm>
            </p:contentPart>
          </mc:Choice>
          <mc:Fallback>
            <p:pic>
              <p:nvPicPr>
                <p:cNvPr id="114828" name="Freihand 114827">
                  <a:extLst>
                    <a:ext uri="{FF2B5EF4-FFF2-40B4-BE49-F238E27FC236}">
                      <a16:creationId xmlns:a16="http://schemas.microsoft.com/office/drawing/2014/main" id="{776B77DD-8B32-4F62-8C8F-899F9DE65DB6}"/>
                    </a:ext>
                  </a:extLst>
                </p:cNvPr>
                <p:cNvPicPr/>
                <p:nvPr/>
              </p:nvPicPr>
              <p:blipFill>
                <a:blip r:embed="rId62"/>
                <a:stretch>
                  <a:fillRect/>
                </a:stretch>
              </p:blipFill>
              <p:spPr>
                <a:xfrm>
                  <a:off x="6839997" y="5012296"/>
                  <a:ext cx="1266840" cy="119268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114829" name="Freihand 114828">
                  <a:extLst>
                    <a:ext uri="{FF2B5EF4-FFF2-40B4-BE49-F238E27FC236}">
                      <a16:creationId xmlns:a16="http://schemas.microsoft.com/office/drawing/2014/main" id="{EC556774-2F82-4E04-A6BF-3309111FD406}"/>
                    </a:ext>
                  </a:extLst>
                </p14:cNvPr>
                <p14:cNvContentPartPr/>
                <p14:nvPr/>
              </p14:nvContentPartPr>
              <p14:xfrm>
                <a:off x="7680597" y="5717536"/>
                <a:ext cx="22320" cy="154800"/>
              </p14:xfrm>
            </p:contentPart>
          </mc:Choice>
          <mc:Fallback>
            <p:pic>
              <p:nvPicPr>
                <p:cNvPr id="114829" name="Freihand 114828">
                  <a:extLst>
                    <a:ext uri="{FF2B5EF4-FFF2-40B4-BE49-F238E27FC236}">
                      <a16:creationId xmlns:a16="http://schemas.microsoft.com/office/drawing/2014/main" id="{EC556774-2F82-4E04-A6BF-3309111FD406}"/>
                    </a:ext>
                  </a:extLst>
                </p:cNvPr>
                <p:cNvPicPr/>
                <p:nvPr/>
              </p:nvPicPr>
              <p:blipFill>
                <a:blip r:embed="rId64"/>
                <a:stretch>
                  <a:fillRect/>
                </a:stretch>
              </p:blipFill>
              <p:spPr>
                <a:xfrm>
                  <a:off x="7671597" y="5708536"/>
                  <a:ext cx="3996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114830" name="Freihand 114829">
                  <a:extLst>
                    <a:ext uri="{FF2B5EF4-FFF2-40B4-BE49-F238E27FC236}">
                      <a16:creationId xmlns:a16="http://schemas.microsoft.com/office/drawing/2014/main" id="{ECD7001A-8A69-4911-89D4-BEDC489762F3}"/>
                    </a:ext>
                  </a:extLst>
                </p14:cNvPr>
                <p14:cNvContentPartPr/>
                <p14:nvPr/>
              </p14:nvContentPartPr>
              <p14:xfrm>
                <a:off x="7733157" y="5761096"/>
                <a:ext cx="68400" cy="101880"/>
              </p14:xfrm>
            </p:contentPart>
          </mc:Choice>
          <mc:Fallback>
            <p:pic>
              <p:nvPicPr>
                <p:cNvPr id="114830" name="Freihand 114829">
                  <a:extLst>
                    <a:ext uri="{FF2B5EF4-FFF2-40B4-BE49-F238E27FC236}">
                      <a16:creationId xmlns:a16="http://schemas.microsoft.com/office/drawing/2014/main" id="{ECD7001A-8A69-4911-89D4-BEDC489762F3}"/>
                    </a:ext>
                  </a:extLst>
                </p:cNvPr>
                <p:cNvPicPr/>
                <p:nvPr/>
              </p:nvPicPr>
              <p:blipFill>
                <a:blip r:embed="rId66"/>
                <a:stretch>
                  <a:fillRect/>
                </a:stretch>
              </p:blipFill>
              <p:spPr>
                <a:xfrm>
                  <a:off x="7724157" y="5752096"/>
                  <a:ext cx="86040" cy="11952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114831" name="Freihand 114830">
                  <a:extLst>
                    <a:ext uri="{FF2B5EF4-FFF2-40B4-BE49-F238E27FC236}">
                      <a16:creationId xmlns:a16="http://schemas.microsoft.com/office/drawing/2014/main" id="{FF02CC0E-5BD9-4D3A-A16F-B2CA6D9C3266}"/>
                    </a:ext>
                  </a:extLst>
                </p14:cNvPr>
                <p14:cNvContentPartPr/>
                <p14:nvPr/>
              </p14:nvContentPartPr>
              <p14:xfrm>
                <a:off x="7845117" y="5783056"/>
                <a:ext cx="70920" cy="58680"/>
              </p14:xfrm>
            </p:contentPart>
          </mc:Choice>
          <mc:Fallback>
            <p:pic>
              <p:nvPicPr>
                <p:cNvPr id="114831" name="Freihand 114830">
                  <a:extLst>
                    <a:ext uri="{FF2B5EF4-FFF2-40B4-BE49-F238E27FC236}">
                      <a16:creationId xmlns:a16="http://schemas.microsoft.com/office/drawing/2014/main" id="{FF02CC0E-5BD9-4D3A-A16F-B2CA6D9C3266}"/>
                    </a:ext>
                  </a:extLst>
                </p:cNvPr>
                <p:cNvPicPr/>
                <p:nvPr/>
              </p:nvPicPr>
              <p:blipFill>
                <a:blip r:embed="rId68"/>
                <a:stretch>
                  <a:fillRect/>
                </a:stretch>
              </p:blipFill>
              <p:spPr>
                <a:xfrm>
                  <a:off x="7836117" y="5774056"/>
                  <a:ext cx="88560" cy="7632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114832" name="Freihand 114831">
                  <a:extLst>
                    <a:ext uri="{FF2B5EF4-FFF2-40B4-BE49-F238E27FC236}">
                      <a16:creationId xmlns:a16="http://schemas.microsoft.com/office/drawing/2014/main" id="{BA2A0EDE-E310-49C5-8CA4-F8CE25CF32EE}"/>
                    </a:ext>
                  </a:extLst>
                </p14:cNvPr>
                <p14:cNvContentPartPr/>
                <p14:nvPr/>
              </p14:nvContentPartPr>
              <p14:xfrm>
                <a:off x="7945557" y="5762896"/>
                <a:ext cx="155520" cy="178560"/>
              </p14:xfrm>
            </p:contentPart>
          </mc:Choice>
          <mc:Fallback>
            <p:pic>
              <p:nvPicPr>
                <p:cNvPr id="114832" name="Freihand 114831">
                  <a:extLst>
                    <a:ext uri="{FF2B5EF4-FFF2-40B4-BE49-F238E27FC236}">
                      <a16:creationId xmlns:a16="http://schemas.microsoft.com/office/drawing/2014/main" id="{BA2A0EDE-E310-49C5-8CA4-F8CE25CF32EE}"/>
                    </a:ext>
                  </a:extLst>
                </p:cNvPr>
                <p:cNvPicPr/>
                <p:nvPr/>
              </p:nvPicPr>
              <p:blipFill>
                <a:blip r:embed="rId70"/>
                <a:stretch>
                  <a:fillRect/>
                </a:stretch>
              </p:blipFill>
              <p:spPr>
                <a:xfrm>
                  <a:off x="7936917" y="5753896"/>
                  <a:ext cx="173160" cy="19620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114833" name="Freihand 114832">
                  <a:extLst>
                    <a:ext uri="{FF2B5EF4-FFF2-40B4-BE49-F238E27FC236}">
                      <a16:creationId xmlns:a16="http://schemas.microsoft.com/office/drawing/2014/main" id="{B4E49BD4-E260-4DE3-902E-B25E9119D8D8}"/>
                    </a:ext>
                  </a:extLst>
                </p14:cNvPr>
                <p14:cNvContentPartPr/>
                <p14:nvPr/>
              </p14:nvContentPartPr>
              <p14:xfrm>
                <a:off x="8121957" y="5676496"/>
                <a:ext cx="189000" cy="144000"/>
              </p14:xfrm>
            </p:contentPart>
          </mc:Choice>
          <mc:Fallback>
            <p:pic>
              <p:nvPicPr>
                <p:cNvPr id="114833" name="Freihand 114832">
                  <a:extLst>
                    <a:ext uri="{FF2B5EF4-FFF2-40B4-BE49-F238E27FC236}">
                      <a16:creationId xmlns:a16="http://schemas.microsoft.com/office/drawing/2014/main" id="{B4E49BD4-E260-4DE3-902E-B25E9119D8D8}"/>
                    </a:ext>
                  </a:extLst>
                </p:cNvPr>
                <p:cNvPicPr/>
                <p:nvPr/>
              </p:nvPicPr>
              <p:blipFill>
                <a:blip r:embed="rId72"/>
                <a:stretch>
                  <a:fillRect/>
                </a:stretch>
              </p:blipFill>
              <p:spPr>
                <a:xfrm>
                  <a:off x="8113317" y="5667496"/>
                  <a:ext cx="206640" cy="16164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114834" name="Freihand 114833">
                  <a:extLst>
                    <a:ext uri="{FF2B5EF4-FFF2-40B4-BE49-F238E27FC236}">
                      <a16:creationId xmlns:a16="http://schemas.microsoft.com/office/drawing/2014/main" id="{F4C9FB7B-C602-4D9B-AF29-A2BBA6B5EADB}"/>
                    </a:ext>
                  </a:extLst>
                </p14:cNvPr>
                <p14:cNvContentPartPr/>
                <p14:nvPr/>
              </p14:nvContentPartPr>
              <p14:xfrm>
                <a:off x="8309517" y="5746336"/>
                <a:ext cx="86760" cy="92160"/>
              </p14:xfrm>
            </p:contentPart>
          </mc:Choice>
          <mc:Fallback>
            <p:pic>
              <p:nvPicPr>
                <p:cNvPr id="114834" name="Freihand 114833">
                  <a:extLst>
                    <a:ext uri="{FF2B5EF4-FFF2-40B4-BE49-F238E27FC236}">
                      <a16:creationId xmlns:a16="http://schemas.microsoft.com/office/drawing/2014/main" id="{F4C9FB7B-C602-4D9B-AF29-A2BBA6B5EADB}"/>
                    </a:ext>
                  </a:extLst>
                </p:cNvPr>
                <p:cNvPicPr/>
                <p:nvPr/>
              </p:nvPicPr>
              <p:blipFill>
                <a:blip r:embed="rId74"/>
                <a:stretch>
                  <a:fillRect/>
                </a:stretch>
              </p:blipFill>
              <p:spPr>
                <a:xfrm>
                  <a:off x="8300877" y="5737336"/>
                  <a:ext cx="10440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114836" name="Freihand 114835">
                  <a:extLst>
                    <a:ext uri="{FF2B5EF4-FFF2-40B4-BE49-F238E27FC236}">
                      <a16:creationId xmlns:a16="http://schemas.microsoft.com/office/drawing/2014/main" id="{C3679311-875B-4C4B-88FA-2C5AD07C2910}"/>
                    </a:ext>
                  </a:extLst>
                </p14:cNvPr>
                <p14:cNvContentPartPr/>
                <p14:nvPr/>
              </p14:nvContentPartPr>
              <p14:xfrm>
                <a:off x="9871557" y="5631856"/>
                <a:ext cx="16920" cy="186480"/>
              </p14:xfrm>
            </p:contentPart>
          </mc:Choice>
          <mc:Fallback>
            <p:pic>
              <p:nvPicPr>
                <p:cNvPr id="114836" name="Freihand 114835">
                  <a:extLst>
                    <a:ext uri="{FF2B5EF4-FFF2-40B4-BE49-F238E27FC236}">
                      <a16:creationId xmlns:a16="http://schemas.microsoft.com/office/drawing/2014/main" id="{C3679311-875B-4C4B-88FA-2C5AD07C2910}"/>
                    </a:ext>
                  </a:extLst>
                </p:cNvPr>
                <p:cNvPicPr/>
                <p:nvPr/>
              </p:nvPicPr>
              <p:blipFill>
                <a:blip r:embed="rId76"/>
                <a:stretch>
                  <a:fillRect/>
                </a:stretch>
              </p:blipFill>
              <p:spPr>
                <a:xfrm>
                  <a:off x="9862557" y="5623216"/>
                  <a:ext cx="3456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114837" name="Freihand 114836">
                  <a:extLst>
                    <a:ext uri="{FF2B5EF4-FFF2-40B4-BE49-F238E27FC236}">
                      <a16:creationId xmlns:a16="http://schemas.microsoft.com/office/drawing/2014/main" id="{D332E572-07B1-48E4-BCAB-6F50974B27C1}"/>
                    </a:ext>
                  </a:extLst>
                </p14:cNvPr>
                <p14:cNvContentPartPr/>
                <p14:nvPr/>
              </p14:nvContentPartPr>
              <p14:xfrm>
                <a:off x="9798117" y="5615656"/>
                <a:ext cx="131040" cy="179280"/>
              </p14:xfrm>
            </p:contentPart>
          </mc:Choice>
          <mc:Fallback>
            <p:pic>
              <p:nvPicPr>
                <p:cNvPr id="114837" name="Freihand 114836">
                  <a:extLst>
                    <a:ext uri="{FF2B5EF4-FFF2-40B4-BE49-F238E27FC236}">
                      <a16:creationId xmlns:a16="http://schemas.microsoft.com/office/drawing/2014/main" id="{D332E572-07B1-48E4-BCAB-6F50974B27C1}"/>
                    </a:ext>
                  </a:extLst>
                </p:cNvPr>
                <p:cNvPicPr/>
                <p:nvPr/>
              </p:nvPicPr>
              <p:blipFill>
                <a:blip r:embed="rId78"/>
                <a:stretch>
                  <a:fillRect/>
                </a:stretch>
              </p:blipFill>
              <p:spPr>
                <a:xfrm>
                  <a:off x="9789117" y="5606656"/>
                  <a:ext cx="14868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114838" name="Freihand 114837">
                  <a:extLst>
                    <a:ext uri="{FF2B5EF4-FFF2-40B4-BE49-F238E27FC236}">
                      <a16:creationId xmlns:a16="http://schemas.microsoft.com/office/drawing/2014/main" id="{07A6F8B9-B572-4D06-913E-77D3BF104480}"/>
                    </a:ext>
                  </a:extLst>
                </p14:cNvPr>
                <p14:cNvContentPartPr/>
                <p14:nvPr/>
              </p14:nvContentPartPr>
              <p14:xfrm>
                <a:off x="9903597" y="5690176"/>
                <a:ext cx="120600" cy="84240"/>
              </p14:xfrm>
            </p:contentPart>
          </mc:Choice>
          <mc:Fallback>
            <p:pic>
              <p:nvPicPr>
                <p:cNvPr id="114838" name="Freihand 114837">
                  <a:extLst>
                    <a:ext uri="{FF2B5EF4-FFF2-40B4-BE49-F238E27FC236}">
                      <a16:creationId xmlns:a16="http://schemas.microsoft.com/office/drawing/2014/main" id="{07A6F8B9-B572-4D06-913E-77D3BF104480}"/>
                    </a:ext>
                  </a:extLst>
                </p:cNvPr>
                <p:cNvPicPr/>
                <p:nvPr/>
              </p:nvPicPr>
              <p:blipFill>
                <a:blip r:embed="rId80"/>
                <a:stretch>
                  <a:fillRect/>
                </a:stretch>
              </p:blipFill>
              <p:spPr>
                <a:xfrm>
                  <a:off x="9894957" y="5681536"/>
                  <a:ext cx="138240" cy="10188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114839" name="Freihand 114838">
                  <a:extLst>
                    <a:ext uri="{FF2B5EF4-FFF2-40B4-BE49-F238E27FC236}">
                      <a16:creationId xmlns:a16="http://schemas.microsoft.com/office/drawing/2014/main" id="{CBA9EF11-A18E-4CF0-B64A-7B5DD95C57F2}"/>
                    </a:ext>
                  </a:extLst>
                </p14:cNvPr>
                <p14:cNvContentPartPr/>
                <p14:nvPr/>
              </p14:nvContentPartPr>
              <p14:xfrm>
                <a:off x="10046877" y="5580736"/>
                <a:ext cx="173160" cy="148320"/>
              </p14:xfrm>
            </p:contentPart>
          </mc:Choice>
          <mc:Fallback>
            <p:pic>
              <p:nvPicPr>
                <p:cNvPr id="114839" name="Freihand 114838">
                  <a:extLst>
                    <a:ext uri="{FF2B5EF4-FFF2-40B4-BE49-F238E27FC236}">
                      <a16:creationId xmlns:a16="http://schemas.microsoft.com/office/drawing/2014/main" id="{CBA9EF11-A18E-4CF0-B64A-7B5DD95C57F2}"/>
                    </a:ext>
                  </a:extLst>
                </p:cNvPr>
                <p:cNvPicPr/>
                <p:nvPr/>
              </p:nvPicPr>
              <p:blipFill>
                <a:blip r:embed="rId82"/>
                <a:stretch>
                  <a:fillRect/>
                </a:stretch>
              </p:blipFill>
              <p:spPr>
                <a:xfrm>
                  <a:off x="10037877" y="5572096"/>
                  <a:ext cx="190800" cy="16596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114840" name="Freihand 114839">
                  <a:extLst>
                    <a:ext uri="{FF2B5EF4-FFF2-40B4-BE49-F238E27FC236}">
                      <a16:creationId xmlns:a16="http://schemas.microsoft.com/office/drawing/2014/main" id="{F081FDA4-B304-4BCF-AD0D-B511707BB7CD}"/>
                    </a:ext>
                  </a:extLst>
                </p14:cNvPr>
                <p14:cNvContentPartPr/>
                <p14:nvPr/>
              </p14:nvContentPartPr>
              <p14:xfrm>
                <a:off x="10194837" y="5568856"/>
                <a:ext cx="360" cy="8280"/>
              </p14:xfrm>
            </p:contentPart>
          </mc:Choice>
          <mc:Fallback>
            <p:pic>
              <p:nvPicPr>
                <p:cNvPr id="114840" name="Freihand 114839">
                  <a:extLst>
                    <a:ext uri="{FF2B5EF4-FFF2-40B4-BE49-F238E27FC236}">
                      <a16:creationId xmlns:a16="http://schemas.microsoft.com/office/drawing/2014/main" id="{F081FDA4-B304-4BCF-AD0D-B511707BB7CD}"/>
                    </a:ext>
                  </a:extLst>
                </p:cNvPr>
                <p:cNvPicPr/>
                <p:nvPr/>
              </p:nvPicPr>
              <p:blipFill>
                <a:blip r:embed="rId84"/>
                <a:stretch>
                  <a:fillRect/>
                </a:stretch>
              </p:blipFill>
              <p:spPr>
                <a:xfrm>
                  <a:off x="10186197" y="5560216"/>
                  <a:ext cx="18000" cy="2592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114841" name="Freihand 114840">
                  <a:extLst>
                    <a:ext uri="{FF2B5EF4-FFF2-40B4-BE49-F238E27FC236}">
                      <a16:creationId xmlns:a16="http://schemas.microsoft.com/office/drawing/2014/main" id="{07E07737-284C-4E47-B0BE-FC19BD33C1FE}"/>
                    </a:ext>
                  </a:extLst>
                </p14:cNvPr>
                <p14:cNvContentPartPr/>
                <p14:nvPr/>
              </p14:nvContentPartPr>
              <p14:xfrm>
                <a:off x="10231917" y="5515936"/>
                <a:ext cx="342000" cy="250920"/>
              </p14:xfrm>
            </p:contentPart>
          </mc:Choice>
          <mc:Fallback>
            <p:pic>
              <p:nvPicPr>
                <p:cNvPr id="114841" name="Freihand 114840">
                  <a:extLst>
                    <a:ext uri="{FF2B5EF4-FFF2-40B4-BE49-F238E27FC236}">
                      <a16:creationId xmlns:a16="http://schemas.microsoft.com/office/drawing/2014/main" id="{07E07737-284C-4E47-B0BE-FC19BD33C1FE}"/>
                    </a:ext>
                  </a:extLst>
                </p:cNvPr>
                <p:cNvPicPr/>
                <p:nvPr/>
              </p:nvPicPr>
              <p:blipFill>
                <a:blip r:embed="rId86"/>
                <a:stretch>
                  <a:fillRect/>
                </a:stretch>
              </p:blipFill>
              <p:spPr>
                <a:xfrm>
                  <a:off x="10223277" y="5507296"/>
                  <a:ext cx="359640" cy="26856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114843" name="Freihand 114842">
                  <a:extLst>
                    <a:ext uri="{FF2B5EF4-FFF2-40B4-BE49-F238E27FC236}">
                      <a16:creationId xmlns:a16="http://schemas.microsoft.com/office/drawing/2014/main" id="{3FB21914-66EA-460F-A5E8-1DC2F6B93D57}"/>
                    </a:ext>
                  </a:extLst>
                </p14:cNvPr>
                <p14:cNvContentPartPr/>
                <p14:nvPr/>
              </p14:nvContentPartPr>
              <p14:xfrm>
                <a:off x="10601277" y="5570296"/>
                <a:ext cx="104040" cy="69120"/>
              </p14:xfrm>
            </p:contentPart>
          </mc:Choice>
          <mc:Fallback>
            <p:pic>
              <p:nvPicPr>
                <p:cNvPr id="114843" name="Freihand 114842">
                  <a:extLst>
                    <a:ext uri="{FF2B5EF4-FFF2-40B4-BE49-F238E27FC236}">
                      <a16:creationId xmlns:a16="http://schemas.microsoft.com/office/drawing/2014/main" id="{3FB21914-66EA-460F-A5E8-1DC2F6B93D57}"/>
                    </a:ext>
                  </a:extLst>
                </p:cNvPr>
                <p:cNvPicPr/>
                <p:nvPr/>
              </p:nvPicPr>
              <p:blipFill>
                <a:blip r:embed="rId88"/>
                <a:stretch>
                  <a:fillRect/>
                </a:stretch>
              </p:blipFill>
              <p:spPr>
                <a:xfrm>
                  <a:off x="10592637" y="5561296"/>
                  <a:ext cx="121680" cy="867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114844" name="Freihand 114843">
                  <a:extLst>
                    <a:ext uri="{FF2B5EF4-FFF2-40B4-BE49-F238E27FC236}">
                      <a16:creationId xmlns:a16="http://schemas.microsoft.com/office/drawing/2014/main" id="{E2D3344D-C914-441F-ADA5-E249D640C050}"/>
                    </a:ext>
                  </a:extLst>
                </p14:cNvPr>
                <p14:cNvContentPartPr/>
                <p14:nvPr/>
              </p14:nvContentPartPr>
              <p14:xfrm>
                <a:off x="10725117" y="5544376"/>
                <a:ext cx="53640" cy="35280"/>
              </p14:xfrm>
            </p:contentPart>
          </mc:Choice>
          <mc:Fallback>
            <p:pic>
              <p:nvPicPr>
                <p:cNvPr id="114844" name="Freihand 114843">
                  <a:extLst>
                    <a:ext uri="{FF2B5EF4-FFF2-40B4-BE49-F238E27FC236}">
                      <a16:creationId xmlns:a16="http://schemas.microsoft.com/office/drawing/2014/main" id="{E2D3344D-C914-441F-ADA5-E249D640C050}"/>
                    </a:ext>
                  </a:extLst>
                </p:cNvPr>
                <p:cNvPicPr/>
                <p:nvPr/>
              </p:nvPicPr>
              <p:blipFill>
                <a:blip r:embed="rId90"/>
                <a:stretch>
                  <a:fillRect/>
                </a:stretch>
              </p:blipFill>
              <p:spPr>
                <a:xfrm>
                  <a:off x="10716477" y="5535736"/>
                  <a:ext cx="71280" cy="5292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114845" name="Freihand 114844">
                  <a:extLst>
                    <a:ext uri="{FF2B5EF4-FFF2-40B4-BE49-F238E27FC236}">
                      <a16:creationId xmlns:a16="http://schemas.microsoft.com/office/drawing/2014/main" id="{E1188846-39EE-4BEE-8135-E8C5E0E5AE66}"/>
                    </a:ext>
                  </a:extLst>
                </p14:cNvPr>
                <p14:cNvContentPartPr/>
                <p14:nvPr/>
              </p14:nvContentPartPr>
              <p14:xfrm>
                <a:off x="10792797" y="5513056"/>
                <a:ext cx="96120" cy="66960"/>
              </p14:xfrm>
            </p:contentPart>
          </mc:Choice>
          <mc:Fallback>
            <p:pic>
              <p:nvPicPr>
                <p:cNvPr id="114845" name="Freihand 114844">
                  <a:extLst>
                    <a:ext uri="{FF2B5EF4-FFF2-40B4-BE49-F238E27FC236}">
                      <a16:creationId xmlns:a16="http://schemas.microsoft.com/office/drawing/2014/main" id="{E1188846-39EE-4BEE-8135-E8C5E0E5AE66}"/>
                    </a:ext>
                  </a:extLst>
                </p:cNvPr>
                <p:cNvPicPr/>
                <p:nvPr/>
              </p:nvPicPr>
              <p:blipFill>
                <a:blip r:embed="rId92"/>
                <a:stretch>
                  <a:fillRect/>
                </a:stretch>
              </p:blipFill>
              <p:spPr>
                <a:xfrm>
                  <a:off x="10784157" y="5504416"/>
                  <a:ext cx="113760" cy="8460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114846" name="Freihand 114845">
                  <a:extLst>
                    <a:ext uri="{FF2B5EF4-FFF2-40B4-BE49-F238E27FC236}">
                      <a16:creationId xmlns:a16="http://schemas.microsoft.com/office/drawing/2014/main" id="{A6E79A71-5F06-4591-8C31-9386FD796872}"/>
                    </a:ext>
                  </a:extLst>
                </p14:cNvPr>
                <p14:cNvContentPartPr/>
                <p14:nvPr/>
              </p14:nvContentPartPr>
              <p14:xfrm>
                <a:off x="11042997" y="5486416"/>
                <a:ext cx="72000" cy="86040"/>
              </p14:xfrm>
            </p:contentPart>
          </mc:Choice>
          <mc:Fallback>
            <p:pic>
              <p:nvPicPr>
                <p:cNvPr id="114846" name="Freihand 114845">
                  <a:extLst>
                    <a:ext uri="{FF2B5EF4-FFF2-40B4-BE49-F238E27FC236}">
                      <a16:creationId xmlns:a16="http://schemas.microsoft.com/office/drawing/2014/main" id="{A6E79A71-5F06-4591-8C31-9386FD796872}"/>
                    </a:ext>
                  </a:extLst>
                </p:cNvPr>
                <p:cNvPicPr/>
                <p:nvPr/>
              </p:nvPicPr>
              <p:blipFill>
                <a:blip r:embed="rId94"/>
                <a:stretch>
                  <a:fillRect/>
                </a:stretch>
              </p:blipFill>
              <p:spPr>
                <a:xfrm>
                  <a:off x="11033997" y="5477416"/>
                  <a:ext cx="89640" cy="10368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114847" name="Freihand 114846">
                  <a:extLst>
                    <a:ext uri="{FF2B5EF4-FFF2-40B4-BE49-F238E27FC236}">
                      <a16:creationId xmlns:a16="http://schemas.microsoft.com/office/drawing/2014/main" id="{6A704517-C49B-47F1-877D-EAB296D028E9}"/>
                    </a:ext>
                  </a:extLst>
                </p14:cNvPr>
                <p14:cNvContentPartPr/>
                <p14:nvPr/>
              </p14:nvContentPartPr>
              <p14:xfrm>
                <a:off x="11143437" y="5442496"/>
                <a:ext cx="362520" cy="87480"/>
              </p14:xfrm>
            </p:contentPart>
          </mc:Choice>
          <mc:Fallback>
            <p:pic>
              <p:nvPicPr>
                <p:cNvPr id="114847" name="Freihand 114846">
                  <a:extLst>
                    <a:ext uri="{FF2B5EF4-FFF2-40B4-BE49-F238E27FC236}">
                      <a16:creationId xmlns:a16="http://schemas.microsoft.com/office/drawing/2014/main" id="{6A704517-C49B-47F1-877D-EAB296D028E9}"/>
                    </a:ext>
                  </a:extLst>
                </p:cNvPr>
                <p:cNvPicPr/>
                <p:nvPr/>
              </p:nvPicPr>
              <p:blipFill>
                <a:blip r:embed="rId96"/>
                <a:stretch>
                  <a:fillRect/>
                </a:stretch>
              </p:blipFill>
              <p:spPr>
                <a:xfrm>
                  <a:off x="11134797" y="5433496"/>
                  <a:ext cx="38016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114849" name="Freihand 114848">
                  <a:extLst>
                    <a:ext uri="{FF2B5EF4-FFF2-40B4-BE49-F238E27FC236}">
                      <a16:creationId xmlns:a16="http://schemas.microsoft.com/office/drawing/2014/main" id="{86D6860F-84C2-4259-B997-99084A523FDC}"/>
                    </a:ext>
                  </a:extLst>
                </p14:cNvPr>
                <p14:cNvContentPartPr/>
                <p14:nvPr/>
              </p14:nvContentPartPr>
              <p14:xfrm>
                <a:off x="7669077" y="5821216"/>
                <a:ext cx="783720" cy="96840"/>
              </p14:xfrm>
            </p:contentPart>
          </mc:Choice>
          <mc:Fallback>
            <p:pic>
              <p:nvPicPr>
                <p:cNvPr id="114849" name="Freihand 114848">
                  <a:extLst>
                    <a:ext uri="{FF2B5EF4-FFF2-40B4-BE49-F238E27FC236}">
                      <a16:creationId xmlns:a16="http://schemas.microsoft.com/office/drawing/2014/main" id="{86D6860F-84C2-4259-B997-99084A523FDC}"/>
                    </a:ext>
                  </a:extLst>
                </p:cNvPr>
                <p:cNvPicPr/>
                <p:nvPr/>
              </p:nvPicPr>
              <p:blipFill>
                <a:blip r:embed="rId98"/>
                <a:stretch>
                  <a:fillRect/>
                </a:stretch>
              </p:blipFill>
              <p:spPr>
                <a:xfrm>
                  <a:off x="7660437" y="5812216"/>
                  <a:ext cx="801360" cy="11448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114851" name="Freihand 114850">
                  <a:extLst>
                    <a:ext uri="{FF2B5EF4-FFF2-40B4-BE49-F238E27FC236}">
                      <a16:creationId xmlns:a16="http://schemas.microsoft.com/office/drawing/2014/main" id="{980D9606-F0D5-4722-B06E-714FD5E76323}"/>
                    </a:ext>
                  </a:extLst>
                </p14:cNvPr>
                <p14:cNvContentPartPr/>
                <p14:nvPr/>
              </p14:nvContentPartPr>
              <p14:xfrm>
                <a:off x="6113877" y="4777936"/>
                <a:ext cx="313200" cy="339120"/>
              </p14:xfrm>
            </p:contentPart>
          </mc:Choice>
          <mc:Fallback>
            <p:pic>
              <p:nvPicPr>
                <p:cNvPr id="114851" name="Freihand 114850">
                  <a:extLst>
                    <a:ext uri="{FF2B5EF4-FFF2-40B4-BE49-F238E27FC236}">
                      <a16:creationId xmlns:a16="http://schemas.microsoft.com/office/drawing/2014/main" id="{980D9606-F0D5-4722-B06E-714FD5E76323}"/>
                    </a:ext>
                  </a:extLst>
                </p:cNvPr>
                <p:cNvPicPr/>
                <p:nvPr/>
              </p:nvPicPr>
              <p:blipFill>
                <a:blip r:embed="rId100"/>
                <a:stretch>
                  <a:fillRect/>
                </a:stretch>
              </p:blipFill>
              <p:spPr>
                <a:xfrm>
                  <a:off x="6104877" y="4768936"/>
                  <a:ext cx="330840" cy="35676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114853" name="Freihand 114852">
                  <a:extLst>
                    <a:ext uri="{FF2B5EF4-FFF2-40B4-BE49-F238E27FC236}">
                      <a16:creationId xmlns:a16="http://schemas.microsoft.com/office/drawing/2014/main" id="{3066A50E-A8F7-4E43-9F53-A8084346C62D}"/>
                    </a:ext>
                  </a:extLst>
                </p14:cNvPr>
                <p14:cNvContentPartPr/>
                <p14:nvPr/>
              </p14:nvContentPartPr>
              <p14:xfrm>
                <a:off x="7993437" y="6517816"/>
                <a:ext cx="236880" cy="344160"/>
              </p14:xfrm>
            </p:contentPart>
          </mc:Choice>
          <mc:Fallback>
            <p:pic>
              <p:nvPicPr>
                <p:cNvPr id="114853" name="Freihand 114852">
                  <a:extLst>
                    <a:ext uri="{FF2B5EF4-FFF2-40B4-BE49-F238E27FC236}">
                      <a16:creationId xmlns:a16="http://schemas.microsoft.com/office/drawing/2014/main" id="{3066A50E-A8F7-4E43-9F53-A8084346C62D}"/>
                    </a:ext>
                  </a:extLst>
                </p:cNvPr>
                <p:cNvPicPr/>
                <p:nvPr/>
              </p:nvPicPr>
              <p:blipFill>
                <a:blip r:embed="rId102"/>
                <a:stretch>
                  <a:fillRect/>
                </a:stretch>
              </p:blipFill>
              <p:spPr>
                <a:xfrm>
                  <a:off x="7984437" y="6508816"/>
                  <a:ext cx="254520" cy="36180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114861" name="Freihand 114860">
                  <a:extLst>
                    <a:ext uri="{FF2B5EF4-FFF2-40B4-BE49-F238E27FC236}">
                      <a16:creationId xmlns:a16="http://schemas.microsoft.com/office/drawing/2014/main" id="{65116899-62BB-4A85-9A5D-9B443DB7FB5F}"/>
                    </a:ext>
                  </a:extLst>
                </p14:cNvPr>
                <p14:cNvContentPartPr/>
                <p14:nvPr/>
              </p14:nvContentPartPr>
              <p14:xfrm>
                <a:off x="8834397" y="5348176"/>
                <a:ext cx="1575720" cy="1123920"/>
              </p14:xfrm>
            </p:contentPart>
          </mc:Choice>
          <mc:Fallback>
            <p:pic>
              <p:nvPicPr>
                <p:cNvPr id="114861" name="Freihand 114860">
                  <a:extLst>
                    <a:ext uri="{FF2B5EF4-FFF2-40B4-BE49-F238E27FC236}">
                      <a16:creationId xmlns:a16="http://schemas.microsoft.com/office/drawing/2014/main" id="{65116899-62BB-4A85-9A5D-9B443DB7FB5F}"/>
                    </a:ext>
                  </a:extLst>
                </p:cNvPr>
                <p:cNvPicPr/>
                <p:nvPr/>
              </p:nvPicPr>
              <p:blipFill>
                <a:blip r:embed="rId104"/>
                <a:stretch>
                  <a:fillRect/>
                </a:stretch>
              </p:blipFill>
              <p:spPr>
                <a:xfrm>
                  <a:off x="8825757" y="5339176"/>
                  <a:ext cx="1593360" cy="114156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114863" name="Freihand 114862">
                  <a:extLst>
                    <a:ext uri="{FF2B5EF4-FFF2-40B4-BE49-F238E27FC236}">
                      <a16:creationId xmlns:a16="http://schemas.microsoft.com/office/drawing/2014/main" id="{C9D7F30B-92A9-45FC-962B-17EE6E6B85F6}"/>
                    </a:ext>
                  </a:extLst>
                </p14:cNvPr>
                <p14:cNvContentPartPr/>
                <p14:nvPr/>
              </p14:nvContentPartPr>
              <p14:xfrm>
                <a:off x="8839797" y="5574976"/>
                <a:ext cx="278640" cy="380160"/>
              </p14:xfrm>
            </p:contentPart>
          </mc:Choice>
          <mc:Fallback>
            <p:pic>
              <p:nvPicPr>
                <p:cNvPr id="114863" name="Freihand 114862">
                  <a:extLst>
                    <a:ext uri="{FF2B5EF4-FFF2-40B4-BE49-F238E27FC236}">
                      <a16:creationId xmlns:a16="http://schemas.microsoft.com/office/drawing/2014/main" id="{C9D7F30B-92A9-45FC-962B-17EE6E6B85F6}"/>
                    </a:ext>
                  </a:extLst>
                </p:cNvPr>
                <p:cNvPicPr/>
                <p:nvPr/>
              </p:nvPicPr>
              <p:blipFill>
                <a:blip r:embed="rId106"/>
                <a:stretch>
                  <a:fillRect/>
                </a:stretch>
              </p:blipFill>
              <p:spPr>
                <a:xfrm>
                  <a:off x="8830797" y="5566336"/>
                  <a:ext cx="296280" cy="39780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114864" name="Freihand 114863">
                  <a:extLst>
                    <a:ext uri="{FF2B5EF4-FFF2-40B4-BE49-F238E27FC236}">
                      <a16:creationId xmlns:a16="http://schemas.microsoft.com/office/drawing/2014/main" id="{8635DD6E-4EC4-4986-A9CB-A7104C1BAB5F}"/>
                    </a:ext>
                  </a:extLst>
                </p14:cNvPr>
                <p14:cNvContentPartPr/>
                <p14:nvPr/>
              </p14:nvContentPartPr>
              <p14:xfrm>
                <a:off x="8912877" y="5681176"/>
                <a:ext cx="369000" cy="438480"/>
              </p14:xfrm>
            </p:contentPart>
          </mc:Choice>
          <mc:Fallback>
            <p:pic>
              <p:nvPicPr>
                <p:cNvPr id="114864" name="Freihand 114863">
                  <a:extLst>
                    <a:ext uri="{FF2B5EF4-FFF2-40B4-BE49-F238E27FC236}">
                      <a16:creationId xmlns:a16="http://schemas.microsoft.com/office/drawing/2014/main" id="{8635DD6E-4EC4-4986-A9CB-A7104C1BAB5F}"/>
                    </a:ext>
                  </a:extLst>
                </p:cNvPr>
                <p:cNvPicPr/>
                <p:nvPr/>
              </p:nvPicPr>
              <p:blipFill>
                <a:blip r:embed="rId108"/>
                <a:stretch>
                  <a:fillRect/>
                </a:stretch>
              </p:blipFill>
              <p:spPr>
                <a:xfrm>
                  <a:off x="8903877" y="5672176"/>
                  <a:ext cx="386640" cy="45612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114865" name="Freihand 114864">
                  <a:extLst>
                    <a:ext uri="{FF2B5EF4-FFF2-40B4-BE49-F238E27FC236}">
                      <a16:creationId xmlns:a16="http://schemas.microsoft.com/office/drawing/2014/main" id="{7709E36B-5FC0-4B79-BDA8-2374BD1FAD48}"/>
                    </a:ext>
                  </a:extLst>
                </p14:cNvPr>
                <p14:cNvContentPartPr/>
                <p14:nvPr/>
              </p14:nvContentPartPr>
              <p14:xfrm>
                <a:off x="9083157" y="5812576"/>
                <a:ext cx="327600" cy="354960"/>
              </p14:xfrm>
            </p:contentPart>
          </mc:Choice>
          <mc:Fallback>
            <p:pic>
              <p:nvPicPr>
                <p:cNvPr id="114865" name="Freihand 114864">
                  <a:extLst>
                    <a:ext uri="{FF2B5EF4-FFF2-40B4-BE49-F238E27FC236}">
                      <a16:creationId xmlns:a16="http://schemas.microsoft.com/office/drawing/2014/main" id="{7709E36B-5FC0-4B79-BDA8-2374BD1FAD48}"/>
                    </a:ext>
                  </a:extLst>
                </p:cNvPr>
                <p:cNvPicPr/>
                <p:nvPr/>
              </p:nvPicPr>
              <p:blipFill>
                <a:blip r:embed="rId110"/>
                <a:stretch>
                  <a:fillRect/>
                </a:stretch>
              </p:blipFill>
              <p:spPr>
                <a:xfrm>
                  <a:off x="9074517" y="5803576"/>
                  <a:ext cx="345240" cy="37260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114866" name="Freihand 114865">
                  <a:extLst>
                    <a:ext uri="{FF2B5EF4-FFF2-40B4-BE49-F238E27FC236}">
                      <a16:creationId xmlns:a16="http://schemas.microsoft.com/office/drawing/2014/main" id="{B8C5237D-E2D0-436D-9DDB-0252CF01E35C}"/>
                    </a:ext>
                  </a:extLst>
                </p14:cNvPr>
                <p14:cNvContentPartPr/>
                <p14:nvPr/>
              </p14:nvContentPartPr>
              <p14:xfrm>
                <a:off x="9153357" y="5885296"/>
                <a:ext cx="555840" cy="404280"/>
              </p14:xfrm>
            </p:contentPart>
          </mc:Choice>
          <mc:Fallback>
            <p:pic>
              <p:nvPicPr>
                <p:cNvPr id="114866" name="Freihand 114865">
                  <a:extLst>
                    <a:ext uri="{FF2B5EF4-FFF2-40B4-BE49-F238E27FC236}">
                      <a16:creationId xmlns:a16="http://schemas.microsoft.com/office/drawing/2014/main" id="{B8C5237D-E2D0-436D-9DDB-0252CF01E35C}"/>
                    </a:ext>
                  </a:extLst>
                </p:cNvPr>
                <p:cNvPicPr/>
                <p:nvPr/>
              </p:nvPicPr>
              <p:blipFill>
                <a:blip r:embed="rId112"/>
                <a:stretch>
                  <a:fillRect/>
                </a:stretch>
              </p:blipFill>
              <p:spPr>
                <a:xfrm>
                  <a:off x="9144357" y="5876656"/>
                  <a:ext cx="573480" cy="42192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114867" name="Freihand 114866">
                  <a:extLst>
                    <a:ext uri="{FF2B5EF4-FFF2-40B4-BE49-F238E27FC236}">
                      <a16:creationId xmlns:a16="http://schemas.microsoft.com/office/drawing/2014/main" id="{2C057A0B-02F4-498B-AA9D-0527825079B2}"/>
                    </a:ext>
                  </a:extLst>
                </p14:cNvPr>
                <p14:cNvContentPartPr/>
                <p14:nvPr/>
              </p14:nvContentPartPr>
              <p14:xfrm>
                <a:off x="9455037" y="6076456"/>
                <a:ext cx="288000" cy="289080"/>
              </p14:xfrm>
            </p:contentPart>
          </mc:Choice>
          <mc:Fallback>
            <p:pic>
              <p:nvPicPr>
                <p:cNvPr id="114867" name="Freihand 114866">
                  <a:extLst>
                    <a:ext uri="{FF2B5EF4-FFF2-40B4-BE49-F238E27FC236}">
                      <a16:creationId xmlns:a16="http://schemas.microsoft.com/office/drawing/2014/main" id="{2C057A0B-02F4-498B-AA9D-0527825079B2}"/>
                    </a:ext>
                  </a:extLst>
                </p:cNvPr>
                <p:cNvPicPr/>
                <p:nvPr/>
              </p:nvPicPr>
              <p:blipFill>
                <a:blip r:embed="rId114"/>
                <a:stretch>
                  <a:fillRect/>
                </a:stretch>
              </p:blipFill>
              <p:spPr>
                <a:xfrm>
                  <a:off x="9446037" y="6067816"/>
                  <a:ext cx="305640" cy="30672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114869" name="Freihand 114868">
                  <a:extLst>
                    <a:ext uri="{FF2B5EF4-FFF2-40B4-BE49-F238E27FC236}">
                      <a16:creationId xmlns:a16="http://schemas.microsoft.com/office/drawing/2014/main" id="{2363A035-0EEA-4310-A36C-8A5AC0176A2B}"/>
                    </a:ext>
                  </a:extLst>
                </p14:cNvPr>
                <p14:cNvContentPartPr/>
                <p14:nvPr/>
              </p14:nvContentPartPr>
              <p14:xfrm>
                <a:off x="9065517" y="5448616"/>
                <a:ext cx="727200" cy="762120"/>
              </p14:xfrm>
            </p:contentPart>
          </mc:Choice>
          <mc:Fallback>
            <p:pic>
              <p:nvPicPr>
                <p:cNvPr id="114869" name="Freihand 114868">
                  <a:extLst>
                    <a:ext uri="{FF2B5EF4-FFF2-40B4-BE49-F238E27FC236}">
                      <a16:creationId xmlns:a16="http://schemas.microsoft.com/office/drawing/2014/main" id="{2363A035-0EEA-4310-A36C-8A5AC0176A2B}"/>
                    </a:ext>
                  </a:extLst>
                </p:cNvPr>
                <p:cNvPicPr/>
                <p:nvPr/>
              </p:nvPicPr>
              <p:blipFill>
                <a:blip r:embed="rId116"/>
                <a:stretch>
                  <a:fillRect/>
                </a:stretch>
              </p:blipFill>
              <p:spPr>
                <a:xfrm>
                  <a:off x="9056517" y="5439616"/>
                  <a:ext cx="744840" cy="77976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114870" name="Freihand 114869">
                  <a:extLst>
                    <a:ext uri="{FF2B5EF4-FFF2-40B4-BE49-F238E27FC236}">
                      <a16:creationId xmlns:a16="http://schemas.microsoft.com/office/drawing/2014/main" id="{D944AB11-D926-43C8-948E-036E2A24C6E7}"/>
                    </a:ext>
                  </a:extLst>
                </p14:cNvPr>
                <p14:cNvContentPartPr/>
                <p14:nvPr/>
              </p14:nvContentPartPr>
              <p14:xfrm>
                <a:off x="9705957" y="5270056"/>
                <a:ext cx="245160" cy="250560"/>
              </p14:xfrm>
            </p:contentPart>
          </mc:Choice>
          <mc:Fallback>
            <p:pic>
              <p:nvPicPr>
                <p:cNvPr id="114870" name="Freihand 114869">
                  <a:extLst>
                    <a:ext uri="{FF2B5EF4-FFF2-40B4-BE49-F238E27FC236}">
                      <a16:creationId xmlns:a16="http://schemas.microsoft.com/office/drawing/2014/main" id="{D944AB11-D926-43C8-948E-036E2A24C6E7}"/>
                    </a:ext>
                  </a:extLst>
                </p:cNvPr>
                <p:cNvPicPr/>
                <p:nvPr/>
              </p:nvPicPr>
              <p:blipFill>
                <a:blip r:embed="rId118"/>
                <a:stretch>
                  <a:fillRect/>
                </a:stretch>
              </p:blipFill>
              <p:spPr>
                <a:xfrm>
                  <a:off x="9696957" y="5261056"/>
                  <a:ext cx="262800" cy="26820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15" name="Freihand 14">
                  <a:extLst>
                    <a:ext uri="{FF2B5EF4-FFF2-40B4-BE49-F238E27FC236}">
                      <a16:creationId xmlns:a16="http://schemas.microsoft.com/office/drawing/2014/main" id="{A60F78C9-D6D2-44A3-A34C-F4730C6B1AF1}"/>
                    </a:ext>
                  </a:extLst>
                </p14:cNvPr>
                <p14:cNvContentPartPr/>
                <p14:nvPr/>
              </p14:nvContentPartPr>
              <p14:xfrm>
                <a:off x="10467357" y="1103416"/>
                <a:ext cx="138960" cy="184680"/>
              </p14:xfrm>
            </p:contentPart>
          </mc:Choice>
          <mc:Fallback>
            <p:pic>
              <p:nvPicPr>
                <p:cNvPr id="15" name="Freihand 14">
                  <a:extLst>
                    <a:ext uri="{FF2B5EF4-FFF2-40B4-BE49-F238E27FC236}">
                      <a16:creationId xmlns:a16="http://schemas.microsoft.com/office/drawing/2014/main" id="{A60F78C9-D6D2-44A3-A34C-F4730C6B1AF1}"/>
                    </a:ext>
                  </a:extLst>
                </p:cNvPr>
                <p:cNvPicPr/>
                <p:nvPr/>
              </p:nvPicPr>
              <p:blipFill>
                <a:blip r:embed="rId120"/>
                <a:stretch>
                  <a:fillRect/>
                </a:stretch>
              </p:blipFill>
              <p:spPr>
                <a:xfrm>
                  <a:off x="10458357" y="1094776"/>
                  <a:ext cx="156600" cy="20232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16" name="Freihand 15">
                  <a:extLst>
                    <a:ext uri="{FF2B5EF4-FFF2-40B4-BE49-F238E27FC236}">
                      <a16:creationId xmlns:a16="http://schemas.microsoft.com/office/drawing/2014/main" id="{7A68B80B-A958-440D-9201-B3D434952D0D}"/>
                    </a:ext>
                  </a:extLst>
                </p14:cNvPr>
                <p14:cNvContentPartPr/>
                <p14:nvPr/>
              </p14:nvContentPartPr>
              <p14:xfrm>
                <a:off x="10554117" y="1209256"/>
                <a:ext cx="73800" cy="89280"/>
              </p14:xfrm>
            </p:contentPart>
          </mc:Choice>
          <mc:Fallback>
            <p:pic>
              <p:nvPicPr>
                <p:cNvPr id="16" name="Freihand 15">
                  <a:extLst>
                    <a:ext uri="{FF2B5EF4-FFF2-40B4-BE49-F238E27FC236}">
                      <a16:creationId xmlns:a16="http://schemas.microsoft.com/office/drawing/2014/main" id="{7A68B80B-A958-440D-9201-B3D434952D0D}"/>
                    </a:ext>
                  </a:extLst>
                </p:cNvPr>
                <p:cNvPicPr/>
                <p:nvPr/>
              </p:nvPicPr>
              <p:blipFill>
                <a:blip r:embed="rId122"/>
                <a:stretch>
                  <a:fillRect/>
                </a:stretch>
              </p:blipFill>
              <p:spPr>
                <a:xfrm>
                  <a:off x="10545117" y="1200256"/>
                  <a:ext cx="9144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17" name="Freihand 16">
                  <a:extLst>
                    <a:ext uri="{FF2B5EF4-FFF2-40B4-BE49-F238E27FC236}">
                      <a16:creationId xmlns:a16="http://schemas.microsoft.com/office/drawing/2014/main" id="{7CDEE5B5-3F78-4CB9-B730-72BD727B879C}"/>
                    </a:ext>
                  </a:extLst>
                </p14:cNvPr>
                <p14:cNvContentPartPr/>
                <p14:nvPr/>
              </p14:nvContentPartPr>
              <p14:xfrm>
                <a:off x="10327677" y="1020256"/>
                <a:ext cx="262440" cy="27000"/>
              </p14:xfrm>
            </p:contentPart>
          </mc:Choice>
          <mc:Fallback>
            <p:pic>
              <p:nvPicPr>
                <p:cNvPr id="17" name="Freihand 16">
                  <a:extLst>
                    <a:ext uri="{FF2B5EF4-FFF2-40B4-BE49-F238E27FC236}">
                      <a16:creationId xmlns:a16="http://schemas.microsoft.com/office/drawing/2014/main" id="{7CDEE5B5-3F78-4CB9-B730-72BD727B879C}"/>
                    </a:ext>
                  </a:extLst>
                </p:cNvPr>
                <p:cNvPicPr/>
                <p:nvPr/>
              </p:nvPicPr>
              <p:blipFill>
                <a:blip r:embed="rId124"/>
                <a:stretch>
                  <a:fillRect/>
                </a:stretch>
              </p:blipFill>
              <p:spPr>
                <a:xfrm>
                  <a:off x="10318677" y="1011616"/>
                  <a:ext cx="280080" cy="4464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18" name="Freihand 17">
                  <a:extLst>
                    <a:ext uri="{FF2B5EF4-FFF2-40B4-BE49-F238E27FC236}">
                      <a16:creationId xmlns:a16="http://schemas.microsoft.com/office/drawing/2014/main" id="{AA834309-B45C-4527-8913-F9FE509CD94E}"/>
                    </a:ext>
                  </a:extLst>
                </p14:cNvPr>
                <p14:cNvContentPartPr/>
                <p14:nvPr/>
              </p14:nvContentPartPr>
              <p14:xfrm>
                <a:off x="10798197" y="1261816"/>
                <a:ext cx="17640" cy="115920"/>
              </p14:xfrm>
            </p:contentPart>
          </mc:Choice>
          <mc:Fallback>
            <p:pic>
              <p:nvPicPr>
                <p:cNvPr id="18" name="Freihand 17">
                  <a:extLst>
                    <a:ext uri="{FF2B5EF4-FFF2-40B4-BE49-F238E27FC236}">
                      <a16:creationId xmlns:a16="http://schemas.microsoft.com/office/drawing/2014/main" id="{AA834309-B45C-4527-8913-F9FE509CD94E}"/>
                    </a:ext>
                  </a:extLst>
                </p:cNvPr>
                <p:cNvPicPr/>
                <p:nvPr/>
              </p:nvPicPr>
              <p:blipFill>
                <a:blip r:embed="rId126"/>
                <a:stretch>
                  <a:fillRect/>
                </a:stretch>
              </p:blipFill>
              <p:spPr>
                <a:xfrm>
                  <a:off x="10789197" y="1252816"/>
                  <a:ext cx="3528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19" name="Freihand 18">
                  <a:extLst>
                    <a:ext uri="{FF2B5EF4-FFF2-40B4-BE49-F238E27FC236}">
                      <a16:creationId xmlns:a16="http://schemas.microsoft.com/office/drawing/2014/main" id="{9AD50272-0C70-405C-98BB-179E42D66C2E}"/>
                    </a:ext>
                  </a:extLst>
                </p14:cNvPr>
                <p14:cNvContentPartPr/>
                <p14:nvPr/>
              </p14:nvContentPartPr>
              <p14:xfrm>
                <a:off x="10967757" y="1077136"/>
                <a:ext cx="200520" cy="147960"/>
              </p14:xfrm>
            </p:contentPart>
          </mc:Choice>
          <mc:Fallback>
            <p:pic>
              <p:nvPicPr>
                <p:cNvPr id="19" name="Freihand 18">
                  <a:extLst>
                    <a:ext uri="{FF2B5EF4-FFF2-40B4-BE49-F238E27FC236}">
                      <a16:creationId xmlns:a16="http://schemas.microsoft.com/office/drawing/2014/main" id="{9AD50272-0C70-405C-98BB-179E42D66C2E}"/>
                    </a:ext>
                  </a:extLst>
                </p:cNvPr>
                <p:cNvPicPr/>
                <p:nvPr/>
              </p:nvPicPr>
              <p:blipFill>
                <a:blip r:embed="rId128"/>
                <a:stretch>
                  <a:fillRect/>
                </a:stretch>
              </p:blipFill>
              <p:spPr>
                <a:xfrm>
                  <a:off x="10958757" y="1068136"/>
                  <a:ext cx="21816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20" name="Freihand 19">
                  <a:extLst>
                    <a:ext uri="{FF2B5EF4-FFF2-40B4-BE49-F238E27FC236}">
                      <a16:creationId xmlns:a16="http://schemas.microsoft.com/office/drawing/2014/main" id="{D2A4F1CA-E48F-4422-AD24-ADCDE44E1DEE}"/>
                    </a:ext>
                  </a:extLst>
                </p14:cNvPr>
                <p14:cNvContentPartPr/>
                <p14:nvPr/>
              </p14:nvContentPartPr>
              <p14:xfrm>
                <a:off x="10850397" y="939616"/>
                <a:ext cx="305280" cy="36000"/>
              </p14:xfrm>
            </p:contentPart>
          </mc:Choice>
          <mc:Fallback>
            <p:pic>
              <p:nvPicPr>
                <p:cNvPr id="20" name="Freihand 19">
                  <a:extLst>
                    <a:ext uri="{FF2B5EF4-FFF2-40B4-BE49-F238E27FC236}">
                      <a16:creationId xmlns:a16="http://schemas.microsoft.com/office/drawing/2014/main" id="{D2A4F1CA-E48F-4422-AD24-ADCDE44E1DEE}"/>
                    </a:ext>
                  </a:extLst>
                </p:cNvPr>
                <p:cNvPicPr/>
                <p:nvPr/>
              </p:nvPicPr>
              <p:blipFill>
                <a:blip r:embed="rId130"/>
                <a:stretch>
                  <a:fillRect/>
                </a:stretch>
              </p:blipFill>
              <p:spPr>
                <a:xfrm>
                  <a:off x="10841397" y="930976"/>
                  <a:ext cx="32292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22" name="Freihand 21">
                  <a:extLst>
                    <a:ext uri="{FF2B5EF4-FFF2-40B4-BE49-F238E27FC236}">
                      <a16:creationId xmlns:a16="http://schemas.microsoft.com/office/drawing/2014/main" id="{BC4A7ACB-F16D-43B1-983B-5805CBE49BE4}"/>
                    </a:ext>
                  </a:extLst>
                </p14:cNvPr>
                <p14:cNvContentPartPr/>
                <p14:nvPr/>
              </p14:nvContentPartPr>
              <p14:xfrm>
                <a:off x="10236957" y="865816"/>
                <a:ext cx="382680" cy="545400"/>
              </p14:xfrm>
            </p:contentPart>
          </mc:Choice>
          <mc:Fallback>
            <p:pic>
              <p:nvPicPr>
                <p:cNvPr id="22" name="Freihand 21">
                  <a:extLst>
                    <a:ext uri="{FF2B5EF4-FFF2-40B4-BE49-F238E27FC236}">
                      <a16:creationId xmlns:a16="http://schemas.microsoft.com/office/drawing/2014/main" id="{BC4A7ACB-F16D-43B1-983B-5805CBE49BE4}"/>
                    </a:ext>
                  </a:extLst>
                </p:cNvPr>
                <p:cNvPicPr/>
                <p:nvPr/>
              </p:nvPicPr>
              <p:blipFill>
                <a:blip r:embed="rId132"/>
                <a:stretch>
                  <a:fillRect/>
                </a:stretch>
              </p:blipFill>
              <p:spPr>
                <a:xfrm>
                  <a:off x="10228317" y="856816"/>
                  <a:ext cx="400320" cy="56304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23" name="Freihand 22">
                  <a:extLst>
                    <a:ext uri="{FF2B5EF4-FFF2-40B4-BE49-F238E27FC236}">
                      <a16:creationId xmlns:a16="http://schemas.microsoft.com/office/drawing/2014/main" id="{82ED7114-73AA-41F5-96D3-7A1E5DC017F3}"/>
                    </a:ext>
                  </a:extLst>
                </p14:cNvPr>
                <p14:cNvContentPartPr/>
                <p14:nvPr/>
              </p14:nvContentPartPr>
              <p14:xfrm>
                <a:off x="10855437" y="835216"/>
                <a:ext cx="423360" cy="479520"/>
              </p14:xfrm>
            </p:contentPart>
          </mc:Choice>
          <mc:Fallback>
            <p:pic>
              <p:nvPicPr>
                <p:cNvPr id="23" name="Freihand 22">
                  <a:extLst>
                    <a:ext uri="{FF2B5EF4-FFF2-40B4-BE49-F238E27FC236}">
                      <a16:creationId xmlns:a16="http://schemas.microsoft.com/office/drawing/2014/main" id="{82ED7114-73AA-41F5-96D3-7A1E5DC017F3}"/>
                    </a:ext>
                  </a:extLst>
                </p:cNvPr>
                <p:cNvPicPr/>
                <p:nvPr/>
              </p:nvPicPr>
              <p:blipFill>
                <a:blip r:embed="rId134"/>
                <a:stretch>
                  <a:fillRect/>
                </a:stretch>
              </p:blipFill>
              <p:spPr>
                <a:xfrm>
                  <a:off x="10846797" y="826576"/>
                  <a:ext cx="441000" cy="49716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2" name="Freihand 1">
                  <a:extLst>
                    <a:ext uri="{FF2B5EF4-FFF2-40B4-BE49-F238E27FC236}">
                      <a16:creationId xmlns:a16="http://schemas.microsoft.com/office/drawing/2014/main" id="{434BC719-BB5B-490C-8243-6C8CC5EF01F3}"/>
                    </a:ext>
                  </a:extLst>
                </p14:cNvPr>
                <p14:cNvContentPartPr/>
                <p14:nvPr/>
              </p14:nvContentPartPr>
              <p14:xfrm>
                <a:off x="9838437" y="1627936"/>
                <a:ext cx="77040" cy="1346400"/>
              </p14:xfrm>
            </p:contentPart>
          </mc:Choice>
          <mc:Fallback>
            <p:pic>
              <p:nvPicPr>
                <p:cNvPr id="2" name="Freihand 1">
                  <a:extLst>
                    <a:ext uri="{FF2B5EF4-FFF2-40B4-BE49-F238E27FC236}">
                      <a16:creationId xmlns:a16="http://schemas.microsoft.com/office/drawing/2014/main" id="{434BC719-BB5B-490C-8243-6C8CC5EF01F3}"/>
                    </a:ext>
                  </a:extLst>
                </p:cNvPr>
                <p:cNvPicPr/>
                <p:nvPr/>
              </p:nvPicPr>
              <p:blipFill>
                <a:blip r:embed="rId136"/>
                <a:stretch>
                  <a:fillRect/>
                </a:stretch>
              </p:blipFill>
              <p:spPr>
                <a:xfrm>
                  <a:off x="9829437" y="1619296"/>
                  <a:ext cx="94680" cy="136404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3" name="Freihand 2">
                  <a:extLst>
                    <a:ext uri="{FF2B5EF4-FFF2-40B4-BE49-F238E27FC236}">
                      <a16:creationId xmlns:a16="http://schemas.microsoft.com/office/drawing/2014/main" id="{6570DDCB-1CEE-4CB6-9C7B-D67926EE06D3}"/>
                    </a:ext>
                  </a:extLst>
                </p14:cNvPr>
                <p14:cNvContentPartPr/>
                <p14:nvPr/>
              </p14:nvContentPartPr>
              <p14:xfrm>
                <a:off x="9592197" y="2809816"/>
                <a:ext cx="2052000" cy="115200"/>
              </p14:xfrm>
            </p:contentPart>
          </mc:Choice>
          <mc:Fallback>
            <p:pic>
              <p:nvPicPr>
                <p:cNvPr id="3" name="Freihand 2">
                  <a:extLst>
                    <a:ext uri="{FF2B5EF4-FFF2-40B4-BE49-F238E27FC236}">
                      <a16:creationId xmlns:a16="http://schemas.microsoft.com/office/drawing/2014/main" id="{6570DDCB-1CEE-4CB6-9C7B-D67926EE06D3}"/>
                    </a:ext>
                  </a:extLst>
                </p:cNvPr>
                <p:cNvPicPr/>
                <p:nvPr/>
              </p:nvPicPr>
              <p:blipFill>
                <a:blip r:embed="rId138"/>
                <a:stretch>
                  <a:fillRect/>
                </a:stretch>
              </p:blipFill>
              <p:spPr>
                <a:xfrm>
                  <a:off x="9583197" y="2800816"/>
                  <a:ext cx="2069640" cy="13284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4" name="Freihand 3">
                  <a:extLst>
                    <a:ext uri="{FF2B5EF4-FFF2-40B4-BE49-F238E27FC236}">
                      <a16:creationId xmlns:a16="http://schemas.microsoft.com/office/drawing/2014/main" id="{98EB2F28-E158-44CF-B498-1960DF2FE9C8}"/>
                    </a:ext>
                  </a:extLst>
                </p14:cNvPr>
                <p14:cNvContentPartPr/>
                <p14:nvPr/>
              </p14:nvContentPartPr>
              <p14:xfrm>
                <a:off x="11585877" y="2720176"/>
                <a:ext cx="205560" cy="236160"/>
              </p14:xfrm>
            </p:contentPart>
          </mc:Choice>
          <mc:Fallback>
            <p:pic>
              <p:nvPicPr>
                <p:cNvPr id="4" name="Freihand 3">
                  <a:extLst>
                    <a:ext uri="{FF2B5EF4-FFF2-40B4-BE49-F238E27FC236}">
                      <a16:creationId xmlns:a16="http://schemas.microsoft.com/office/drawing/2014/main" id="{98EB2F28-E158-44CF-B498-1960DF2FE9C8}"/>
                    </a:ext>
                  </a:extLst>
                </p:cNvPr>
                <p:cNvPicPr/>
                <p:nvPr/>
              </p:nvPicPr>
              <p:blipFill>
                <a:blip r:embed="rId140"/>
                <a:stretch>
                  <a:fillRect/>
                </a:stretch>
              </p:blipFill>
              <p:spPr>
                <a:xfrm>
                  <a:off x="11576877" y="2711176"/>
                  <a:ext cx="223200" cy="25380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5" name="Freihand 4">
                  <a:extLst>
                    <a:ext uri="{FF2B5EF4-FFF2-40B4-BE49-F238E27FC236}">
                      <a16:creationId xmlns:a16="http://schemas.microsoft.com/office/drawing/2014/main" id="{2404AEB8-FFA0-4A50-BFB0-89E6A7637628}"/>
                    </a:ext>
                  </a:extLst>
                </p14:cNvPr>
                <p14:cNvContentPartPr/>
                <p14:nvPr/>
              </p14:nvContentPartPr>
              <p14:xfrm>
                <a:off x="9745917" y="1447216"/>
                <a:ext cx="259200" cy="208080"/>
              </p14:xfrm>
            </p:contentPart>
          </mc:Choice>
          <mc:Fallback>
            <p:pic>
              <p:nvPicPr>
                <p:cNvPr id="5" name="Freihand 4">
                  <a:extLst>
                    <a:ext uri="{FF2B5EF4-FFF2-40B4-BE49-F238E27FC236}">
                      <a16:creationId xmlns:a16="http://schemas.microsoft.com/office/drawing/2014/main" id="{2404AEB8-FFA0-4A50-BFB0-89E6A7637628}"/>
                    </a:ext>
                  </a:extLst>
                </p:cNvPr>
                <p:cNvPicPr/>
                <p:nvPr/>
              </p:nvPicPr>
              <p:blipFill>
                <a:blip r:embed="rId142"/>
                <a:stretch>
                  <a:fillRect/>
                </a:stretch>
              </p:blipFill>
              <p:spPr>
                <a:xfrm>
                  <a:off x="9737277" y="1438216"/>
                  <a:ext cx="276840" cy="22572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7" name="Freihand 6">
                  <a:extLst>
                    <a:ext uri="{FF2B5EF4-FFF2-40B4-BE49-F238E27FC236}">
                      <a16:creationId xmlns:a16="http://schemas.microsoft.com/office/drawing/2014/main" id="{2BCEFD03-2E82-43F5-8B6B-510F75C1A866}"/>
                    </a:ext>
                  </a:extLst>
                </p14:cNvPr>
                <p14:cNvContentPartPr/>
                <p14:nvPr/>
              </p14:nvContentPartPr>
              <p14:xfrm>
                <a:off x="9590037" y="1539376"/>
                <a:ext cx="17640" cy="11520"/>
              </p14:xfrm>
            </p:contentPart>
          </mc:Choice>
          <mc:Fallback>
            <p:pic>
              <p:nvPicPr>
                <p:cNvPr id="7" name="Freihand 6">
                  <a:extLst>
                    <a:ext uri="{FF2B5EF4-FFF2-40B4-BE49-F238E27FC236}">
                      <a16:creationId xmlns:a16="http://schemas.microsoft.com/office/drawing/2014/main" id="{2BCEFD03-2E82-43F5-8B6B-510F75C1A866}"/>
                    </a:ext>
                  </a:extLst>
                </p:cNvPr>
                <p:cNvPicPr/>
                <p:nvPr/>
              </p:nvPicPr>
              <p:blipFill>
                <a:blip r:embed="rId144"/>
                <a:stretch>
                  <a:fillRect/>
                </a:stretch>
              </p:blipFill>
              <p:spPr>
                <a:xfrm>
                  <a:off x="9581397" y="1530736"/>
                  <a:ext cx="35280" cy="2916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8" name="Freihand 7">
                  <a:extLst>
                    <a:ext uri="{FF2B5EF4-FFF2-40B4-BE49-F238E27FC236}">
                      <a16:creationId xmlns:a16="http://schemas.microsoft.com/office/drawing/2014/main" id="{2D3587FE-D9E2-47EE-A484-814C467885D0}"/>
                    </a:ext>
                  </a:extLst>
                </p14:cNvPr>
                <p14:cNvContentPartPr/>
                <p14:nvPr/>
              </p14:nvContentPartPr>
              <p14:xfrm>
                <a:off x="9627117" y="1456936"/>
                <a:ext cx="14760" cy="153000"/>
              </p14:xfrm>
            </p:contentPart>
          </mc:Choice>
          <mc:Fallback>
            <p:pic>
              <p:nvPicPr>
                <p:cNvPr id="8" name="Freihand 7">
                  <a:extLst>
                    <a:ext uri="{FF2B5EF4-FFF2-40B4-BE49-F238E27FC236}">
                      <a16:creationId xmlns:a16="http://schemas.microsoft.com/office/drawing/2014/main" id="{2D3587FE-D9E2-47EE-A484-814C467885D0}"/>
                    </a:ext>
                  </a:extLst>
                </p:cNvPr>
                <p:cNvPicPr/>
                <p:nvPr/>
              </p:nvPicPr>
              <p:blipFill>
                <a:blip r:embed="rId146"/>
                <a:stretch>
                  <a:fillRect/>
                </a:stretch>
              </p:blipFill>
              <p:spPr>
                <a:xfrm>
                  <a:off x="9618477" y="1448296"/>
                  <a:ext cx="3240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9" name="Freihand 8">
                  <a:extLst>
                    <a:ext uri="{FF2B5EF4-FFF2-40B4-BE49-F238E27FC236}">
                      <a16:creationId xmlns:a16="http://schemas.microsoft.com/office/drawing/2014/main" id="{6B8B72DE-F7F5-4274-863E-311789DA1DD7}"/>
                    </a:ext>
                  </a:extLst>
                </p14:cNvPr>
                <p14:cNvContentPartPr/>
                <p14:nvPr/>
              </p14:nvContentPartPr>
              <p14:xfrm>
                <a:off x="9556557" y="1430656"/>
                <a:ext cx="153000" cy="215640"/>
              </p14:xfrm>
            </p:contentPart>
          </mc:Choice>
          <mc:Fallback>
            <p:pic>
              <p:nvPicPr>
                <p:cNvPr id="9" name="Freihand 8">
                  <a:extLst>
                    <a:ext uri="{FF2B5EF4-FFF2-40B4-BE49-F238E27FC236}">
                      <a16:creationId xmlns:a16="http://schemas.microsoft.com/office/drawing/2014/main" id="{6B8B72DE-F7F5-4274-863E-311789DA1DD7}"/>
                    </a:ext>
                  </a:extLst>
                </p:cNvPr>
                <p:cNvPicPr/>
                <p:nvPr/>
              </p:nvPicPr>
              <p:blipFill>
                <a:blip r:embed="rId148"/>
                <a:stretch>
                  <a:fillRect/>
                </a:stretch>
              </p:blipFill>
              <p:spPr>
                <a:xfrm>
                  <a:off x="9547557" y="1422016"/>
                  <a:ext cx="170640" cy="23328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10" name="Freihand 9">
                  <a:extLst>
                    <a:ext uri="{FF2B5EF4-FFF2-40B4-BE49-F238E27FC236}">
                      <a16:creationId xmlns:a16="http://schemas.microsoft.com/office/drawing/2014/main" id="{6CD23788-351C-4950-B3C3-449A7E727A1F}"/>
                    </a:ext>
                  </a:extLst>
                </p14:cNvPr>
                <p14:cNvContentPartPr/>
                <p14:nvPr/>
              </p14:nvContentPartPr>
              <p14:xfrm>
                <a:off x="11516757" y="3003856"/>
                <a:ext cx="115560" cy="176040"/>
              </p14:xfrm>
            </p:contentPart>
          </mc:Choice>
          <mc:Fallback>
            <p:pic>
              <p:nvPicPr>
                <p:cNvPr id="10" name="Freihand 9">
                  <a:extLst>
                    <a:ext uri="{FF2B5EF4-FFF2-40B4-BE49-F238E27FC236}">
                      <a16:creationId xmlns:a16="http://schemas.microsoft.com/office/drawing/2014/main" id="{6CD23788-351C-4950-B3C3-449A7E727A1F}"/>
                    </a:ext>
                  </a:extLst>
                </p:cNvPr>
                <p:cNvPicPr/>
                <p:nvPr/>
              </p:nvPicPr>
              <p:blipFill>
                <a:blip r:embed="rId150"/>
                <a:stretch>
                  <a:fillRect/>
                </a:stretch>
              </p:blipFill>
              <p:spPr>
                <a:xfrm>
                  <a:off x="11507757" y="2995216"/>
                  <a:ext cx="133200" cy="19368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12" name="Freihand 11">
                  <a:extLst>
                    <a:ext uri="{FF2B5EF4-FFF2-40B4-BE49-F238E27FC236}">
                      <a16:creationId xmlns:a16="http://schemas.microsoft.com/office/drawing/2014/main" id="{FE71447E-74A8-4BBD-AA2F-04961EFDCB17}"/>
                    </a:ext>
                  </a:extLst>
                </p14:cNvPr>
                <p14:cNvContentPartPr/>
                <p14:nvPr/>
              </p14:nvContentPartPr>
              <p14:xfrm>
                <a:off x="11639157" y="2996296"/>
                <a:ext cx="36720" cy="177480"/>
              </p14:xfrm>
            </p:contentPart>
          </mc:Choice>
          <mc:Fallback>
            <p:pic>
              <p:nvPicPr>
                <p:cNvPr id="12" name="Freihand 11">
                  <a:extLst>
                    <a:ext uri="{FF2B5EF4-FFF2-40B4-BE49-F238E27FC236}">
                      <a16:creationId xmlns:a16="http://schemas.microsoft.com/office/drawing/2014/main" id="{FE71447E-74A8-4BBD-AA2F-04961EFDCB17}"/>
                    </a:ext>
                  </a:extLst>
                </p:cNvPr>
                <p:cNvPicPr/>
                <p:nvPr/>
              </p:nvPicPr>
              <p:blipFill>
                <a:blip r:embed="rId152"/>
                <a:stretch>
                  <a:fillRect/>
                </a:stretch>
              </p:blipFill>
              <p:spPr>
                <a:xfrm>
                  <a:off x="11630157" y="2987656"/>
                  <a:ext cx="5436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13" name="Freihand 12">
                  <a:extLst>
                    <a:ext uri="{FF2B5EF4-FFF2-40B4-BE49-F238E27FC236}">
                      <a16:creationId xmlns:a16="http://schemas.microsoft.com/office/drawing/2014/main" id="{888692A5-E67C-46A7-B877-F682B3AB8702}"/>
                    </a:ext>
                  </a:extLst>
                </p14:cNvPr>
                <p14:cNvContentPartPr/>
                <p14:nvPr/>
              </p14:nvContentPartPr>
              <p14:xfrm>
                <a:off x="11542317" y="3083776"/>
                <a:ext cx="152280" cy="12240"/>
              </p14:xfrm>
            </p:contentPart>
          </mc:Choice>
          <mc:Fallback>
            <p:pic>
              <p:nvPicPr>
                <p:cNvPr id="13" name="Freihand 12">
                  <a:extLst>
                    <a:ext uri="{FF2B5EF4-FFF2-40B4-BE49-F238E27FC236}">
                      <a16:creationId xmlns:a16="http://schemas.microsoft.com/office/drawing/2014/main" id="{888692A5-E67C-46A7-B877-F682B3AB8702}"/>
                    </a:ext>
                  </a:extLst>
                </p:cNvPr>
                <p:cNvPicPr/>
                <p:nvPr/>
              </p:nvPicPr>
              <p:blipFill>
                <a:blip r:embed="rId154"/>
                <a:stretch>
                  <a:fillRect/>
                </a:stretch>
              </p:blipFill>
              <p:spPr>
                <a:xfrm>
                  <a:off x="11533317" y="3075136"/>
                  <a:ext cx="16992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26" name="Freihand 25">
                  <a:extLst>
                    <a:ext uri="{FF2B5EF4-FFF2-40B4-BE49-F238E27FC236}">
                      <a16:creationId xmlns:a16="http://schemas.microsoft.com/office/drawing/2014/main" id="{CD16EA20-E543-4A58-9819-05AE5F92216B}"/>
                    </a:ext>
                  </a:extLst>
                </p14:cNvPr>
                <p14:cNvContentPartPr/>
                <p14:nvPr/>
              </p14:nvContentPartPr>
              <p14:xfrm>
                <a:off x="9798117" y="1884976"/>
                <a:ext cx="76320" cy="1013040"/>
              </p14:xfrm>
            </p:contentPart>
          </mc:Choice>
          <mc:Fallback>
            <p:pic>
              <p:nvPicPr>
                <p:cNvPr id="26" name="Freihand 25">
                  <a:extLst>
                    <a:ext uri="{FF2B5EF4-FFF2-40B4-BE49-F238E27FC236}">
                      <a16:creationId xmlns:a16="http://schemas.microsoft.com/office/drawing/2014/main" id="{CD16EA20-E543-4A58-9819-05AE5F92216B}"/>
                    </a:ext>
                  </a:extLst>
                </p:cNvPr>
                <p:cNvPicPr/>
                <p:nvPr/>
              </p:nvPicPr>
              <p:blipFill>
                <a:blip r:embed="rId156"/>
                <a:stretch>
                  <a:fillRect/>
                </a:stretch>
              </p:blipFill>
              <p:spPr>
                <a:xfrm>
                  <a:off x="9789117" y="1876336"/>
                  <a:ext cx="93960" cy="103068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28" name="Freihand 27">
                  <a:extLst>
                    <a:ext uri="{FF2B5EF4-FFF2-40B4-BE49-F238E27FC236}">
                      <a16:creationId xmlns:a16="http://schemas.microsoft.com/office/drawing/2014/main" id="{B7B83935-2531-4F48-9141-4D986C5119DB}"/>
                    </a:ext>
                  </a:extLst>
                </p14:cNvPr>
                <p14:cNvContentPartPr/>
                <p14:nvPr/>
              </p14:nvContentPartPr>
              <p14:xfrm>
                <a:off x="9117717" y="1877416"/>
                <a:ext cx="9000" cy="111960"/>
              </p14:xfrm>
            </p:contentPart>
          </mc:Choice>
          <mc:Fallback>
            <p:pic>
              <p:nvPicPr>
                <p:cNvPr id="28" name="Freihand 27">
                  <a:extLst>
                    <a:ext uri="{FF2B5EF4-FFF2-40B4-BE49-F238E27FC236}">
                      <a16:creationId xmlns:a16="http://schemas.microsoft.com/office/drawing/2014/main" id="{B7B83935-2531-4F48-9141-4D986C5119DB}"/>
                    </a:ext>
                  </a:extLst>
                </p:cNvPr>
                <p:cNvPicPr/>
                <p:nvPr/>
              </p:nvPicPr>
              <p:blipFill>
                <a:blip r:embed="rId158"/>
                <a:stretch>
                  <a:fillRect/>
                </a:stretch>
              </p:blipFill>
              <p:spPr>
                <a:xfrm>
                  <a:off x="9108717" y="1868776"/>
                  <a:ext cx="26640" cy="12960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29" name="Freihand 28">
                  <a:extLst>
                    <a:ext uri="{FF2B5EF4-FFF2-40B4-BE49-F238E27FC236}">
                      <a16:creationId xmlns:a16="http://schemas.microsoft.com/office/drawing/2014/main" id="{461C40C6-1C24-4DD8-9FF7-3EDCDEF8B2D4}"/>
                    </a:ext>
                  </a:extLst>
                </p14:cNvPr>
                <p14:cNvContentPartPr/>
                <p14:nvPr/>
              </p14:nvContentPartPr>
              <p14:xfrm>
                <a:off x="9072717" y="1842856"/>
                <a:ext cx="119880" cy="142920"/>
              </p14:xfrm>
            </p:contentPart>
          </mc:Choice>
          <mc:Fallback>
            <p:pic>
              <p:nvPicPr>
                <p:cNvPr id="29" name="Freihand 28">
                  <a:extLst>
                    <a:ext uri="{FF2B5EF4-FFF2-40B4-BE49-F238E27FC236}">
                      <a16:creationId xmlns:a16="http://schemas.microsoft.com/office/drawing/2014/main" id="{461C40C6-1C24-4DD8-9FF7-3EDCDEF8B2D4}"/>
                    </a:ext>
                  </a:extLst>
                </p:cNvPr>
                <p:cNvPicPr/>
                <p:nvPr/>
              </p:nvPicPr>
              <p:blipFill>
                <a:blip r:embed="rId160"/>
                <a:stretch>
                  <a:fillRect/>
                </a:stretch>
              </p:blipFill>
              <p:spPr>
                <a:xfrm>
                  <a:off x="9063717" y="1834216"/>
                  <a:ext cx="13752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30" name="Freihand 29">
                  <a:extLst>
                    <a:ext uri="{FF2B5EF4-FFF2-40B4-BE49-F238E27FC236}">
                      <a16:creationId xmlns:a16="http://schemas.microsoft.com/office/drawing/2014/main" id="{D133BB6D-395F-4934-AF25-B6F84E6CC099}"/>
                    </a:ext>
                  </a:extLst>
                </p14:cNvPr>
                <p14:cNvContentPartPr/>
                <p14:nvPr/>
              </p14:nvContentPartPr>
              <p14:xfrm>
                <a:off x="9176397" y="1815856"/>
                <a:ext cx="70920" cy="138240"/>
              </p14:xfrm>
            </p:contentPart>
          </mc:Choice>
          <mc:Fallback>
            <p:pic>
              <p:nvPicPr>
                <p:cNvPr id="30" name="Freihand 29">
                  <a:extLst>
                    <a:ext uri="{FF2B5EF4-FFF2-40B4-BE49-F238E27FC236}">
                      <a16:creationId xmlns:a16="http://schemas.microsoft.com/office/drawing/2014/main" id="{D133BB6D-395F-4934-AF25-B6F84E6CC099}"/>
                    </a:ext>
                  </a:extLst>
                </p:cNvPr>
                <p:cNvPicPr/>
                <p:nvPr/>
              </p:nvPicPr>
              <p:blipFill>
                <a:blip r:embed="rId162"/>
                <a:stretch>
                  <a:fillRect/>
                </a:stretch>
              </p:blipFill>
              <p:spPr>
                <a:xfrm>
                  <a:off x="9167757" y="1806856"/>
                  <a:ext cx="8856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31" name="Freihand 30">
                  <a:extLst>
                    <a:ext uri="{FF2B5EF4-FFF2-40B4-BE49-F238E27FC236}">
                      <a16:creationId xmlns:a16="http://schemas.microsoft.com/office/drawing/2014/main" id="{69C45073-4DD0-4546-961A-24CF1D62935F}"/>
                    </a:ext>
                  </a:extLst>
                </p14:cNvPr>
                <p14:cNvContentPartPr/>
                <p14:nvPr/>
              </p14:nvContentPartPr>
              <p14:xfrm>
                <a:off x="9261357" y="1831696"/>
                <a:ext cx="61560" cy="95040"/>
              </p14:xfrm>
            </p:contentPart>
          </mc:Choice>
          <mc:Fallback>
            <p:pic>
              <p:nvPicPr>
                <p:cNvPr id="31" name="Freihand 30">
                  <a:extLst>
                    <a:ext uri="{FF2B5EF4-FFF2-40B4-BE49-F238E27FC236}">
                      <a16:creationId xmlns:a16="http://schemas.microsoft.com/office/drawing/2014/main" id="{69C45073-4DD0-4546-961A-24CF1D62935F}"/>
                    </a:ext>
                  </a:extLst>
                </p:cNvPr>
                <p:cNvPicPr/>
                <p:nvPr/>
              </p:nvPicPr>
              <p:blipFill>
                <a:blip r:embed="rId164"/>
                <a:stretch>
                  <a:fillRect/>
                </a:stretch>
              </p:blipFill>
              <p:spPr>
                <a:xfrm>
                  <a:off x="9252717" y="1822696"/>
                  <a:ext cx="7920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165">
              <p14:nvContentPartPr>
                <p14:cNvPr id="32" name="Freihand 31">
                  <a:extLst>
                    <a:ext uri="{FF2B5EF4-FFF2-40B4-BE49-F238E27FC236}">
                      <a16:creationId xmlns:a16="http://schemas.microsoft.com/office/drawing/2014/main" id="{E84EB581-A531-47CE-9B98-01D92C74C6C6}"/>
                    </a:ext>
                  </a:extLst>
                </p14:cNvPr>
                <p14:cNvContentPartPr/>
                <p14:nvPr/>
              </p14:nvContentPartPr>
              <p14:xfrm>
                <a:off x="9248397" y="1790656"/>
                <a:ext cx="102600" cy="131400"/>
              </p14:xfrm>
            </p:contentPart>
          </mc:Choice>
          <mc:Fallback>
            <p:pic>
              <p:nvPicPr>
                <p:cNvPr id="32" name="Freihand 31">
                  <a:extLst>
                    <a:ext uri="{FF2B5EF4-FFF2-40B4-BE49-F238E27FC236}">
                      <a16:creationId xmlns:a16="http://schemas.microsoft.com/office/drawing/2014/main" id="{E84EB581-A531-47CE-9B98-01D92C74C6C6}"/>
                    </a:ext>
                  </a:extLst>
                </p:cNvPr>
                <p:cNvPicPr/>
                <p:nvPr/>
              </p:nvPicPr>
              <p:blipFill>
                <a:blip r:embed="rId166"/>
                <a:stretch>
                  <a:fillRect/>
                </a:stretch>
              </p:blipFill>
              <p:spPr>
                <a:xfrm>
                  <a:off x="9239397" y="1781656"/>
                  <a:ext cx="120240" cy="14904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33" name="Freihand 32">
                  <a:extLst>
                    <a:ext uri="{FF2B5EF4-FFF2-40B4-BE49-F238E27FC236}">
                      <a16:creationId xmlns:a16="http://schemas.microsoft.com/office/drawing/2014/main" id="{F45A77A6-3141-491B-B8E2-B6BD73C7AE92}"/>
                    </a:ext>
                  </a:extLst>
                </p14:cNvPr>
                <p14:cNvContentPartPr/>
                <p14:nvPr/>
              </p14:nvContentPartPr>
              <p14:xfrm>
                <a:off x="9384837" y="1872736"/>
                <a:ext cx="18360" cy="39960"/>
              </p14:xfrm>
            </p:contentPart>
          </mc:Choice>
          <mc:Fallback>
            <p:pic>
              <p:nvPicPr>
                <p:cNvPr id="33" name="Freihand 32">
                  <a:extLst>
                    <a:ext uri="{FF2B5EF4-FFF2-40B4-BE49-F238E27FC236}">
                      <a16:creationId xmlns:a16="http://schemas.microsoft.com/office/drawing/2014/main" id="{F45A77A6-3141-491B-B8E2-B6BD73C7AE92}"/>
                    </a:ext>
                  </a:extLst>
                </p:cNvPr>
                <p:cNvPicPr/>
                <p:nvPr/>
              </p:nvPicPr>
              <p:blipFill>
                <a:blip r:embed="rId168"/>
                <a:stretch>
                  <a:fillRect/>
                </a:stretch>
              </p:blipFill>
              <p:spPr>
                <a:xfrm>
                  <a:off x="9376197" y="1863736"/>
                  <a:ext cx="36000" cy="5760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34" name="Freihand 33">
                  <a:extLst>
                    <a:ext uri="{FF2B5EF4-FFF2-40B4-BE49-F238E27FC236}">
                      <a16:creationId xmlns:a16="http://schemas.microsoft.com/office/drawing/2014/main" id="{7491E4AE-A95F-4143-89E3-AD250D4F9B54}"/>
                    </a:ext>
                  </a:extLst>
                </p14:cNvPr>
                <p14:cNvContentPartPr/>
                <p14:nvPr/>
              </p14:nvContentPartPr>
              <p14:xfrm>
                <a:off x="9386997" y="1761496"/>
                <a:ext cx="146880" cy="114120"/>
              </p14:xfrm>
            </p:contentPart>
          </mc:Choice>
          <mc:Fallback>
            <p:pic>
              <p:nvPicPr>
                <p:cNvPr id="34" name="Freihand 33">
                  <a:extLst>
                    <a:ext uri="{FF2B5EF4-FFF2-40B4-BE49-F238E27FC236}">
                      <a16:creationId xmlns:a16="http://schemas.microsoft.com/office/drawing/2014/main" id="{7491E4AE-A95F-4143-89E3-AD250D4F9B54}"/>
                    </a:ext>
                  </a:extLst>
                </p:cNvPr>
                <p:cNvPicPr/>
                <p:nvPr/>
              </p:nvPicPr>
              <p:blipFill>
                <a:blip r:embed="rId170"/>
                <a:stretch>
                  <a:fillRect/>
                </a:stretch>
              </p:blipFill>
              <p:spPr>
                <a:xfrm>
                  <a:off x="9377997" y="1752496"/>
                  <a:ext cx="164520" cy="13176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35" name="Freihand 34">
                  <a:extLst>
                    <a:ext uri="{FF2B5EF4-FFF2-40B4-BE49-F238E27FC236}">
                      <a16:creationId xmlns:a16="http://schemas.microsoft.com/office/drawing/2014/main" id="{3E9C3C09-42B2-49EE-92AC-DCD06F17BF17}"/>
                    </a:ext>
                  </a:extLst>
                </p14:cNvPr>
                <p14:cNvContentPartPr/>
                <p14:nvPr/>
              </p14:nvContentPartPr>
              <p14:xfrm>
                <a:off x="9485997" y="1735576"/>
                <a:ext cx="73440" cy="205920"/>
              </p14:xfrm>
            </p:contentPart>
          </mc:Choice>
          <mc:Fallback>
            <p:pic>
              <p:nvPicPr>
                <p:cNvPr id="35" name="Freihand 34">
                  <a:extLst>
                    <a:ext uri="{FF2B5EF4-FFF2-40B4-BE49-F238E27FC236}">
                      <a16:creationId xmlns:a16="http://schemas.microsoft.com/office/drawing/2014/main" id="{3E9C3C09-42B2-49EE-92AC-DCD06F17BF17}"/>
                    </a:ext>
                  </a:extLst>
                </p:cNvPr>
                <p:cNvPicPr/>
                <p:nvPr/>
              </p:nvPicPr>
              <p:blipFill>
                <a:blip r:embed="rId172"/>
                <a:stretch>
                  <a:fillRect/>
                </a:stretch>
              </p:blipFill>
              <p:spPr>
                <a:xfrm>
                  <a:off x="9476997" y="1726576"/>
                  <a:ext cx="91080" cy="22356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39" name="Freihand 38">
                  <a:extLst>
                    <a:ext uri="{FF2B5EF4-FFF2-40B4-BE49-F238E27FC236}">
                      <a16:creationId xmlns:a16="http://schemas.microsoft.com/office/drawing/2014/main" id="{C27A62A0-BE4A-4507-B834-677A69B4CB8E}"/>
                    </a:ext>
                  </a:extLst>
                </p14:cNvPr>
                <p14:cNvContentPartPr/>
                <p14:nvPr/>
              </p14:nvContentPartPr>
              <p14:xfrm>
                <a:off x="10952997" y="3018616"/>
                <a:ext cx="114840" cy="177480"/>
              </p14:xfrm>
            </p:contentPart>
          </mc:Choice>
          <mc:Fallback>
            <p:pic>
              <p:nvPicPr>
                <p:cNvPr id="39" name="Freihand 38">
                  <a:extLst>
                    <a:ext uri="{FF2B5EF4-FFF2-40B4-BE49-F238E27FC236}">
                      <a16:creationId xmlns:a16="http://schemas.microsoft.com/office/drawing/2014/main" id="{C27A62A0-BE4A-4507-B834-677A69B4CB8E}"/>
                    </a:ext>
                  </a:extLst>
                </p:cNvPr>
                <p:cNvPicPr/>
                <p:nvPr/>
              </p:nvPicPr>
              <p:blipFill>
                <a:blip r:embed="rId174"/>
                <a:stretch>
                  <a:fillRect/>
                </a:stretch>
              </p:blipFill>
              <p:spPr>
                <a:xfrm>
                  <a:off x="10943997" y="3009976"/>
                  <a:ext cx="13248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175">
              <p14:nvContentPartPr>
                <p14:cNvPr id="40" name="Freihand 39">
                  <a:extLst>
                    <a:ext uri="{FF2B5EF4-FFF2-40B4-BE49-F238E27FC236}">
                      <a16:creationId xmlns:a16="http://schemas.microsoft.com/office/drawing/2014/main" id="{08611369-3FF5-4EA9-8EA9-487B88F568C4}"/>
                    </a:ext>
                  </a:extLst>
                </p14:cNvPr>
                <p14:cNvContentPartPr/>
                <p14:nvPr/>
              </p14:nvContentPartPr>
              <p14:xfrm>
                <a:off x="10969917" y="3022216"/>
                <a:ext cx="86040" cy="150480"/>
              </p14:xfrm>
            </p:contentPart>
          </mc:Choice>
          <mc:Fallback>
            <p:pic>
              <p:nvPicPr>
                <p:cNvPr id="40" name="Freihand 39">
                  <a:extLst>
                    <a:ext uri="{FF2B5EF4-FFF2-40B4-BE49-F238E27FC236}">
                      <a16:creationId xmlns:a16="http://schemas.microsoft.com/office/drawing/2014/main" id="{08611369-3FF5-4EA9-8EA9-487B88F568C4}"/>
                    </a:ext>
                  </a:extLst>
                </p:cNvPr>
                <p:cNvPicPr/>
                <p:nvPr/>
              </p:nvPicPr>
              <p:blipFill>
                <a:blip r:embed="rId176"/>
                <a:stretch>
                  <a:fillRect/>
                </a:stretch>
              </p:blipFill>
              <p:spPr>
                <a:xfrm>
                  <a:off x="10960917" y="3013576"/>
                  <a:ext cx="10368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41" name="Freihand 40">
                  <a:extLst>
                    <a:ext uri="{FF2B5EF4-FFF2-40B4-BE49-F238E27FC236}">
                      <a16:creationId xmlns:a16="http://schemas.microsoft.com/office/drawing/2014/main" id="{686673A9-14EB-4A83-B07A-7D9E47BADC48}"/>
                    </a:ext>
                  </a:extLst>
                </p14:cNvPr>
                <p14:cNvContentPartPr/>
                <p14:nvPr/>
              </p14:nvContentPartPr>
              <p14:xfrm>
                <a:off x="11072877" y="2990896"/>
                <a:ext cx="33480" cy="181080"/>
              </p14:xfrm>
            </p:contentPart>
          </mc:Choice>
          <mc:Fallback>
            <p:pic>
              <p:nvPicPr>
                <p:cNvPr id="41" name="Freihand 40">
                  <a:extLst>
                    <a:ext uri="{FF2B5EF4-FFF2-40B4-BE49-F238E27FC236}">
                      <a16:creationId xmlns:a16="http://schemas.microsoft.com/office/drawing/2014/main" id="{686673A9-14EB-4A83-B07A-7D9E47BADC48}"/>
                    </a:ext>
                  </a:extLst>
                </p:cNvPr>
                <p:cNvPicPr/>
                <p:nvPr/>
              </p:nvPicPr>
              <p:blipFill>
                <a:blip r:embed="rId178"/>
                <a:stretch>
                  <a:fillRect/>
                </a:stretch>
              </p:blipFill>
              <p:spPr>
                <a:xfrm>
                  <a:off x="11063877" y="2981896"/>
                  <a:ext cx="51120" cy="19872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42" name="Freihand 41">
                  <a:extLst>
                    <a:ext uri="{FF2B5EF4-FFF2-40B4-BE49-F238E27FC236}">
                      <a16:creationId xmlns:a16="http://schemas.microsoft.com/office/drawing/2014/main" id="{F7A10E0A-47E4-4A3D-A8D5-B062B466D37D}"/>
                    </a:ext>
                  </a:extLst>
                </p14:cNvPr>
                <p14:cNvContentPartPr/>
                <p14:nvPr/>
              </p14:nvContentPartPr>
              <p14:xfrm>
                <a:off x="11125077" y="3015376"/>
                <a:ext cx="86760" cy="95040"/>
              </p14:xfrm>
            </p:contentPart>
          </mc:Choice>
          <mc:Fallback>
            <p:pic>
              <p:nvPicPr>
                <p:cNvPr id="42" name="Freihand 41">
                  <a:extLst>
                    <a:ext uri="{FF2B5EF4-FFF2-40B4-BE49-F238E27FC236}">
                      <a16:creationId xmlns:a16="http://schemas.microsoft.com/office/drawing/2014/main" id="{F7A10E0A-47E4-4A3D-A8D5-B062B466D37D}"/>
                    </a:ext>
                  </a:extLst>
                </p:cNvPr>
                <p:cNvPicPr/>
                <p:nvPr/>
              </p:nvPicPr>
              <p:blipFill>
                <a:blip r:embed="rId180"/>
                <a:stretch>
                  <a:fillRect/>
                </a:stretch>
              </p:blipFill>
              <p:spPr>
                <a:xfrm>
                  <a:off x="11116077" y="3006736"/>
                  <a:ext cx="10440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181">
              <p14:nvContentPartPr>
                <p14:cNvPr id="43" name="Freihand 42">
                  <a:extLst>
                    <a:ext uri="{FF2B5EF4-FFF2-40B4-BE49-F238E27FC236}">
                      <a16:creationId xmlns:a16="http://schemas.microsoft.com/office/drawing/2014/main" id="{D5C21D15-E197-4B93-8971-7C3599278073}"/>
                    </a:ext>
                  </a:extLst>
                </p14:cNvPr>
                <p14:cNvContentPartPr/>
                <p14:nvPr/>
              </p14:nvContentPartPr>
              <p14:xfrm>
                <a:off x="11169717" y="3063976"/>
                <a:ext cx="42120" cy="38520"/>
              </p14:xfrm>
            </p:contentPart>
          </mc:Choice>
          <mc:Fallback>
            <p:pic>
              <p:nvPicPr>
                <p:cNvPr id="43" name="Freihand 42">
                  <a:extLst>
                    <a:ext uri="{FF2B5EF4-FFF2-40B4-BE49-F238E27FC236}">
                      <a16:creationId xmlns:a16="http://schemas.microsoft.com/office/drawing/2014/main" id="{D5C21D15-E197-4B93-8971-7C3599278073}"/>
                    </a:ext>
                  </a:extLst>
                </p:cNvPr>
                <p:cNvPicPr/>
                <p:nvPr/>
              </p:nvPicPr>
              <p:blipFill>
                <a:blip r:embed="rId182"/>
                <a:stretch>
                  <a:fillRect/>
                </a:stretch>
              </p:blipFill>
              <p:spPr>
                <a:xfrm>
                  <a:off x="11161077" y="3054976"/>
                  <a:ext cx="5976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44" name="Freihand 43">
                  <a:extLst>
                    <a:ext uri="{FF2B5EF4-FFF2-40B4-BE49-F238E27FC236}">
                      <a16:creationId xmlns:a16="http://schemas.microsoft.com/office/drawing/2014/main" id="{3F331519-C4B0-4843-8E0C-206937E5D4B5}"/>
                    </a:ext>
                  </a:extLst>
                </p14:cNvPr>
                <p14:cNvContentPartPr/>
                <p14:nvPr/>
              </p14:nvContentPartPr>
              <p14:xfrm>
                <a:off x="11120397" y="2967496"/>
                <a:ext cx="73080" cy="12600"/>
              </p14:xfrm>
            </p:contentPart>
          </mc:Choice>
          <mc:Fallback>
            <p:pic>
              <p:nvPicPr>
                <p:cNvPr id="44" name="Freihand 43">
                  <a:extLst>
                    <a:ext uri="{FF2B5EF4-FFF2-40B4-BE49-F238E27FC236}">
                      <a16:creationId xmlns:a16="http://schemas.microsoft.com/office/drawing/2014/main" id="{3F331519-C4B0-4843-8E0C-206937E5D4B5}"/>
                    </a:ext>
                  </a:extLst>
                </p:cNvPr>
                <p:cNvPicPr/>
                <p:nvPr/>
              </p:nvPicPr>
              <p:blipFill>
                <a:blip r:embed="rId184"/>
                <a:stretch>
                  <a:fillRect/>
                </a:stretch>
              </p:blipFill>
              <p:spPr>
                <a:xfrm>
                  <a:off x="11111397" y="2958856"/>
                  <a:ext cx="9072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185">
              <p14:nvContentPartPr>
                <p14:cNvPr id="45" name="Freihand 44">
                  <a:extLst>
                    <a:ext uri="{FF2B5EF4-FFF2-40B4-BE49-F238E27FC236}">
                      <a16:creationId xmlns:a16="http://schemas.microsoft.com/office/drawing/2014/main" id="{D23FF225-0B03-4432-A993-EB806E6DD7C5}"/>
                    </a:ext>
                  </a:extLst>
                </p14:cNvPr>
                <p14:cNvContentPartPr/>
                <p14:nvPr/>
              </p14:nvContentPartPr>
              <p14:xfrm>
                <a:off x="11240997" y="3076576"/>
                <a:ext cx="10440" cy="66600"/>
              </p14:xfrm>
            </p:contentPart>
          </mc:Choice>
          <mc:Fallback>
            <p:pic>
              <p:nvPicPr>
                <p:cNvPr id="45" name="Freihand 44">
                  <a:extLst>
                    <a:ext uri="{FF2B5EF4-FFF2-40B4-BE49-F238E27FC236}">
                      <a16:creationId xmlns:a16="http://schemas.microsoft.com/office/drawing/2014/main" id="{D23FF225-0B03-4432-A993-EB806E6DD7C5}"/>
                    </a:ext>
                  </a:extLst>
                </p:cNvPr>
                <p:cNvPicPr/>
                <p:nvPr/>
              </p:nvPicPr>
              <p:blipFill>
                <a:blip r:embed="rId186"/>
                <a:stretch>
                  <a:fillRect/>
                </a:stretch>
              </p:blipFill>
              <p:spPr>
                <a:xfrm>
                  <a:off x="11232357" y="3067936"/>
                  <a:ext cx="28080" cy="84240"/>
                </a:xfrm>
                <a:prstGeom prst="rect">
                  <a:avLst/>
                </a:prstGeom>
              </p:spPr>
            </p:pic>
          </mc:Fallback>
        </mc:AlternateContent>
        <mc:AlternateContent xmlns:mc="http://schemas.openxmlformats.org/markup-compatibility/2006">
          <mc:Choice xmlns:p14="http://schemas.microsoft.com/office/powerpoint/2010/main" Requires="p14">
            <p:contentPart p14:bwMode="auto" r:id="rId187">
              <p14:nvContentPartPr>
                <p14:cNvPr id="46" name="Freihand 45">
                  <a:extLst>
                    <a:ext uri="{FF2B5EF4-FFF2-40B4-BE49-F238E27FC236}">
                      <a16:creationId xmlns:a16="http://schemas.microsoft.com/office/drawing/2014/main" id="{D6FAE11E-3AFE-4DAD-9B51-DDAB2A143276}"/>
                    </a:ext>
                  </a:extLst>
                </p14:cNvPr>
                <p14:cNvContentPartPr/>
                <p14:nvPr/>
              </p14:nvContentPartPr>
              <p14:xfrm>
                <a:off x="11292117" y="3021136"/>
                <a:ext cx="89640" cy="68040"/>
              </p14:xfrm>
            </p:contentPart>
          </mc:Choice>
          <mc:Fallback>
            <p:pic>
              <p:nvPicPr>
                <p:cNvPr id="46" name="Freihand 45">
                  <a:extLst>
                    <a:ext uri="{FF2B5EF4-FFF2-40B4-BE49-F238E27FC236}">
                      <a16:creationId xmlns:a16="http://schemas.microsoft.com/office/drawing/2014/main" id="{D6FAE11E-3AFE-4DAD-9B51-DDAB2A143276}"/>
                    </a:ext>
                  </a:extLst>
                </p:cNvPr>
                <p:cNvPicPr/>
                <p:nvPr/>
              </p:nvPicPr>
              <p:blipFill>
                <a:blip r:embed="rId188"/>
                <a:stretch>
                  <a:fillRect/>
                </a:stretch>
              </p:blipFill>
              <p:spPr>
                <a:xfrm>
                  <a:off x="11283117" y="3012496"/>
                  <a:ext cx="107280" cy="85680"/>
                </a:xfrm>
                <a:prstGeom prst="rect">
                  <a:avLst/>
                </a:prstGeom>
              </p:spPr>
            </p:pic>
          </mc:Fallback>
        </mc:AlternateContent>
        <mc:AlternateContent xmlns:mc="http://schemas.openxmlformats.org/markup-compatibility/2006">
          <mc:Choice xmlns:p14="http://schemas.microsoft.com/office/powerpoint/2010/main" Requires="p14">
            <p:contentPart p14:bwMode="auto" r:id="rId189">
              <p14:nvContentPartPr>
                <p14:cNvPr id="47" name="Freihand 46">
                  <a:extLst>
                    <a:ext uri="{FF2B5EF4-FFF2-40B4-BE49-F238E27FC236}">
                      <a16:creationId xmlns:a16="http://schemas.microsoft.com/office/drawing/2014/main" id="{BEA91717-6E50-42BC-A5A7-3F79EFE723D2}"/>
                    </a:ext>
                  </a:extLst>
                </p14:cNvPr>
                <p14:cNvContentPartPr/>
                <p14:nvPr/>
              </p14:nvContentPartPr>
              <p14:xfrm>
                <a:off x="11224077" y="2974336"/>
                <a:ext cx="102600" cy="17280"/>
              </p14:xfrm>
            </p:contentPart>
          </mc:Choice>
          <mc:Fallback>
            <p:pic>
              <p:nvPicPr>
                <p:cNvPr id="47" name="Freihand 46">
                  <a:extLst>
                    <a:ext uri="{FF2B5EF4-FFF2-40B4-BE49-F238E27FC236}">
                      <a16:creationId xmlns:a16="http://schemas.microsoft.com/office/drawing/2014/main" id="{BEA91717-6E50-42BC-A5A7-3F79EFE723D2}"/>
                    </a:ext>
                  </a:extLst>
                </p:cNvPr>
                <p:cNvPicPr/>
                <p:nvPr/>
              </p:nvPicPr>
              <p:blipFill>
                <a:blip r:embed="rId190"/>
                <a:stretch>
                  <a:fillRect/>
                </a:stretch>
              </p:blipFill>
              <p:spPr>
                <a:xfrm>
                  <a:off x="11215077" y="2965696"/>
                  <a:ext cx="120240" cy="34920"/>
                </a:xfrm>
                <a:prstGeom prst="rect">
                  <a:avLst/>
                </a:prstGeom>
              </p:spPr>
            </p:pic>
          </mc:Fallback>
        </mc:AlternateContent>
        <mc:AlternateContent xmlns:mc="http://schemas.openxmlformats.org/markup-compatibility/2006">
          <mc:Choice xmlns:p14="http://schemas.microsoft.com/office/powerpoint/2010/main" Requires="p14">
            <p:contentPart p14:bwMode="auto" r:id="rId191">
              <p14:nvContentPartPr>
                <p14:cNvPr id="48" name="Freihand 47">
                  <a:extLst>
                    <a:ext uri="{FF2B5EF4-FFF2-40B4-BE49-F238E27FC236}">
                      <a16:creationId xmlns:a16="http://schemas.microsoft.com/office/drawing/2014/main" id="{0AF27D68-BF80-4A92-8083-16EDD7F6CF9B}"/>
                    </a:ext>
                  </a:extLst>
                </p14:cNvPr>
                <p14:cNvContentPartPr/>
                <p14:nvPr/>
              </p14:nvContentPartPr>
              <p14:xfrm>
                <a:off x="11353317" y="2958496"/>
                <a:ext cx="107280" cy="187920"/>
              </p14:xfrm>
            </p:contentPart>
          </mc:Choice>
          <mc:Fallback>
            <p:pic>
              <p:nvPicPr>
                <p:cNvPr id="48" name="Freihand 47">
                  <a:extLst>
                    <a:ext uri="{FF2B5EF4-FFF2-40B4-BE49-F238E27FC236}">
                      <a16:creationId xmlns:a16="http://schemas.microsoft.com/office/drawing/2014/main" id="{0AF27D68-BF80-4A92-8083-16EDD7F6CF9B}"/>
                    </a:ext>
                  </a:extLst>
                </p:cNvPr>
                <p:cNvPicPr/>
                <p:nvPr/>
              </p:nvPicPr>
              <p:blipFill>
                <a:blip r:embed="rId192"/>
                <a:stretch>
                  <a:fillRect/>
                </a:stretch>
              </p:blipFill>
              <p:spPr>
                <a:xfrm>
                  <a:off x="11344677" y="2949856"/>
                  <a:ext cx="124920" cy="205560"/>
                </a:xfrm>
                <a:prstGeom prst="rect">
                  <a:avLst/>
                </a:prstGeom>
              </p:spPr>
            </p:pic>
          </mc:Fallback>
        </mc:AlternateContent>
        <mc:AlternateContent xmlns:mc="http://schemas.openxmlformats.org/markup-compatibility/2006">
          <mc:Choice xmlns:p14="http://schemas.microsoft.com/office/powerpoint/2010/main" Requires="p14">
            <p:contentPart p14:bwMode="auto" r:id="rId193">
              <p14:nvContentPartPr>
                <p14:cNvPr id="50" name="Freihand 49">
                  <a:extLst>
                    <a:ext uri="{FF2B5EF4-FFF2-40B4-BE49-F238E27FC236}">
                      <a16:creationId xmlns:a16="http://schemas.microsoft.com/office/drawing/2014/main" id="{38BA3D09-7638-4743-8C6E-50525567C4A3}"/>
                    </a:ext>
                  </a:extLst>
                </p14:cNvPr>
                <p14:cNvContentPartPr/>
                <p14:nvPr/>
              </p14:nvContentPartPr>
              <p14:xfrm>
                <a:off x="9886677" y="1839616"/>
                <a:ext cx="1441800" cy="1031760"/>
              </p14:xfrm>
            </p:contentPart>
          </mc:Choice>
          <mc:Fallback>
            <p:pic>
              <p:nvPicPr>
                <p:cNvPr id="50" name="Freihand 49">
                  <a:extLst>
                    <a:ext uri="{FF2B5EF4-FFF2-40B4-BE49-F238E27FC236}">
                      <a16:creationId xmlns:a16="http://schemas.microsoft.com/office/drawing/2014/main" id="{38BA3D09-7638-4743-8C6E-50525567C4A3}"/>
                    </a:ext>
                  </a:extLst>
                </p:cNvPr>
                <p:cNvPicPr/>
                <p:nvPr/>
              </p:nvPicPr>
              <p:blipFill>
                <a:blip r:embed="rId194"/>
                <a:stretch>
                  <a:fillRect/>
                </a:stretch>
              </p:blipFill>
              <p:spPr>
                <a:xfrm>
                  <a:off x="9877677" y="1830616"/>
                  <a:ext cx="1459440" cy="1049400"/>
                </a:xfrm>
                <a:prstGeom prst="rect">
                  <a:avLst/>
                </a:prstGeom>
              </p:spPr>
            </p:pic>
          </mc:Fallback>
        </mc:AlternateContent>
        <mc:AlternateContent xmlns:mc="http://schemas.openxmlformats.org/markup-compatibility/2006">
          <mc:Choice xmlns:p14="http://schemas.microsoft.com/office/powerpoint/2010/main" Requires="p14">
            <p:contentPart p14:bwMode="auto" r:id="rId195">
              <p14:nvContentPartPr>
                <p14:cNvPr id="52" name="Freihand 51">
                  <a:extLst>
                    <a:ext uri="{FF2B5EF4-FFF2-40B4-BE49-F238E27FC236}">
                      <a16:creationId xmlns:a16="http://schemas.microsoft.com/office/drawing/2014/main" id="{DD7A4F96-8F00-4149-B7F7-9F2431129003}"/>
                    </a:ext>
                  </a:extLst>
                </p14:cNvPr>
                <p14:cNvContentPartPr/>
                <p14:nvPr/>
              </p14:nvContentPartPr>
              <p14:xfrm>
                <a:off x="10216797" y="1877776"/>
                <a:ext cx="47880" cy="36000"/>
              </p14:xfrm>
            </p:contentPart>
          </mc:Choice>
          <mc:Fallback>
            <p:pic>
              <p:nvPicPr>
                <p:cNvPr id="52" name="Freihand 51">
                  <a:extLst>
                    <a:ext uri="{FF2B5EF4-FFF2-40B4-BE49-F238E27FC236}">
                      <a16:creationId xmlns:a16="http://schemas.microsoft.com/office/drawing/2014/main" id="{DD7A4F96-8F00-4149-B7F7-9F2431129003}"/>
                    </a:ext>
                  </a:extLst>
                </p:cNvPr>
                <p:cNvPicPr/>
                <p:nvPr/>
              </p:nvPicPr>
              <p:blipFill>
                <a:blip r:embed="rId196"/>
                <a:stretch>
                  <a:fillRect/>
                </a:stretch>
              </p:blipFill>
              <p:spPr>
                <a:xfrm>
                  <a:off x="10207797" y="1869136"/>
                  <a:ext cx="6552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197">
              <p14:nvContentPartPr>
                <p14:cNvPr id="55" name="Freihand 54">
                  <a:extLst>
                    <a:ext uri="{FF2B5EF4-FFF2-40B4-BE49-F238E27FC236}">
                      <a16:creationId xmlns:a16="http://schemas.microsoft.com/office/drawing/2014/main" id="{770DCE18-CAEE-4920-B2CE-291E239CD541}"/>
                    </a:ext>
                  </a:extLst>
                </p14:cNvPr>
                <p14:cNvContentPartPr/>
                <p14:nvPr/>
              </p14:nvContentPartPr>
              <p14:xfrm>
                <a:off x="10878117" y="2335696"/>
                <a:ext cx="37080" cy="45000"/>
              </p14:xfrm>
            </p:contentPart>
          </mc:Choice>
          <mc:Fallback>
            <p:pic>
              <p:nvPicPr>
                <p:cNvPr id="55" name="Freihand 54">
                  <a:extLst>
                    <a:ext uri="{FF2B5EF4-FFF2-40B4-BE49-F238E27FC236}">
                      <a16:creationId xmlns:a16="http://schemas.microsoft.com/office/drawing/2014/main" id="{770DCE18-CAEE-4920-B2CE-291E239CD541}"/>
                    </a:ext>
                  </a:extLst>
                </p:cNvPr>
                <p:cNvPicPr/>
                <p:nvPr/>
              </p:nvPicPr>
              <p:blipFill>
                <a:blip r:embed="rId198"/>
                <a:stretch>
                  <a:fillRect/>
                </a:stretch>
              </p:blipFill>
              <p:spPr>
                <a:xfrm>
                  <a:off x="10869477" y="2326696"/>
                  <a:ext cx="54720" cy="62640"/>
                </a:xfrm>
                <a:prstGeom prst="rect">
                  <a:avLst/>
                </a:prstGeom>
              </p:spPr>
            </p:pic>
          </mc:Fallback>
        </mc:AlternateContent>
        <mc:AlternateContent xmlns:mc="http://schemas.openxmlformats.org/markup-compatibility/2006">
          <mc:Choice xmlns:p14="http://schemas.microsoft.com/office/powerpoint/2010/main" Requires="p14">
            <p:contentPart p14:bwMode="auto" r:id="rId199">
              <p14:nvContentPartPr>
                <p14:cNvPr id="56" name="Freihand 55">
                  <a:extLst>
                    <a:ext uri="{FF2B5EF4-FFF2-40B4-BE49-F238E27FC236}">
                      <a16:creationId xmlns:a16="http://schemas.microsoft.com/office/drawing/2014/main" id="{6F14DC72-C82D-4AB3-8F83-10C36D159842}"/>
                    </a:ext>
                  </a:extLst>
                </p14:cNvPr>
                <p14:cNvContentPartPr/>
                <p14:nvPr/>
              </p14:nvContentPartPr>
              <p14:xfrm>
                <a:off x="11049837" y="2504536"/>
                <a:ext cx="30960" cy="29520"/>
              </p14:xfrm>
            </p:contentPart>
          </mc:Choice>
          <mc:Fallback>
            <p:pic>
              <p:nvPicPr>
                <p:cNvPr id="56" name="Freihand 55">
                  <a:extLst>
                    <a:ext uri="{FF2B5EF4-FFF2-40B4-BE49-F238E27FC236}">
                      <a16:creationId xmlns:a16="http://schemas.microsoft.com/office/drawing/2014/main" id="{6F14DC72-C82D-4AB3-8F83-10C36D159842}"/>
                    </a:ext>
                  </a:extLst>
                </p:cNvPr>
                <p:cNvPicPr/>
                <p:nvPr/>
              </p:nvPicPr>
              <p:blipFill>
                <a:blip r:embed="rId200"/>
                <a:stretch>
                  <a:fillRect/>
                </a:stretch>
              </p:blipFill>
              <p:spPr>
                <a:xfrm>
                  <a:off x="11040837" y="2495896"/>
                  <a:ext cx="48600" cy="47160"/>
                </a:xfrm>
                <a:prstGeom prst="rect">
                  <a:avLst/>
                </a:prstGeom>
              </p:spPr>
            </p:pic>
          </mc:Fallback>
        </mc:AlternateContent>
        <mc:AlternateContent xmlns:mc="http://schemas.openxmlformats.org/markup-compatibility/2006">
          <mc:Choice xmlns:p14="http://schemas.microsoft.com/office/powerpoint/2010/main" Requires="p14">
            <p:contentPart p14:bwMode="auto" r:id="rId201">
              <p14:nvContentPartPr>
                <p14:cNvPr id="61" name="Freihand 60">
                  <a:extLst>
                    <a:ext uri="{FF2B5EF4-FFF2-40B4-BE49-F238E27FC236}">
                      <a16:creationId xmlns:a16="http://schemas.microsoft.com/office/drawing/2014/main" id="{4C7B3A3B-C9CA-4319-A58A-96F458B012F0}"/>
                    </a:ext>
                  </a:extLst>
                </p14:cNvPr>
                <p14:cNvContentPartPr/>
                <p14:nvPr/>
              </p14:nvContentPartPr>
              <p14:xfrm>
                <a:off x="10892517" y="1514176"/>
                <a:ext cx="39600" cy="141840"/>
              </p14:xfrm>
            </p:contentPart>
          </mc:Choice>
          <mc:Fallback>
            <p:pic>
              <p:nvPicPr>
                <p:cNvPr id="61" name="Freihand 60">
                  <a:extLst>
                    <a:ext uri="{FF2B5EF4-FFF2-40B4-BE49-F238E27FC236}">
                      <a16:creationId xmlns:a16="http://schemas.microsoft.com/office/drawing/2014/main" id="{4C7B3A3B-C9CA-4319-A58A-96F458B012F0}"/>
                    </a:ext>
                  </a:extLst>
                </p:cNvPr>
                <p:cNvPicPr/>
                <p:nvPr/>
              </p:nvPicPr>
              <p:blipFill>
                <a:blip r:embed="rId202"/>
                <a:stretch>
                  <a:fillRect/>
                </a:stretch>
              </p:blipFill>
              <p:spPr>
                <a:xfrm>
                  <a:off x="10883877" y="1505176"/>
                  <a:ext cx="57240" cy="159480"/>
                </a:xfrm>
                <a:prstGeom prst="rect">
                  <a:avLst/>
                </a:prstGeom>
              </p:spPr>
            </p:pic>
          </mc:Fallback>
        </mc:AlternateContent>
        <mc:AlternateContent xmlns:mc="http://schemas.openxmlformats.org/markup-compatibility/2006">
          <mc:Choice xmlns:p14="http://schemas.microsoft.com/office/powerpoint/2010/main" Requires="p14">
            <p:contentPart p14:bwMode="auto" r:id="rId203">
              <p14:nvContentPartPr>
                <p14:cNvPr id="62" name="Freihand 61">
                  <a:extLst>
                    <a:ext uri="{FF2B5EF4-FFF2-40B4-BE49-F238E27FC236}">
                      <a16:creationId xmlns:a16="http://schemas.microsoft.com/office/drawing/2014/main" id="{2605B25E-0333-4E4D-A938-AF44B8F21127}"/>
                    </a:ext>
                  </a:extLst>
                </p14:cNvPr>
                <p14:cNvContentPartPr/>
                <p14:nvPr/>
              </p14:nvContentPartPr>
              <p14:xfrm>
                <a:off x="10839237" y="1468456"/>
                <a:ext cx="128520" cy="107640"/>
              </p14:xfrm>
            </p:contentPart>
          </mc:Choice>
          <mc:Fallback>
            <p:pic>
              <p:nvPicPr>
                <p:cNvPr id="62" name="Freihand 61">
                  <a:extLst>
                    <a:ext uri="{FF2B5EF4-FFF2-40B4-BE49-F238E27FC236}">
                      <a16:creationId xmlns:a16="http://schemas.microsoft.com/office/drawing/2014/main" id="{2605B25E-0333-4E4D-A938-AF44B8F21127}"/>
                    </a:ext>
                  </a:extLst>
                </p:cNvPr>
                <p:cNvPicPr/>
                <p:nvPr/>
              </p:nvPicPr>
              <p:blipFill>
                <a:blip r:embed="rId204"/>
                <a:stretch>
                  <a:fillRect/>
                </a:stretch>
              </p:blipFill>
              <p:spPr>
                <a:xfrm>
                  <a:off x="10830237" y="1459816"/>
                  <a:ext cx="146160" cy="125280"/>
                </a:xfrm>
                <a:prstGeom prst="rect">
                  <a:avLst/>
                </a:prstGeom>
              </p:spPr>
            </p:pic>
          </mc:Fallback>
        </mc:AlternateContent>
        <mc:AlternateContent xmlns:mc="http://schemas.openxmlformats.org/markup-compatibility/2006">
          <mc:Choice xmlns:p14="http://schemas.microsoft.com/office/powerpoint/2010/main" Requires="p14">
            <p:contentPart p14:bwMode="auto" r:id="rId205">
              <p14:nvContentPartPr>
                <p14:cNvPr id="114689" name="Freihand 114688">
                  <a:extLst>
                    <a:ext uri="{FF2B5EF4-FFF2-40B4-BE49-F238E27FC236}">
                      <a16:creationId xmlns:a16="http://schemas.microsoft.com/office/drawing/2014/main" id="{34D191BD-99EA-454C-AFB5-E88F574CB17A}"/>
                    </a:ext>
                  </a:extLst>
                </p14:cNvPr>
                <p14:cNvContentPartPr/>
                <p14:nvPr/>
              </p14:nvContentPartPr>
              <p14:xfrm>
                <a:off x="10975317" y="1524976"/>
                <a:ext cx="45360" cy="75600"/>
              </p14:xfrm>
            </p:contentPart>
          </mc:Choice>
          <mc:Fallback>
            <p:pic>
              <p:nvPicPr>
                <p:cNvPr id="114689" name="Freihand 114688">
                  <a:extLst>
                    <a:ext uri="{FF2B5EF4-FFF2-40B4-BE49-F238E27FC236}">
                      <a16:creationId xmlns:a16="http://schemas.microsoft.com/office/drawing/2014/main" id="{34D191BD-99EA-454C-AFB5-E88F574CB17A}"/>
                    </a:ext>
                  </a:extLst>
                </p:cNvPr>
                <p:cNvPicPr/>
                <p:nvPr/>
              </p:nvPicPr>
              <p:blipFill>
                <a:blip r:embed="rId206"/>
                <a:stretch>
                  <a:fillRect/>
                </a:stretch>
              </p:blipFill>
              <p:spPr>
                <a:xfrm>
                  <a:off x="10966317" y="1516336"/>
                  <a:ext cx="63000" cy="93240"/>
                </a:xfrm>
                <a:prstGeom prst="rect">
                  <a:avLst/>
                </a:prstGeom>
              </p:spPr>
            </p:pic>
          </mc:Fallback>
        </mc:AlternateContent>
        <mc:AlternateContent xmlns:mc="http://schemas.openxmlformats.org/markup-compatibility/2006">
          <mc:Choice xmlns:p14="http://schemas.microsoft.com/office/powerpoint/2010/main" Requires="p14">
            <p:contentPart p14:bwMode="auto" r:id="rId207">
              <p14:nvContentPartPr>
                <p14:cNvPr id="114690" name="Freihand 114689">
                  <a:extLst>
                    <a:ext uri="{FF2B5EF4-FFF2-40B4-BE49-F238E27FC236}">
                      <a16:creationId xmlns:a16="http://schemas.microsoft.com/office/drawing/2014/main" id="{09A175A5-1248-440B-B1A5-3CDD67DB93BF}"/>
                    </a:ext>
                  </a:extLst>
                </p14:cNvPr>
                <p14:cNvContentPartPr/>
                <p14:nvPr/>
              </p14:nvContentPartPr>
              <p14:xfrm>
                <a:off x="11015277" y="1491496"/>
                <a:ext cx="61920" cy="68760"/>
              </p14:xfrm>
            </p:contentPart>
          </mc:Choice>
          <mc:Fallback>
            <p:pic>
              <p:nvPicPr>
                <p:cNvPr id="114690" name="Freihand 114689">
                  <a:extLst>
                    <a:ext uri="{FF2B5EF4-FFF2-40B4-BE49-F238E27FC236}">
                      <a16:creationId xmlns:a16="http://schemas.microsoft.com/office/drawing/2014/main" id="{09A175A5-1248-440B-B1A5-3CDD67DB93BF}"/>
                    </a:ext>
                  </a:extLst>
                </p:cNvPr>
                <p:cNvPicPr/>
                <p:nvPr/>
              </p:nvPicPr>
              <p:blipFill>
                <a:blip r:embed="rId208"/>
                <a:stretch>
                  <a:fillRect/>
                </a:stretch>
              </p:blipFill>
              <p:spPr>
                <a:xfrm>
                  <a:off x="11006637" y="1482856"/>
                  <a:ext cx="79560" cy="86400"/>
                </a:xfrm>
                <a:prstGeom prst="rect">
                  <a:avLst/>
                </a:prstGeom>
              </p:spPr>
            </p:pic>
          </mc:Fallback>
        </mc:AlternateContent>
        <mc:AlternateContent xmlns:mc="http://schemas.openxmlformats.org/markup-compatibility/2006">
          <mc:Choice xmlns:p14="http://schemas.microsoft.com/office/powerpoint/2010/main" Requires="p14">
            <p:contentPart p14:bwMode="auto" r:id="rId209">
              <p14:nvContentPartPr>
                <p14:cNvPr id="114693" name="Freihand 114692">
                  <a:extLst>
                    <a:ext uri="{FF2B5EF4-FFF2-40B4-BE49-F238E27FC236}">
                      <a16:creationId xmlns:a16="http://schemas.microsoft.com/office/drawing/2014/main" id="{F3058FE7-FC81-4A99-A0C1-6C16E9F4962B}"/>
                    </a:ext>
                  </a:extLst>
                </p14:cNvPr>
                <p14:cNvContentPartPr/>
                <p14:nvPr/>
              </p14:nvContentPartPr>
              <p14:xfrm>
                <a:off x="11081877" y="1459816"/>
                <a:ext cx="85680" cy="56160"/>
              </p14:xfrm>
            </p:contentPart>
          </mc:Choice>
          <mc:Fallback>
            <p:pic>
              <p:nvPicPr>
                <p:cNvPr id="114693" name="Freihand 114692">
                  <a:extLst>
                    <a:ext uri="{FF2B5EF4-FFF2-40B4-BE49-F238E27FC236}">
                      <a16:creationId xmlns:a16="http://schemas.microsoft.com/office/drawing/2014/main" id="{F3058FE7-FC81-4A99-A0C1-6C16E9F4962B}"/>
                    </a:ext>
                  </a:extLst>
                </p:cNvPr>
                <p:cNvPicPr/>
                <p:nvPr/>
              </p:nvPicPr>
              <p:blipFill>
                <a:blip r:embed="rId210"/>
                <a:stretch>
                  <a:fillRect/>
                </a:stretch>
              </p:blipFill>
              <p:spPr>
                <a:xfrm>
                  <a:off x="11073237" y="1450816"/>
                  <a:ext cx="103320" cy="73800"/>
                </a:xfrm>
                <a:prstGeom prst="rect">
                  <a:avLst/>
                </a:prstGeom>
              </p:spPr>
            </p:pic>
          </mc:Fallback>
        </mc:AlternateContent>
        <mc:AlternateContent xmlns:mc="http://schemas.openxmlformats.org/markup-compatibility/2006">
          <mc:Choice xmlns:p14="http://schemas.microsoft.com/office/powerpoint/2010/main" Requires="p14">
            <p:contentPart p14:bwMode="auto" r:id="rId211">
              <p14:nvContentPartPr>
                <p14:cNvPr id="114694" name="Freihand 114693">
                  <a:extLst>
                    <a:ext uri="{FF2B5EF4-FFF2-40B4-BE49-F238E27FC236}">
                      <a16:creationId xmlns:a16="http://schemas.microsoft.com/office/drawing/2014/main" id="{36757EED-7AAB-4CB1-B0E2-50CAC8BC3E3C}"/>
                    </a:ext>
                  </a:extLst>
                </p14:cNvPr>
                <p14:cNvContentPartPr/>
                <p14:nvPr/>
              </p14:nvContentPartPr>
              <p14:xfrm>
                <a:off x="11161077" y="1438216"/>
                <a:ext cx="16200" cy="23760"/>
              </p14:xfrm>
            </p:contentPart>
          </mc:Choice>
          <mc:Fallback>
            <p:pic>
              <p:nvPicPr>
                <p:cNvPr id="114694" name="Freihand 114693">
                  <a:extLst>
                    <a:ext uri="{FF2B5EF4-FFF2-40B4-BE49-F238E27FC236}">
                      <a16:creationId xmlns:a16="http://schemas.microsoft.com/office/drawing/2014/main" id="{36757EED-7AAB-4CB1-B0E2-50CAC8BC3E3C}"/>
                    </a:ext>
                  </a:extLst>
                </p:cNvPr>
                <p:cNvPicPr/>
                <p:nvPr/>
              </p:nvPicPr>
              <p:blipFill>
                <a:blip r:embed="rId212"/>
                <a:stretch>
                  <a:fillRect/>
                </a:stretch>
              </p:blipFill>
              <p:spPr>
                <a:xfrm>
                  <a:off x="11152437" y="1429216"/>
                  <a:ext cx="33840" cy="41400"/>
                </a:xfrm>
                <a:prstGeom prst="rect">
                  <a:avLst/>
                </a:prstGeom>
              </p:spPr>
            </p:pic>
          </mc:Fallback>
        </mc:AlternateContent>
        <mc:AlternateContent xmlns:mc="http://schemas.openxmlformats.org/markup-compatibility/2006">
          <mc:Choice xmlns:p14="http://schemas.microsoft.com/office/powerpoint/2010/main" Requires="p14">
            <p:contentPart p14:bwMode="auto" r:id="rId213">
              <p14:nvContentPartPr>
                <p14:cNvPr id="114695" name="Freihand 114694">
                  <a:extLst>
                    <a:ext uri="{FF2B5EF4-FFF2-40B4-BE49-F238E27FC236}">
                      <a16:creationId xmlns:a16="http://schemas.microsoft.com/office/drawing/2014/main" id="{F55F0A10-521C-4281-8A39-B373F81182EC}"/>
                    </a:ext>
                  </a:extLst>
                </p14:cNvPr>
                <p14:cNvContentPartPr/>
                <p14:nvPr/>
              </p14:nvContentPartPr>
              <p14:xfrm>
                <a:off x="11187357" y="1351456"/>
                <a:ext cx="47520" cy="112320"/>
              </p14:xfrm>
            </p:contentPart>
          </mc:Choice>
          <mc:Fallback>
            <p:pic>
              <p:nvPicPr>
                <p:cNvPr id="114695" name="Freihand 114694">
                  <a:extLst>
                    <a:ext uri="{FF2B5EF4-FFF2-40B4-BE49-F238E27FC236}">
                      <a16:creationId xmlns:a16="http://schemas.microsoft.com/office/drawing/2014/main" id="{F55F0A10-521C-4281-8A39-B373F81182EC}"/>
                    </a:ext>
                  </a:extLst>
                </p:cNvPr>
                <p:cNvPicPr/>
                <p:nvPr/>
              </p:nvPicPr>
              <p:blipFill>
                <a:blip r:embed="rId214"/>
                <a:stretch>
                  <a:fillRect/>
                </a:stretch>
              </p:blipFill>
              <p:spPr>
                <a:xfrm>
                  <a:off x="11178717" y="1342816"/>
                  <a:ext cx="65160" cy="129960"/>
                </a:xfrm>
                <a:prstGeom prst="rect">
                  <a:avLst/>
                </a:prstGeom>
              </p:spPr>
            </p:pic>
          </mc:Fallback>
        </mc:AlternateContent>
        <mc:AlternateContent xmlns:mc="http://schemas.openxmlformats.org/markup-compatibility/2006">
          <mc:Choice xmlns:p14="http://schemas.microsoft.com/office/powerpoint/2010/main" Requires="p14">
            <p:contentPart p14:bwMode="auto" r:id="rId215">
              <p14:nvContentPartPr>
                <p14:cNvPr id="114696" name="Freihand 114695">
                  <a:extLst>
                    <a:ext uri="{FF2B5EF4-FFF2-40B4-BE49-F238E27FC236}">
                      <a16:creationId xmlns:a16="http://schemas.microsoft.com/office/drawing/2014/main" id="{5A91317D-BBF9-432E-AE17-0E588A3C80E4}"/>
                    </a:ext>
                  </a:extLst>
                </p14:cNvPr>
                <p14:cNvContentPartPr/>
                <p14:nvPr/>
              </p14:nvContentPartPr>
              <p14:xfrm>
                <a:off x="11254317" y="1283416"/>
                <a:ext cx="18000" cy="140400"/>
              </p14:xfrm>
            </p:contentPart>
          </mc:Choice>
          <mc:Fallback>
            <p:pic>
              <p:nvPicPr>
                <p:cNvPr id="114696" name="Freihand 114695">
                  <a:extLst>
                    <a:ext uri="{FF2B5EF4-FFF2-40B4-BE49-F238E27FC236}">
                      <a16:creationId xmlns:a16="http://schemas.microsoft.com/office/drawing/2014/main" id="{5A91317D-BBF9-432E-AE17-0E588A3C80E4}"/>
                    </a:ext>
                  </a:extLst>
                </p:cNvPr>
                <p:cNvPicPr/>
                <p:nvPr/>
              </p:nvPicPr>
              <p:blipFill>
                <a:blip r:embed="rId216"/>
                <a:stretch>
                  <a:fillRect/>
                </a:stretch>
              </p:blipFill>
              <p:spPr>
                <a:xfrm>
                  <a:off x="11245677" y="1274416"/>
                  <a:ext cx="35640" cy="158040"/>
                </a:xfrm>
                <a:prstGeom prst="rect">
                  <a:avLst/>
                </a:prstGeom>
              </p:spPr>
            </p:pic>
          </mc:Fallback>
        </mc:AlternateContent>
        <mc:AlternateContent xmlns:mc="http://schemas.openxmlformats.org/markup-compatibility/2006">
          <mc:Choice xmlns:p14="http://schemas.microsoft.com/office/powerpoint/2010/main" Requires="p14">
            <p:contentPart p14:bwMode="auto" r:id="rId217">
              <p14:nvContentPartPr>
                <p14:cNvPr id="114697" name="Freihand 114696">
                  <a:extLst>
                    <a:ext uri="{FF2B5EF4-FFF2-40B4-BE49-F238E27FC236}">
                      <a16:creationId xmlns:a16="http://schemas.microsoft.com/office/drawing/2014/main" id="{959C3031-6F7E-43A5-A2F7-46F1BD4BB260}"/>
                    </a:ext>
                  </a:extLst>
                </p14:cNvPr>
                <p14:cNvContentPartPr/>
                <p14:nvPr/>
              </p14:nvContentPartPr>
              <p14:xfrm>
                <a:off x="11288517" y="1302856"/>
                <a:ext cx="91440" cy="78480"/>
              </p14:xfrm>
            </p:contentPart>
          </mc:Choice>
          <mc:Fallback>
            <p:pic>
              <p:nvPicPr>
                <p:cNvPr id="114697" name="Freihand 114696">
                  <a:extLst>
                    <a:ext uri="{FF2B5EF4-FFF2-40B4-BE49-F238E27FC236}">
                      <a16:creationId xmlns:a16="http://schemas.microsoft.com/office/drawing/2014/main" id="{959C3031-6F7E-43A5-A2F7-46F1BD4BB260}"/>
                    </a:ext>
                  </a:extLst>
                </p:cNvPr>
                <p:cNvPicPr/>
                <p:nvPr/>
              </p:nvPicPr>
              <p:blipFill>
                <a:blip r:embed="rId218"/>
                <a:stretch>
                  <a:fillRect/>
                </a:stretch>
              </p:blipFill>
              <p:spPr>
                <a:xfrm>
                  <a:off x="11279877" y="1293856"/>
                  <a:ext cx="109080" cy="96120"/>
                </a:xfrm>
                <a:prstGeom prst="rect">
                  <a:avLst/>
                </a:prstGeom>
              </p:spPr>
            </p:pic>
          </mc:Fallback>
        </mc:AlternateContent>
        <mc:AlternateContent xmlns:mc="http://schemas.openxmlformats.org/markup-compatibility/2006">
          <mc:Choice xmlns:p14="http://schemas.microsoft.com/office/powerpoint/2010/main" Requires="p14">
            <p:contentPart p14:bwMode="auto" r:id="rId219">
              <p14:nvContentPartPr>
                <p14:cNvPr id="114698" name="Freihand 114697">
                  <a:extLst>
                    <a:ext uri="{FF2B5EF4-FFF2-40B4-BE49-F238E27FC236}">
                      <a16:creationId xmlns:a16="http://schemas.microsoft.com/office/drawing/2014/main" id="{E7555953-7031-46C6-9F92-76BFCE48D6EB}"/>
                    </a:ext>
                  </a:extLst>
                </p14:cNvPr>
                <p14:cNvContentPartPr/>
                <p14:nvPr/>
              </p14:nvContentPartPr>
              <p14:xfrm>
                <a:off x="11122197" y="1320136"/>
                <a:ext cx="360" cy="360"/>
              </p14:xfrm>
            </p:contentPart>
          </mc:Choice>
          <mc:Fallback>
            <p:pic>
              <p:nvPicPr>
                <p:cNvPr id="114698" name="Freihand 114697">
                  <a:extLst>
                    <a:ext uri="{FF2B5EF4-FFF2-40B4-BE49-F238E27FC236}">
                      <a16:creationId xmlns:a16="http://schemas.microsoft.com/office/drawing/2014/main" id="{E7555953-7031-46C6-9F92-76BFCE48D6EB}"/>
                    </a:ext>
                  </a:extLst>
                </p:cNvPr>
                <p:cNvPicPr/>
                <p:nvPr/>
              </p:nvPicPr>
              <p:blipFill>
                <a:blip r:embed="rId220"/>
                <a:stretch>
                  <a:fillRect/>
                </a:stretch>
              </p:blipFill>
              <p:spPr>
                <a:xfrm>
                  <a:off x="11113557" y="131113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21">
              <p14:nvContentPartPr>
                <p14:cNvPr id="114699" name="Freihand 114698">
                  <a:extLst>
                    <a:ext uri="{FF2B5EF4-FFF2-40B4-BE49-F238E27FC236}">
                      <a16:creationId xmlns:a16="http://schemas.microsoft.com/office/drawing/2014/main" id="{226AA61D-13FF-4C91-A6C4-3E44ABF70776}"/>
                    </a:ext>
                  </a:extLst>
                </p14:cNvPr>
                <p14:cNvContentPartPr/>
                <p14:nvPr/>
              </p14:nvContentPartPr>
              <p14:xfrm>
                <a:off x="10959837" y="1739176"/>
                <a:ext cx="56520" cy="85320"/>
              </p14:xfrm>
            </p:contentPart>
          </mc:Choice>
          <mc:Fallback>
            <p:pic>
              <p:nvPicPr>
                <p:cNvPr id="114699" name="Freihand 114698">
                  <a:extLst>
                    <a:ext uri="{FF2B5EF4-FFF2-40B4-BE49-F238E27FC236}">
                      <a16:creationId xmlns:a16="http://schemas.microsoft.com/office/drawing/2014/main" id="{226AA61D-13FF-4C91-A6C4-3E44ABF70776}"/>
                    </a:ext>
                  </a:extLst>
                </p:cNvPr>
                <p:cNvPicPr/>
                <p:nvPr/>
              </p:nvPicPr>
              <p:blipFill>
                <a:blip r:embed="rId222"/>
                <a:stretch>
                  <a:fillRect/>
                </a:stretch>
              </p:blipFill>
              <p:spPr>
                <a:xfrm>
                  <a:off x="10951197" y="1730176"/>
                  <a:ext cx="74160" cy="102960"/>
                </a:xfrm>
                <a:prstGeom prst="rect">
                  <a:avLst/>
                </a:prstGeom>
              </p:spPr>
            </p:pic>
          </mc:Fallback>
        </mc:AlternateContent>
        <mc:AlternateContent xmlns:mc="http://schemas.openxmlformats.org/markup-compatibility/2006">
          <mc:Choice xmlns:p14="http://schemas.microsoft.com/office/powerpoint/2010/main" Requires="p14">
            <p:contentPart p14:bwMode="auto" r:id="rId223">
              <p14:nvContentPartPr>
                <p14:cNvPr id="114700" name="Freihand 114699">
                  <a:extLst>
                    <a:ext uri="{FF2B5EF4-FFF2-40B4-BE49-F238E27FC236}">
                      <a16:creationId xmlns:a16="http://schemas.microsoft.com/office/drawing/2014/main" id="{645524FF-4464-4C47-AEC3-151DBA589E0B}"/>
                    </a:ext>
                  </a:extLst>
                </p14:cNvPr>
                <p14:cNvContentPartPr/>
                <p14:nvPr/>
              </p14:nvContentPartPr>
              <p14:xfrm>
                <a:off x="10905117" y="1668616"/>
                <a:ext cx="117360" cy="82800"/>
              </p14:xfrm>
            </p:contentPart>
          </mc:Choice>
          <mc:Fallback>
            <p:pic>
              <p:nvPicPr>
                <p:cNvPr id="114700" name="Freihand 114699">
                  <a:extLst>
                    <a:ext uri="{FF2B5EF4-FFF2-40B4-BE49-F238E27FC236}">
                      <a16:creationId xmlns:a16="http://schemas.microsoft.com/office/drawing/2014/main" id="{645524FF-4464-4C47-AEC3-151DBA589E0B}"/>
                    </a:ext>
                  </a:extLst>
                </p:cNvPr>
                <p:cNvPicPr/>
                <p:nvPr/>
              </p:nvPicPr>
              <p:blipFill>
                <a:blip r:embed="rId224"/>
                <a:stretch>
                  <a:fillRect/>
                </a:stretch>
              </p:blipFill>
              <p:spPr>
                <a:xfrm>
                  <a:off x="10896477" y="1659976"/>
                  <a:ext cx="135000" cy="100440"/>
                </a:xfrm>
                <a:prstGeom prst="rect">
                  <a:avLst/>
                </a:prstGeom>
              </p:spPr>
            </p:pic>
          </mc:Fallback>
        </mc:AlternateContent>
        <mc:AlternateContent xmlns:mc="http://schemas.openxmlformats.org/markup-compatibility/2006">
          <mc:Choice xmlns:p14="http://schemas.microsoft.com/office/powerpoint/2010/main" Requires="p14">
            <p:contentPart p14:bwMode="auto" r:id="rId225">
              <p14:nvContentPartPr>
                <p14:cNvPr id="114701" name="Freihand 114700">
                  <a:extLst>
                    <a:ext uri="{FF2B5EF4-FFF2-40B4-BE49-F238E27FC236}">
                      <a16:creationId xmlns:a16="http://schemas.microsoft.com/office/drawing/2014/main" id="{E5B81BBD-3346-496F-968B-8A6D1755DEE3}"/>
                    </a:ext>
                  </a:extLst>
                </p14:cNvPr>
                <p14:cNvContentPartPr/>
                <p14:nvPr/>
              </p14:nvContentPartPr>
              <p14:xfrm>
                <a:off x="11011677" y="1690576"/>
                <a:ext cx="63720" cy="82440"/>
              </p14:xfrm>
            </p:contentPart>
          </mc:Choice>
          <mc:Fallback>
            <p:pic>
              <p:nvPicPr>
                <p:cNvPr id="114701" name="Freihand 114700">
                  <a:extLst>
                    <a:ext uri="{FF2B5EF4-FFF2-40B4-BE49-F238E27FC236}">
                      <a16:creationId xmlns:a16="http://schemas.microsoft.com/office/drawing/2014/main" id="{E5B81BBD-3346-496F-968B-8A6D1755DEE3}"/>
                    </a:ext>
                  </a:extLst>
                </p:cNvPr>
                <p:cNvPicPr/>
                <p:nvPr/>
              </p:nvPicPr>
              <p:blipFill>
                <a:blip r:embed="rId226"/>
                <a:stretch>
                  <a:fillRect/>
                </a:stretch>
              </p:blipFill>
              <p:spPr>
                <a:xfrm>
                  <a:off x="11002677" y="1681576"/>
                  <a:ext cx="8136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227">
              <p14:nvContentPartPr>
                <p14:cNvPr id="114702" name="Freihand 114701">
                  <a:extLst>
                    <a:ext uri="{FF2B5EF4-FFF2-40B4-BE49-F238E27FC236}">
                      <a16:creationId xmlns:a16="http://schemas.microsoft.com/office/drawing/2014/main" id="{712B6E05-0041-4EE2-897C-A78616DAAF7A}"/>
                    </a:ext>
                  </a:extLst>
                </p14:cNvPr>
                <p14:cNvContentPartPr/>
                <p14:nvPr/>
              </p14:nvContentPartPr>
              <p14:xfrm>
                <a:off x="11095197" y="1652776"/>
                <a:ext cx="44280" cy="78840"/>
              </p14:xfrm>
            </p:contentPart>
          </mc:Choice>
          <mc:Fallback>
            <p:pic>
              <p:nvPicPr>
                <p:cNvPr id="114702" name="Freihand 114701">
                  <a:extLst>
                    <a:ext uri="{FF2B5EF4-FFF2-40B4-BE49-F238E27FC236}">
                      <a16:creationId xmlns:a16="http://schemas.microsoft.com/office/drawing/2014/main" id="{712B6E05-0041-4EE2-897C-A78616DAAF7A}"/>
                    </a:ext>
                  </a:extLst>
                </p:cNvPr>
                <p:cNvPicPr/>
                <p:nvPr/>
              </p:nvPicPr>
              <p:blipFill>
                <a:blip r:embed="rId228"/>
                <a:stretch>
                  <a:fillRect/>
                </a:stretch>
              </p:blipFill>
              <p:spPr>
                <a:xfrm>
                  <a:off x="11086197" y="1644136"/>
                  <a:ext cx="61920" cy="96480"/>
                </a:xfrm>
                <a:prstGeom prst="rect">
                  <a:avLst/>
                </a:prstGeom>
              </p:spPr>
            </p:pic>
          </mc:Fallback>
        </mc:AlternateContent>
        <mc:AlternateContent xmlns:mc="http://schemas.openxmlformats.org/markup-compatibility/2006">
          <mc:Choice xmlns:p14="http://schemas.microsoft.com/office/powerpoint/2010/main" Requires="p14">
            <p:contentPart p14:bwMode="auto" r:id="rId229">
              <p14:nvContentPartPr>
                <p14:cNvPr id="114704" name="Freihand 114703">
                  <a:extLst>
                    <a:ext uri="{FF2B5EF4-FFF2-40B4-BE49-F238E27FC236}">
                      <a16:creationId xmlns:a16="http://schemas.microsoft.com/office/drawing/2014/main" id="{F9150798-9764-4434-9544-D97B6720236B}"/>
                    </a:ext>
                  </a:extLst>
                </p14:cNvPr>
                <p14:cNvContentPartPr/>
                <p14:nvPr/>
              </p14:nvContentPartPr>
              <p14:xfrm>
                <a:off x="11149917" y="1560976"/>
                <a:ext cx="189000" cy="138960"/>
              </p14:xfrm>
            </p:contentPart>
          </mc:Choice>
          <mc:Fallback>
            <p:pic>
              <p:nvPicPr>
                <p:cNvPr id="114704" name="Freihand 114703">
                  <a:extLst>
                    <a:ext uri="{FF2B5EF4-FFF2-40B4-BE49-F238E27FC236}">
                      <a16:creationId xmlns:a16="http://schemas.microsoft.com/office/drawing/2014/main" id="{F9150798-9764-4434-9544-D97B6720236B}"/>
                    </a:ext>
                  </a:extLst>
                </p:cNvPr>
                <p:cNvPicPr/>
                <p:nvPr/>
              </p:nvPicPr>
              <p:blipFill>
                <a:blip r:embed="rId230"/>
                <a:stretch>
                  <a:fillRect/>
                </a:stretch>
              </p:blipFill>
              <p:spPr>
                <a:xfrm>
                  <a:off x="11141277" y="1552336"/>
                  <a:ext cx="206640" cy="156600"/>
                </a:xfrm>
                <a:prstGeom prst="rect">
                  <a:avLst/>
                </a:prstGeom>
              </p:spPr>
            </p:pic>
          </mc:Fallback>
        </mc:AlternateContent>
        <mc:AlternateContent xmlns:mc="http://schemas.openxmlformats.org/markup-compatibility/2006">
          <mc:Choice xmlns:p14="http://schemas.microsoft.com/office/powerpoint/2010/main" Requires="p14">
            <p:contentPart p14:bwMode="auto" r:id="rId231">
              <p14:nvContentPartPr>
                <p14:cNvPr id="114705" name="Freihand 114704">
                  <a:extLst>
                    <a:ext uri="{FF2B5EF4-FFF2-40B4-BE49-F238E27FC236}">
                      <a16:creationId xmlns:a16="http://schemas.microsoft.com/office/drawing/2014/main" id="{F11B38FF-EBC5-48B4-B5E1-A049BC2F3A52}"/>
                    </a:ext>
                  </a:extLst>
                </p14:cNvPr>
                <p14:cNvContentPartPr/>
                <p14:nvPr/>
              </p14:nvContentPartPr>
              <p14:xfrm>
                <a:off x="11324517" y="1545856"/>
                <a:ext cx="55440" cy="47880"/>
              </p14:xfrm>
            </p:contentPart>
          </mc:Choice>
          <mc:Fallback>
            <p:pic>
              <p:nvPicPr>
                <p:cNvPr id="114705" name="Freihand 114704">
                  <a:extLst>
                    <a:ext uri="{FF2B5EF4-FFF2-40B4-BE49-F238E27FC236}">
                      <a16:creationId xmlns:a16="http://schemas.microsoft.com/office/drawing/2014/main" id="{F11B38FF-EBC5-48B4-B5E1-A049BC2F3A52}"/>
                    </a:ext>
                  </a:extLst>
                </p:cNvPr>
                <p:cNvPicPr/>
                <p:nvPr/>
              </p:nvPicPr>
              <p:blipFill>
                <a:blip r:embed="rId232"/>
                <a:stretch>
                  <a:fillRect/>
                </a:stretch>
              </p:blipFill>
              <p:spPr>
                <a:xfrm>
                  <a:off x="11315877" y="1537216"/>
                  <a:ext cx="73080" cy="65520"/>
                </a:xfrm>
                <a:prstGeom prst="rect">
                  <a:avLst/>
                </a:prstGeom>
              </p:spPr>
            </p:pic>
          </mc:Fallback>
        </mc:AlternateContent>
        <mc:AlternateContent xmlns:mc="http://schemas.openxmlformats.org/markup-compatibility/2006">
          <mc:Choice xmlns:p14="http://schemas.microsoft.com/office/powerpoint/2010/main" Requires="p14">
            <p:contentPart p14:bwMode="auto" r:id="rId233">
              <p14:nvContentPartPr>
                <p14:cNvPr id="114706" name="Freihand 114705">
                  <a:extLst>
                    <a:ext uri="{FF2B5EF4-FFF2-40B4-BE49-F238E27FC236}">
                      <a16:creationId xmlns:a16="http://schemas.microsoft.com/office/drawing/2014/main" id="{0B7458D3-8B31-4529-B468-B87295E92BBF}"/>
                    </a:ext>
                  </a:extLst>
                </p14:cNvPr>
                <p14:cNvContentPartPr/>
                <p14:nvPr/>
              </p14:nvContentPartPr>
              <p14:xfrm>
                <a:off x="11357637" y="1456936"/>
                <a:ext cx="96480" cy="100080"/>
              </p14:xfrm>
            </p:contentPart>
          </mc:Choice>
          <mc:Fallback>
            <p:pic>
              <p:nvPicPr>
                <p:cNvPr id="114706" name="Freihand 114705">
                  <a:extLst>
                    <a:ext uri="{FF2B5EF4-FFF2-40B4-BE49-F238E27FC236}">
                      <a16:creationId xmlns:a16="http://schemas.microsoft.com/office/drawing/2014/main" id="{0B7458D3-8B31-4529-B468-B87295E92BBF}"/>
                    </a:ext>
                  </a:extLst>
                </p:cNvPr>
                <p:cNvPicPr/>
                <p:nvPr/>
              </p:nvPicPr>
              <p:blipFill>
                <a:blip r:embed="rId234"/>
                <a:stretch>
                  <a:fillRect/>
                </a:stretch>
              </p:blipFill>
              <p:spPr>
                <a:xfrm>
                  <a:off x="11348637" y="1447936"/>
                  <a:ext cx="114120" cy="117720"/>
                </a:xfrm>
                <a:prstGeom prst="rect">
                  <a:avLst/>
                </a:prstGeom>
              </p:spPr>
            </p:pic>
          </mc:Fallback>
        </mc:AlternateContent>
        <mc:AlternateContent xmlns:mc="http://schemas.openxmlformats.org/markup-compatibility/2006">
          <mc:Choice xmlns:p14="http://schemas.microsoft.com/office/powerpoint/2010/main" Requires="p14">
            <p:contentPart p14:bwMode="auto" r:id="rId235">
              <p14:nvContentPartPr>
                <p14:cNvPr id="114707" name="Freihand 114706">
                  <a:extLst>
                    <a:ext uri="{FF2B5EF4-FFF2-40B4-BE49-F238E27FC236}">
                      <a16:creationId xmlns:a16="http://schemas.microsoft.com/office/drawing/2014/main" id="{1189567D-4E2B-4990-993B-CA671B82BB31}"/>
                    </a:ext>
                  </a:extLst>
                </p14:cNvPr>
                <p14:cNvContentPartPr/>
                <p14:nvPr/>
              </p14:nvContentPartPr>
              <p14:xfrm>
                <a:off x="11411997" y="1429216"/>
                <a:ext cx="30240" cy="12600"/>
              </p14:xfrm>
            </p:contentPart>
          </mc:Choice>
          <mc:Fallback>
            <p:pic>
              <p:nvPicPr>
                <p:cNvPr id="114707" name="Freihand 114706">
                  <a:extLst>
                    <a:ext uri="{FF2B5EF4-FFF2-40B4-BE49-F238E27FC236}">
                      <a16:creationId xmlns:a16="http://schemas.microsoft.com/office/drawing/2014/main" id="{1189567D-4E2B-4990-993B-CA671B82BB31}"/>
                    </a:ext>
                  </a:extLst>
                </p:cNvPr>
                <p:cNvPicPr/>
                <p:nvPr/>
              </p:nvPicPr>
              <p:blipFill>
                <a:blip r:embed="rId236"/>
                <a:stretch>
                  <a:fillRect/>
                </a:stretch>
              </p:blipFill>
              <p:spPr>
                <a:xfrm>
                  <a:off x="11403357" y="1420576"/>
                  <a:ext cx="4788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237">
              <p14:nvContentPartPr>
                <p14:cNvPr id="114708" name="Freihand 114707">
                  <a:extLst>
                    <a:ext uri="{FF2B5EF4-FFF2-40B4-BE49-F238E27FC236}">
                      <a16:creationId xmlns:a16="http://schemas.microsoft.com/office/drawing/2014/main" id="{96B3FED2-BC68-44AD-89D0-E3748FEC77A7}"/>
                    </a:ext>
                  </a:extLst>
                </p14:cNvPr>
                <p14:cNvContentPartPr/>
                <p14:nvPr/>
              </p14:nvContentPartPr>
              <p14:xfrm>
                <a:off x="11466357" y="1437136"/>
                <a:ext cx="161280" cy="63360"/>
              </p14:xfrm>
            </p:contentPart>
          </mc:Choice>
          <mc:Fallback>
            <p:pic>
              <p:nvPicPr>
                <p:cNvPr id="114708" name="Freihand 114707">
                  <a:extLst>
                    <a:ext uri="{FF2B5EF4-FFF2-40B4-BE49-F238E27FC236}">
                      <a16:creationId xmlns:a16="http://schemas.microsoft.com/office/drawing/2014/main" id="{96B3FED2-BC68-44AD-89D0-E3748FEC77A7}"/>
                    </a:ext>
                  </a:extLst>
                </p:cNvPr>
                <p:cNvPicPr/>
                <p:nvPr/>
              </p:nvPicPr>
              <p:blipFill>
                <a:blip r:embed="rId238"/>
                <a:stretch>
                  <a:fillRect/>
                </a:stretch>
              </p:blipFill>
              <p:spPr>
                <a:xfrm>
                  <a:off x="11457357" y="1428136"/>
                  <a:ext cx="17892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239">
              <p14:nvContentPartPr>
                <p14:cNvPr id="114710" name="Freihand 114709">
                  <a:extLst>
                    <a:ext uri="{FF2B5EF4-FFF2-40B4-BE49-F238E27FC236}">
                      <a16:creationId xmlns:a16="http://schemas.microsoft.com/office/drawing/2014/main" id="{07A17A5B-5A82-4868-99E9-98FA1CB0D256}"/>
                    </a:ext>
                  </a:extLst>
                </p14:cNvPr>
                <p14:cNvContentPartPr/>
                <p14:nvPr/>
              </p14:nvContentPartPr>
              <p14:xfrm>
                <a:off x="11097717" y="1845016"/>
                <a:ext cx="50040" cy="79920"/>
              </p14:xfrm>
            </p:contentPart>
          </mc:Choice>
          <mc:Fallback>
            <p:pic>
              <p:nvPicPr>
                <p:cNvPr id="114710" name="Freihand 114709">
                  <a:extLst>
                    <a:ext uri="{FF2B5EF4-FFF2-40B4-BE49-F238E27FC236}">
                      <a16:creationId xmlns:a16="http://schemas.microsoft.com/office/drawing/2014/main" id="{07A17A5B-5A82-4868-99E9-98FA1CB0D256}"/>
                    </a:ext>
                  </a:extLst>
                </p:cNvPr>
                <p:cNvPicPr/>
                <p:nvPr/>
              </p:nvPicPr>
              <p:blipFill>
                <a:blip r:embed="rId240"/>
                <a:stretch>
                  <a:fillRect/>
                </a:stretch>
              </p:blipFill>
              <p:spPr>
                <a:xfrm>
                  <a:off x="11089077" y="1836376"/>
                  <a:ext cx="6768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241">
              <p14:nvContentPartPr>
                <p14:cNvPr id="114711" name="Freihand 114710">
                  <a:extLst>
                    <a:ext uri="{FF2B5EF4-FFF2-40B4-BE49-F238E27FC236}">
                      <a16:creationId xmlns:a16="http://schemas.microsoft.com/office/drawing/2014/main" id="{C9D203B9-F0F9-47F4-8211-B93724AF5B17}"/>
                    </a:ext>
                  </a:extLst>
                </p14:cNvPr>
                <p14:cNvContentPartPr/>
                <p14:nvPr/>
              </p14:nvContentPartPr>
              <p14:xfrm>
                <a:off x="11032557" y="1808296"/>
                <a:ext cx="105840" cy="79920"/>
              </p14:xfrm>
            </p:contentPart>
          </mc:Choice>
          <mc:Fallback>
            <p:pic>
              <p:nvPicPr>
                <p:cNvPr id="114711" name="Freihand 114710">
                  <a:extLst>
                    <a:ext uri="{FF2B5EF4-FFF2-40B4-BE49-F238E27FC236}">
                      <a16:creationId xmlns:a16="http://schemas.microsoft.com/office/drawing/2014/main" id="{C9D203B9-F0F9-47F4-8211-B93724AF5B17}"/>
                    </a:ext>
                  </a:extLst>
                </p:cNvPr>
                <p:cNvPicPr/>
                <p:nvPr/>
              </p:nvPicPr>
              <p:blipFill>
                <a:blip r:embed="rId242"/>
                <a:stretch>
                  <a:fillRect/>
                </a:stretch>
              </p:blipFill>
              <p:spPr>
                <a:xfrm>
                  <a:off x="11023917" y="1799656"/>
                  <a:ext cx="12348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243">
              <p14:nvContentPartPr>
                <p14:cNvPr id="114712" name="Freihand 114711">
                  <a:extLst>
                    <a:ext uri="{FF2B5EF4-FFF2-40B4-BE49-F238E27FC236}">
                      <a16:creationId xmlns:a16="http://schemas.microsoft.com/office/drawing/2014/main" id="{6D49DA0C-014C-4B13-A1DF-C972AE2C18A0}"/>
                    </a:ext>
                  </a:extLst>
                </p14:cNvPr>
                <p14:cNvContentPartPr/>
                <p14:nvPr/>
              </p14:nvContentPartPr>
              <p14:xfrm>
                <a:off x="11175477" y="1825576"/>
                <a:ext cx="41760" cy="82080"/>
              </p14:xfrm>
            </p:contentPart>
          </mc:Choice>
          <mc:Fallback>
            <p:pic>
              <p:nvPicPr>
                <p:cNvPr id="114712" name="Freihand 114711">
                  <a:extLst>
                    <a:ext uri="{FF2B5EF4-FFF2-40B4-BE49-F238E27FC236}">
                      <a16:creationId xmlns:a16="http://schemas.microsoft.com/office/drawing/2014/main" id="{6D49DA0C-014C-4B13-A1DF-C972AE2C18A0}"/>
                    </a:ext>
                  </a:extLst>
                </p:cNvPr>
                <p:cNvPicPr/>
                <p:nvPr/>
              </p:nvPicPr>
              <p:blipFill>
                <a:blip r:embed="rId244"/>
                <a:stretch>
                  <a:fillRect/>
                </a:stretch>
              </p:blipFill>
              <p:spPr>
                <a:xfrm>
                  <a:off x="11166477" y="1816936"/>
                  <a:ext cx="59400" cy="99720"/>
                </a:xfrm>
                <a:prstGeom prst="rect">
                  <a:avLst/>
                </a:prstGeom>
              </p:spPr>
            </p:pic>
          </mc:Fallback>
        </mc:AlternateContent>
        <mc:AlternateContent xmlns:mc="http://schemas.openxmlformats.org/markup-compatibility/2006">
          <mc:Choice xmlns:p14="http://schemas.microsoft.com/office/powerpoint/2010/main" Requires="p14">
            <p:contentPart p14:bwMode="auto" r:id="rId245">
              <p14:nvContentPartPr>
                <p14:cNvPr id="114714" name="Freihand 114713">
                  <a:extLst>
                    <a:ext uri="{FF2B5EF4-FFF2-40B4-BE49-F238E27FC236}">
                      <a16:creationId xmlns:a16="http://schemas.microsoft.com/office/drawing/2014/main" id="{5E50FAE4-20BD-4988-B30A-D8B276D9639F}"/>
                    </a:ext>
                  </a:extLst>
                </p14:cNvPr>
                <p14:cNvContentPartPr/>
                <p14:nvPr/>
              </p14:nvContentPartPr>
              <p14:xfrm>
                <a:off x="11211477" y="1770856"/>
                <a:ext cx="131040" cy="79920"/>
              </p14:xfrm>
            </p:contentPart>
          </mc:Choice>
          <mc:Fallback>
            <p:pic>
              <p:nvPicPr>
                <p:cNvPr id="114714" name="Freihand 114713">
                  <a:extLst>
                    <a:ext uri="{FF2B5EF4-FFF2-40B4-BE49-F238E27FC236}">
                      <a16:creationId xmlns:a16="http://schemas.microsoft.com/office/drawing/2014/main" id="{5E50FAE4-20BD-4988-B30A-D8B276D9639F}"/>
                    </a:ext>
                  </a:extLst>
                </p:cNvPr>
                <p:cNvPicPr/>
                <p:nvPr/>
              </p:nvPicPr>
              <p:blipFill>
                <a:blip r:embed="rId246"/>
                <a:stretch>
                  <a:fillRect/>
                </a:stretch>
              </p:blipFill>
              <p:spPr>
                <a:xfrm>
                  <a:off x="11202477" y="1762216"/>
                  <a:ext cx="14868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247">
              <p14:nvContentPartPr>
                <p14:cNvPr id="114715" name="Freihand 114714">
                  <a:extLst>
                    <a:ext uri="{FF2B5EF4-FFF2-40B4-BE49-F238E27FC236}">
                      <a16:creationId xmlns:a16="http://schemas.microsoft.com/office/drawing/2014/main" id="{3C1F6BFD-13F8-4C77-9DDA-AEB75DF4D9F2}"/>
                    </a:ext>
                  </a:extLst>
                </p14:cNvPr>
                <p14:cNvContentPartPr/>
                <p14:nvPr/>
              </p14:nvContentPartPr>
              <p14:xfrm>
                <a:off x="11274117" y="1678336"/>
                <a:ext cx="7560" cy="12240"/>
              </p14:xfrm>
            </p:contentPart>
          </mc:Choice>
          <mc:Fallback>
            <p:pic>
              <p:nvPicPr>
                <p:cNvPr id="114715" name="Freihand 114714">
                  <a:extLst>
                    <a:ext uri="{FF2B5EF4-FFF2-40B4-BE49-F238E27FC236}">
                      <a16:creationId xmlns:a16="http://schemas.microsoft.com/office/drawing/2014/main" id="{3C1F6BFD-13F8-4C77-9DDA-AEB75DF4D9F2}"/>
                    </a:ext>
                  </a:extLst>
                </p:cNvPr>
                <p:cNvPicPr/>
                <p:nvPr/>
              </p:nvPicPr>
              <p:blipFill>
                <a:blip r:embed="rId248"/>
                <a:stretch>
                  <a:fillRect/>
                </a:stretch>
              </p:blipFill>
              <p:spPr>
                <a:xfrm>
                  <a:off x="11265477" y="1669696"/>
                  <a:ext cx="2520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249">
              <p14:nvContentPartPr>
                <p14:cNvPr id="114716" name="Freihand 114715">
                  <a:extLst>
                    <a:ext uri="{FF2B5EF4-FFF2-40B4-BE49-F238E27FC236}">
                      <a16:creationId xmlns:a16="http://schemas.microsoft.com/office/drawing/2014/main" id="{CFE82776-C258-482A-9954-A96A133BA60D}"/>
                    </a:ext>
                  </a:extLst>
                </p14:cNvPr>
                <p14:cNvContentPartPr/>
                <p14:nvPr/>
              </p14:nvContentPartPr>
              <p14:xfrm>
                <a:off x="11311917" y="1642336"/>
                <a:ext cx="82080" cy="126360"/>
              </p14:xfrm>
            </p:contentPart>
          </mc:Choice>
          <mc:Fallback>
            <p:pic>
              <p:nvPicPr>
                <p:cNvPr id="114716" name="Freihand 114715">
                  <a:extLst>
                    <a:ext uri="{FF2B5EF4-FFF2-40B4-BE49-F238E27FC236}">
                      <a16:creationId xmlns:a16="http://schemas.microsoft.com/office/drawing/2014/main" id="{CFE82776-C258-482A-9954-A96A133BA60D}"/>
                    </a:ext>
                  </a:extLst>
                </p:cNvPr>
                <p:cNvPicPr/>
                <p:nvPr/>
              </p:nvPicPr>
              <p:blipFill>
                <a:blip r:embed="rId250"/>
                <a:stretch>
                  <a:fillRect/>
                </a:stretch>
              </p:blipFill>
              <p:spPr>
                <a:xfrm>
                  <a:off x="11302917" y="1633696"/>
                  <a:ext cx="9972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251">
              <p14:nvContentPartPr>
                <p14:cNvPr id="114717" name="Freihand 114716">
                  <a:extLst>
                    <a:ext uri="{FF2B5EF4-FFF2-40B4-BE49-F238E27FC236}">
                      <a16:creationId xmlns:a16="http://schemas.microsoft.com/office/drawing/2014/main" id="{78A2D060-737C-41C2-82C0-266FA8046DC5}"/>
                    </a:ext>
                  </a:extLst>
                </p14:cNvPr>
                <p14:cNvContentPartPr/>
                <p14:nvPr/>
              </p14:nvContentPartPr>
              <p14:xfrm>
                <a:off x="11391117" y="1643416"/>
                <a:ext cx="109080" cy="103320"/>
              </p14:xfrm>
            </p:contentPart>
          </mc:Choice>
          <mc:Fallback>
            <p:pic>
              <p:nvPicPr>
                <p:cNvPr id="114717" name="Freihand 114716">
                  <a:extLst>
                    <a:ext uri="{FF2B5EF4-FFF2-40B4-BE49-F238E27FC236}">
                      <a16:creationId xmlns:a16="http://schemas.microsoft.com/office/drawing/2014/main" id="{78A2D060-737C-41C2-82C0-266FA8046DC5}"/>
                    </a:ext>
                  </a:extLst>
                </p:cNvPr>
                <p:cNvPicPr/>
                <p:nvPr/>
              </p:nvPicPr>
              <p:blipFill>
                <a:blip r:embed="rId252"/>
                <a:stretch>
                  <a:fillRect/>
                </a:stretch>
              </p:blipFill>
              <p:spPr>
                <a:xfrm>
                  <a:off x="11382117" y="1634416"/>
                  <a:ext cx="126720" cy="120960"/>
                </a:xfrm>
                <a:prstGeom prst="rect">
                  <a:avLst/>
                </a:prstGeom>
              </p:spPr>
            </p:pic>
          </mc:Fallback>
        </mc:AlternateContent>
        <mc:AlternateContent xmlns:mc="http://schemas.openxmlformats.org/markup-compatibility/2006">
          <mc:Choice xmlns:p14="http://schemas.microsoft.com/office/powerpoint/2010/main" Requires="p14">
            <p:contentPart p14:bwMode="auto" r:id="rId253">
              <p14:nvContentPartPr>
                <p14:cNvPr id="114718" name="Freihand 114717">
                  <a:extLst>
                    <a:ext uri="{FF2B5EF4-FFF2-40B4-BE49-F238E27FC236}">
                      <a16:creationId xmlns:a16="http://schemas.microsoft.com/office/drawing/2014/main" id="{412C7882-0AC7-4131-93AD-805D1469876B}"/>
                    </a:ext>
                  </a:extLst>
                </p14:cNvPr>
                <p14:cNvContentPartPr/>
                <p14:nvPr/>
              </p14:nvContentPartPr>
              <p14:xfrm>
                <a:off x="10838877" y="2594536"/>
                <a:ext cx="177480" cy="946800"/>
              </p14:xfrm>
            </p:contentPart>
          </mc:Choice>
          <mc:Fallback>
            <p:pic>
              <p:nvPicPr>
                <p:cNvPr id="114718" name="Freihand 114717">
                  <a:extLst>
                    <a:ext uri="{FF2B5EF4-FFF2-40B4-BE49-F238E27FC236}">
                      <a16:creationId xmlns:a16="http://schemas.microsoft.com/office/drawing/2014/main" id="{412C7882-0AC7-4131-93AD-805D1469876B}"/>
                    </a:ext>
                  </a:extLst>
                </p:cNvPr>
                <p:cNvPicPr/>
                <p:nvPr/>
              </p:nvPicPr>
              <p:blipFill>
                <a:blip r:embed="rId254"/>
                <a:stretch>
                  <a:fillRect/>
                </a:stretch>
              </p:blipFill>
              <p:spPr>
                <a:xfrm>
                  <a:off x="10830237" y="2585536"/>
                  <a:ext cx="195120" cy="964440"/>
                </a:xfrm>
                <a:prstGeom prst="rect">
                  <a:avLst/>
                </a:prstGeom>
              </p:spPr>
            </p:pic>
          </mc:Fallback>
        </mc:AlternateContent>
        <mc:AlternateContent xmlns:mc="http://schemas.openxmlformats.org/markup-compatibility/2006">
          <mc:Choice xmlns:p14="http://schemas.microsoft.com/office/powerpoint/2010/main" Requires="p14">
            <p:contentPart p14:bwMode="auto" r:id="rId255">
              <p14:nvContentPartPr>
                <p14:cNvPr id="114719" name="Freihand 114718">
                  <a:extLst>
                    <a:ext uri="{FF2B5EF4-FFF2-40B4-BE49-F238E27FC236}">
                      <a16:creationId xmlns:a16="http://schemas.microsoft.com/office/drawing/2014/main" id="{F35AB196-DFB4-4F79-8B60-D8724AFE4C06}"/>
                    </a:ext>
                  </a:extLst>
                </p14:cNvPr>
                <p14:cNvContentPartPr/>
                <p14:nvPr/>
              </p14:nvContentPartPr>
              <p14:xfrm>
                <a:off x="10883157" y="2481496"/>
                <a:ext cx="176760" cy="209160"/>
              </p14:xfrm>
            </p:contentPart>
          </mc:Choice>
          <mc:Fallback>
            <p:pic>
              <p:nvPicPr>
                <p:cNvPr id="114719" name="Freihand 114718">
                  <a:extLst>
                    <a:ext uri="{FF2B5EF4-FFF2-40B4-BE49-F238E27FC236}">
                      <a16:creationId xmlns:a16="http://schemas.microsoft.com/office/drawing/2014/main" id="{F35AB196-DFB4-4F79-8B60-D8724AFE4C06}"/>
                    </a:ext>
                  </a:extLst>
                </p:cNvPr>
                <p:cNvPicPr/>
                <p:nvPr/>
              </p:nvPicPr>
              <p:blipFill>
                <a:blip r:embed="rId256"/>
                <a:stretch>
                  <a:fillRect/>
                </a:stretch>
              </p:blipFill>
              <p:spPr>
                <a:xfrm>
                  <a:off x="10874517" y="2472496"/>
                  <a:ext cx="194400" cy="226800"/>
                </a:xfrm>
                <a:prstGeom prst="rect">
                  <a:avLst/>
                </a:prstGeom>
              </p:spPr>
            </p:pic>
          </mc:Fallback>
        </mc:AlternateContent>
        <mc:AlternateContent xmlns:mc="http://schemas.openxmlformats.org/markup-compatibility/2006">
          <mc:Choice xmlns:p14="http://schemas.microsoft.com/office/powerpoint/2010/main" Requires="p14">
            <p:contentPart p14:bwMode="auto" r:id="rId257">
              <p14:nvContentPartPr>
                <p14:cNvPr id="114720" name="Freihand 114719">
                  <a:extLst>
                    <a:ext uri="{FF2B5EF4-FFF2-40B4-BE49-F238E27FC236}">
                      <a16:creationId xmlns:a16="http://schemas.microsoft.com/office/drawing/2014/main" id="{68AE5ADF-5BCE-4A9F-8647-ADA1C4A9695B}"/>
                    </a:ext>
                  </a:extLst>
                </p14:cNvPr>
                <p14:cNvContentPartPr/>
                <p14:nvPr/>
              </p14:nvContentPartPr>
              <p14:xfrm>
                <a:off x="10469157" y="3621616"/>
                <a:ext cx="122760" cy="230760"/>
              </p14:xfrm>
            </p:contentPart>
          </mc:Choice>
          <mc:Fallback>
            <p:pic>
              <p:nvPicPr>
                <p:cNvPr id="114720" name="Freihand 114719">
                  <a:extLst>
                    <a:ext uri="{FF2B5EF4-FFF2-40B4-BE49-F238E27FC236}">
                      <a16:creationId xmlns:a16="http://schemas.microsoft.com/office/drawing/2014/main" id="{68AE5ADF-5BCE-4A9F-8647-ADA1C4A9695B}"/>
                    </a:ext>
                  </a:extLst>
                </p:cNvPr>
                <p:cNvPicPr/>
                <p:nvPr/>
              </p:nvPicPr>
              <p:blipFill>
                <a:blip r:embed="rId258"/>
                <a:stretch>
                  <a:fillRect/>
                </a:stretch>
              </p:blipFill>
              <p:spPr>
                <a:xfrm>
                  <a:off x="10460157" y="3612976"/>
                  <a:ext cx="140400" cy="248400"/>
                </a:xfrm>
                <a:prstGeom prst="rect">
                  <a:avLst/>
                </a:prstGeom>
              </p:spPr>
            </p:pic>
          </mc:Fallback>
        </mc:AlternateContent>
        <mc:AlternateContent xmlns:mc="http://schemas.openxmlformats.org/markup-compatibility/2006">
          <mc:Choice xmlns:p14="http://schemas.microsoft.com/office/powerpoint/2010/main" Requires="p14">
            <p:contentPart p14:bwMode="auto" r:id="rId259">
              <p14:nvContentPartPr>
                <p14:cNvPr id="114721" name="Freihand 114720">
                  <a:extLst>
                    <a:ext uri="{FF2B5EF4-FFF2-40B4-BE49-F238E27FC236}">
                      <a16:creationId xmlns:a16="http://schemas.microsoft.com/office/drawing/2014/main" id="{5C26680F-221F-4A28-84AF-43ECEA7F4187}"/>
                    </a:ext>
                  </a:extLst>
                </p14:cNvPr>
                <p14:cNvContentPartPr/>
                <p14:nvPr/>
              </p14:nvContentPartPr>
              <p14:xfrm>
                <a:off x="10570677" y="3702616"/>
                <a:ext cx="230040" cy="98640"/>
              </p14:xfrm>
            </p:contentPart>
          </mc:Choice>
          <mc:Fallback>
            <p:pic>
              <p:nvPicPr>
                <p:cNvPr id="114721" name="Freihand 114720">
                  <a:extLst>
                    <a:ext uri="{FF2B5EF4-FFF2-40B4-BE49-F238E27FC236}">
                      <a16:creationId xmlns:a16="http://schemas.microsoft.com/office/drawing/2014/main" id="{5C26680F-221F-4A28-84AF-43ECEA7F4187}"/>
                    </a:ext>
                  </a:extLst>
                </p:cNvPr>
                <p:cNvPicPr/>
                <p:nvPr/>
              </p:nvPicPr>
              <p:blipFill>
                <a:blip r:embed="rId260"/>
                <a:stretch>
                  <a:fillRect/>
                </a:stretch>
              </p:blipFill>
              <p:spPr>
                <a:xfrm>
                  <a:off x="10561677" y="3693976"/>
                  <a:ext cx="24768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261">
              <p14:nvContentPartPr>
                <p14:cNvPr id="114722" name="Freihand 114721">
                  <a:extLst>
                    <a:ext uri="{FF2B5EF4-FFF2-40B4-BE49-F238E27FC236}">
                      <a16:creationId xmlns:a16="http://schemas.microsoft.com/office/drawing/2014/main" id="{F57CD4EC-ED36-4EE6-B808-A3336C1404F3}"/>
                    </a:ext>
                  </a:extLst>
                </p14:cNvPr>
                <p14:cNvContentPartPr/>
                <p14:nvPr/>
              </p14:nvContentPartPr>
              <p14:xfrm>
                <a:off x="10823757" y="3642136"/>
                <a:ext cx="231480" cy="138600"/>
              </p14:xfrm>
            </p:contentPart>
          </mc:Choice>
          <mc:Fallback>
            <p:pic>
              <p:nvPicPr>
                <p:cNvPr id="114722" name="Freihand 114721">
                  <a:extLst>
                    <a:ext uri="{FF2B5EF4-FFF2-40B4-BE49-F238E27FC236}">
                      <a16:creationId xmlns:a16="http://schemas.microsoft.com/office/drawing/2014/main" id="{F57CD4EC-ED36-4EE6-B808-A3336C1404F3}"/>
                    </a:ext>
                  </a:extLst>
                </p:cNvPr>
                <p:cNvPicPr/>
                <p:nvPr/>
              </p:nvPicPr>
              <p:blipFill>
                <a:blip r:embed="rId262"/>
                <a:stretch>
                  <a:fillRect/>
                </a:stretch>
              </p:blipFill>
              <p:spPr>
                <a:xfrm>
                  <a:off x="10815117" y="3633496"/>
                  <a:ext cx="249120" cy="156240"/>
                </a:xfrm>
                <a:prstGeom prst="rect">
                  <a:avLst/>
                </a:prstGeom>
              </p:spPr>
            </p:pic>
          </mc:Fallback>
        </mc:AlternateContent>
        <mc:AlternateContent xmlns:mc="http://schemas.openxmlformats.org/markup-compatibility/2006">
          <mc:Choice xmlns:p14="http://schemas.microsoft.com/office/powerpoint/2010/main" Requires="p14">
            <p:contentPart p14:bwMode="auto" r:id="rId263">
              <p14:nvContentPartPr>
                <p14:cNvPr id="114723" name="Freihand 114722">
                  <a:extLst>
                    <a:ext uri="{FF2B5EF4-FFF2-40B4-BE49-F238E27FC236}">
                      <a16:creationId xmlns:a16="http://schemas.microsoft.com/office/drawing/2014/main" id="{321DE223-DEEB-4CDF-81BC-59877A472F97}"/>
                    </a:ext>
                  </a:extLst>
                </p14:cNvPr>
                <p14:cNvContentPartPr/>
                <p14:nvPr/>
              </p14:nvContentPartPr>
              <p14:xfrm>
                <a:off x="11174397" y="3635296"/>
                <a:ext cx="13680" cy="90360"/>
              </p14:xfrm>
            </p:contentPart>
          </mc:Choice>
          <mc:Fallback>
            <p:pic>
              <p:nvPicPr>
                <p:cNvPr id="114723" name="Freihand 114722">
                  <a:extLst>
                    <a:ext uri="{FF2B5EF4-FFF2-40B4-BE49-F238E27FC236}">
                      <a16:creationId xmlns:a16="http://schemas.microsoft.com/office/drawing/2014/main" id="{321DE223-DEEB-4CDF-81BC-59877A472F97}"/>
                    </a:ext>
                  </a:extLst>
                </p:cNvPr>
                <p:cNvPicPr/>
                <p:nvPr/>
              </p:nvPicPr>
              <p:blipFill>
                <a:blip r:embed="rId264"/>
                <a:stretch>
                  <a:fillRect/>
                </a:stretch>
              </p:blipFill>
              <p:spPr>
                <a:xfrm>
                  <a:off x="11165757" y="3626296"/>
                  <a:ext cx="31320" cy="108000"/>
                </a:xfrm>
                <a:prstGeom prst="rect">
                  <a:avLst/>
                </a:prstGeom>
              </p:spPr>
            </p:pic>
          </mc:Fallback>
        </mc:AlternateContent>
        <mc:AlternateContent xmlns:mc="http://schemas.openxmlformats.org/markup-compatibility/2006">
          <mc:Choice xmlns:p14="http://schemas.microsoft.com/office/powerpoint/2010/main" Requires="p14">
            <p:contentPart p14:bwMode="auto" r:id="rId265">
              <p14:nvContentPartPr>
                <p14:cNvPr id="114724" name="Freihand 114723">
                  <a:extLst>
                    <a:ext uri="{FF2B5EF4-FFF2-40B4-BE49-F238E27FC236}">
                      <a16:creationId xmlns:a16="http://schemas.microsoft.com/office/drawing/2014/main" id="{D9E899CF-2DD7-4496-8FFB-2DEBB155E6AA}"/>
                    </a:ext>
                  </a:extLst>
                </p14:cNvPr>
                <p14:cNvContentPartPr/>
                <p14:nvPr/>
              </p14:nvContentPartPr>
              <p14:xfrm>
                <a:off x="11162517" y="3603256"/>
                <a:ext cx="42120" cy="23400"/>
              </p14:xfrm>
            </p:contentPart>
          </mc:Choice>
          <mc:Fallback>
            <p:pic>
              <p:nvPicPr>
                <p:cNvPr id="114724" name="Freihand 114723">
                  <a:extLst>
                    <a:ext uri="{FF2B5EF4-FFF2-40B4-BE49-F238E27FC236}">
                      <a16:creationId xmlns:a16="http://schemas.microsoft.com/office/drawing/2014/main" id="{D9E899CF-2DD7-4496-8FFB-2DEBB155E6AA}"/>
                    </a:ext>
                  </a:extLst>
                </p:cNvPr>
                <p:cNvPicPr/>
                <p:nvPr/>
              </p:nvPicPr>
              <p:blipFill>
                <a:blip r:embed="rId266"/>
                <a:stretch>
                  <a:fillRect/>
                </a:stretch>
              </p:blipFill>
              <p:spPr>
                <a:xfrm>
                  <a:off x="11153877" y="3594616"/>
                  <a:ext cx="5976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267">
              <p14:nvContentPartPr>
                <p14:cNvPr id="114725" name="Freihand 114724">
                  <a:extLst>
                    <a:ext uri="{FF2B5EF4-FFF2-40B4-BE49-F238E27FC236}">
                      <a16:creationId xmlns:a16="http://schemas.microsoft.com/office/drawing/2014/main" id="{18306A62-6644-48D9-AF4A-3265A421DB92}"/>
                    </a:ext>
                  </a:extLst>
                </p14:cNvPr>
                <p14:cNvContentPartPr/>
                <p14:nvPr/>
              </p14:nvContentPartPr>
              <p14:xfrm>
                <a:off x="11235597" y="3620536"/>
                <a:ext cx="92160" cy="90360"/>
              </p14:xfrm>
            </p:contentPart>
          </mc:Choice>
          <mc:Fallback>
            <p:pic>
              <p:nvPicPr>
                <p:cNvPr id="114725" name="Freihand 114724">
                  <a:extLst>
                    <a:ext uri="{FF2B5EF4-FFF2-40B4-BE49-F238E27FC236}">
                      <a16:creationId xmlns:a16="http://schemas.microsoft.com/office/drawing/2014/main" id="{18306A62-6644-48D9-AF4A-3265A421DB92}"/>
                    </a:ext>
                  </a:extLst>
                </p:cNvPr>
                <p:cNvPicPr/>
                <p:nvPr/>
              </p:nvPicPr>
              <p:blipFill>
                <a:blip r:embed="rId268"/>
                <a:stretch>
                  <a:fillRect/>
                </a:stretch>
              </p:blipFill>
              <p:spPr>
                <a:xfrm>
                  <a:off x="11226597" y="3611536"/>
                  <a:ext cx="109800" cy="108000"/>
                </a:xfrm>
                <a:prstGeom prst="rect">
                  <a:avLst/>
                </a:prstGeom>
              </p:spPr>
            </p:pic>
          </mc:Fallback>
        </mc:AlternateContent>
        <mc:AlternateContent xmlns:mc="http://schemas.openxmlformats.org/markup-compatibility/2006">
          <mc:Choice xmlns:p14="http://schemas.microsoft.com/office/powerpoint/2010/main" Requires="p14">
            <p:contentPart p14:bwMode="auto" r:id="rId269">
              <p14:nvContentPartPr>
                <p14:cNvPr id="114726" name="Freihand 114725">
                  <a:extLst>
                    <a:ext uri="{FF2B5EF4-FFF2-40B4-BE49-F238E27FC236}">
                      <a16:creationId xmlns:a16="http://schemas.microsoft.com/office/drawing/2014/main" id="{9FC5B407-B9C2-41CC-B70A-E21C3A666ACE}"/>
                    </a:ext>
                  </a:extLst>
                </p14:cNvPr>
                <p14:cNvContentPartPr/>
                <p14:nvPr/>
              </p14:nvContentPartPr>
              <p14:xfrm>
                <a:off x="11408397" y="3565456"/>
                <a:ext cx="159120" cy="107640"/>
              </p14:xfrm>
            </p:contentPart>
          </mc:Choice>
          <mc:Fallback>
            <p:pic>
              <p:nvPicPr>
                <p:cNvPr id="114726" name="Freihand 114725">
                  <a:extLst>
                    <a:ext uri="{FF2B5EF4-FFF2-40B4-BE49-F238E27FC236}">
                      <a16:creationId xmlns:a16="http://schemas.microsoft.com/office/drawing/2014/main" id="{9FC5B407-B9C2-41CC-B70A-E21C3A666ACE}"/>
                    </a:ext>
                  </a:extLst>
                </p:cNvPr>
                <p:cNvPicPr/>
                <p:nvPr/>
              </p:nvPicPr>
              <p:blipFill>
                <a:blip r:embed="rId270"/>
                <a:stretch>
                  <a:fillRect/>
                </a:stretch>
              </p:blipFill>
              <p:spPr>
                <a:xfrm>
                  <a:off x="11399397" y="3556456"/>
                  <a:ext cx="176760" cy="125280"/>
                </a:xfrm>
                <a:prstGeom prst="rect">
                  <a:avLst/>
                </a:prstGeom>
              </p:spPr>
            </p:pic>
          </mc:Fallback>
        </mc:AlternateContent>
        <mc:AlternateContent xmlns:mc="http://schemas.openxmlformats.org/markup-compatibility/2006">
          <mc:Choice xmlns:p14="http://schemas.microsoft.com/office/powerpoint/2010/main" Requires="p14">
            <p:contentPart p14:bwMode="auto" r:id="rId271">
              <p14:nvContentPartPr>
                <p14:cNvPr id="114727" name="Freihand 114726">
                  <a:extLst>
                    <a:ext uri="{FF2B5EF4-FFF2-40B4-BE49-F238E27FC236}">
                      <a16:creationId xmlns:a16="http://schemas.microsoft.com/office/drawing/2014/main" id="{098A1586-5F16-4981-A72F-8618DEABC28B}"/>
                    </a:ext>
                  </a:extLst>
                </p14:cNvPr>
                <p14:cNvContentPartPr/>
                <p14:nvPr/>
              </p14:nvContentPartPr>
              <p14:xfrm>
                <a:off x="11611797" y="3474736"/>
                <a:ext cx="105480" cy="148320"/>
              </p14:xfrm>
            </p:contentPart>
          </mc:Choice>
          <mc:Fallback>
            <p:pic>
              <p:nvPicPr>
                <p:cNvPr id="114727" name="Freihand 114726">
                  <a:extLst>
                    <a:ext uri="{FF2B5EF4-FFF2-40B4-BE49-F238E27FC236}">
                      <a16:creationId xmlns:a16="http://schemas.microsoft.com/office/drawing/2014/main" id="{098A1586-5F16-4981-A72F-8618DEABC28B}"/>
                    </a:ext>
                  </a:extLst>
                </p:cNvPr>
                <p:cNvPicPr/>
                <p:nvPr/>
              </p:nvPicPr>
              <p:blipFill>
                <a:blip r:embed="rId272"/>
                <a:stretch>
                  <a:fillRect/>
                </a:stretch>
              </p:blipFill>
              <p:spPr>
                <a:xfrm>
                  <a:off x="11602797" y="3465736"/>
                  <a:ext cx="123120" cy="165960"/>
                </a:xfrm>
                <a:prstGeom prst="rect">
                  <a:avLst/>
                </a:prstGeom>
              </p:spPr>
            </p:pic>
          </mc:Fallback>
        </mc:AlternateContent>
        <mc:AlternateContent xmlns:mc="http://schemas.openxmlformats.org/markup-compatibility/2006">
          <mc:Choice xmlns:p14="http://schemas.microsoft.com/office/powerpoint/2010/main" Requires="p14">
            <p:contentPart p14:bwMode="auto" r:id="rId273">
              <p14:nvContentPartPr>
                <p14:cNvPr id="114729" name="Freihand 114728">
                  <a:extLst>
                    <a:ext uri="{FF2B5EF4-FFF2-40B4-BE49-F238E27FC236}">
                      <a16:creationId xmlns:a16="http://schemas.microsoft.com/office/drawing/2014/main" id="{AD12EB12-1560-42D9-9F21-1C470CAAEFB1}"/>
                    </a:ext>
                  </a:extLst>
                </p14:cNvPr>
                <p14:cNvContentPartPr/>
                <p14:nvPr/>
              </p14:nvContentPartPr>
              <p14:xfrm>
                <a:off x="11512437" y="3587776"/>
                <a:ext cx="54360" cy="64440"/>
              </p14:xfrm>
            </p:contentPart>
          </mc:Choice>
          <mc:Fallback>
            <p:pic>
              <p:nvPicPr>
                <p:cNvPr id="114729" name="Freihand 114728">
                  <a:extLst>
                    <a:ext uri="{FF2B5EF4-FFF2-40B4-BE49-F238E27FC236}">
                      <a16:creationId xmlns:a16="http://schemas.microsoft.com/office/drawing/2014/main" id="{AD12EB12-1560-42D9-9F21-1C470CAAEFB1}"/>
                    </a:ext>
                  </a:extLst>
                </p:cNvPr>
                <p:cNvPicPr/>
                <p:nvPr/>
              </p:nvPicPr>
              <p:blipFill>
                <a:blip r:embed="rId274"/>
                <a:stretch>
                  <a:fillRect/>
                </a:stretch>
              </p:blipFill>
              <p:spPr>
                <a:xfrm>
                  <a:off x="11503437" y="3579136"/>
                  <a:ext cx="72000" cy="82080"/>
                </a:xfrm>
                <a:prstGeom prst="rect">
                  <a:avLst/>
                </a:prstGeom>
              </p:spPr>
            </p:pic>
          </mc:Fallback>
        </mc:AlternateContent>
        <mc:AlternateContent xmlns:mc="http://schemas.openxmlformats.org/markup-compatibility/2006">
          <mc:Choice xmlns:p14="http://schemas.microsoft.com/office/powerpoint/2010/main" Requires="p14">
            <p:contentPart p14:bwMode="auto" r:id="rId275">
              <p14:nvContentPartPr>
                <p14:cNvPr id="114730" name="Freihand 114729">
                  <a:extLst>
                    <a:ext uri="{FF2B5EF4-FFF2-40B4-BE49-F238E27FC236}">
                      <a16:creationId xmlns:a16="http://schemas.microsoft.com/office/drawing/2014/main" id="{F0643B8A-E028-4ECF-BC23-A60C42902057}"/>
                    </a:ext>
                  </a:extLst>
                </p14:cNvPr>
                <p14:cNvContentPartPr/>
                <p14:nvPr/>
              </p14:nvContentPartPr>
              <p14:xfrm>
                <a:off x="11723037" y="3542416"/>
                <a:ext cx="77400" cy="85680"/>
              </p14:xfrm>
            </p:contentPart>
          </mc:Choice>
          <mc:Fallback>
            <p:pic>
              <p:nvPicPr>
                <p:cNvPr id="114730" name="Freihand 114729">
                  <a:extLst>
                    <a:ext uri="{FF2B5EF4-FFF2-40B4-BE49-F238E27FC236}">
                      <a16:creationId xmlns:a16="http://schemas.microsoft.com/office/drawing/2014/main" id="{F0643B8A-E028-4ECF-BC23-A60C42902057}"/>
                    </a:ext>
                  </a:extLst>
                </p:cNvPr>
                <p:cNvPicPr/>
                <p:nvPr/>
              </p:nvPicPr>
              <p:blipFill>
                <a:blip r:embed="rId276"/>
                <a:stretch>
                  <a:fillRect/>
                </a:stretch>
              </p:blipFill>
              <p:spPr>
                <a:xfrm>
                  <a:off x="11714037" y="3533416"/>
                  <a:ext cx="95040" cy="103320"/>
                </a:xfrm>
                <a:prstGeom prst="rect">
                  <a:avLst/>
                </a:prstGeom>
              </p:spPr>
            </p:pic>
          </mc:Fallback>
        </mc:AlternateContent>
        <mc:AlternateContent xmlns:mc="http://schemas.openxmlformats.org/markup-compatibility/2006">
          <mc:Choice xmlns:p14="http://schemas.microsoft.com/office/powerpoint/2010/main" Requires="p14">
            <p:contentPart p14:bwMode="auto" r:id="rId277">
              <p14:nvContentPartPr>
                <p14:cNvPr id="114731" name="Freihand 114730">
                  <a:extLst>
                    <a:ext uri="{FF2B5EF4-FFF2-40B4-BE49-F238E27FC236}">
                      <a16:creationId xmlns:a16="http://schemas.microsoft.com/office/drawing/2014/main" id="{DEF7D936-13DE-47C8-8811-FE185B00E820}"/>
                    </a:ext>
                  </a:extLst>
                </p14:cNvPr>
                <p14:cNvContentPartPr/>
                <p14:nvPr/>
              </p14:nvContentPartPr>
              <p14:xfrm>
                <a:off x="11811237" y="3477256"/>
                <a:ext cx="116640" cy="109800"/>
              </p14:xfrm>
            </p:contentPart>
          </mc:Choice>
          <mc:Fallback>
            <p:pic>
              <p:nvPicPr>
                <p:cNvPr id="114731" name="Freihand 114730">
                  <a:extLst>
                    <a:ext uri="{FF2B5EF4-FFF2-40B4-BE49-F238E27FC236}">
                      <a16:creationId xmlns:a16="http://schemas.microsoft.com/office/drawing/2014/main" id="{DEF7D936-13DE-47C8-8811-FE185B00E820}"/>
                    </a:ext>
                  </a:extLst>
                </p:cNvPr>
                <p:cNvPicPr/>
                <p:nvPr/>
              </p:nvPicPr>
              <p:blipFill>
                <a:blip r:embed="rId278"/>
                <a:stretch>
                  <a:fillRect/>
                </a:stretch>
              </p:blipFill>
              <p:spPr>
                <a:xfrm>
                  <a:off x="11802237" y="3468256"/>
                  <a:ext cx="13428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279">
              <p14:nvContentPartPr>
                <p14:cNvPr id="114733" name="Freihand 114732">
                  <a:extLst>
                    <a:ext uri="{FF2B5EF4-FFF2-40B4-BE49-F238E27FC236}">
                      <a16:creationId xmlns:a16="http://schemas.microsoft.com/office/drawing/2014/main" id="{FE49DA9D-2207-4CF9-808D-FE5F6C1DDC73}"/>
                    </a:ext>
                  </a:extLst>
                </p14:cNvPr>
                <p14:cNvContentPartPr/>
                <p14:nvPr/>
              </p14:nvContentPartPr>
              <p14:xfrm>
                <a:off x="10398237" y="4024816"/>
                <a:ext cx="16200" cy="156960"/>
              </p14:xfrm>
            </p:contentPart>
          </mc:Choice>
          <mc:Fallback>
            <p:pic>
              <p:nvPicPr>
                <p:cNvPr id="114733" name="Freihand 114732">
                  <a:extLst>
                    <a:ext uri="{FF2B5EF4-FFF2-40B4-BE49-F238E27FC236}">
                      <a16:creationId xmlns:a16="http://schemas.microsoft.com/office/drawing/2014/main" id="{FE49DA9D-2207-4CF9-808D-FE5F6C1DDC73}"/>
                    </a:ext>
                  </a:extLst>
                </p:cNvPr>
                <p:cNvPicPr/>
                <p:nvPr/>
              </p:nvPicPr>
              <p:blipFill>
                <a:blip r:embed="rId280"/>
                <a:stretch>
                  <a:fillRect/>
                </a:stretch>
              </p:blipFill>
              <p:spPr>
                <a:xfrm>
                  <a:off x="10389237" y="4015816"/>
                  <a:ext cx="33840" cy="174600"/>
                </a:xfrm>
                <a:prstGeom prst="rect">
                  <a:avLst/>
                </a:prstGeom>
              </p:spPr>
            </p:pic>
          </mc:Fallback>
        </mc:AlternateContent>
        <mc:AlternateContent xmlns:mc="http://schemas.openxmlformats.org/markup-compatibility/2006">
          <mc:Choice xmlns:p14="http://schemas.microsoft.com/office/powerpoint/2010/main" Requires="p14">
            <p:contentPart p14:bwMode="auto" r:id="rId281">
              <p14:nvContentPartPr>
                <p14:cNvPr id="114734" name="Freihand 114733">
                  <a:extLst>
                    <a:ext uri="{FF2B5EF4-FFF2-40B4-BE49-F238E27FC236}">
                      <a16:creationId xmlns:a16="http://schemas.microsoft.com/office/drawing/2014/main" id="{436FD6A4-5392-4DD7-94EE-BD24F9B4C114}"/>
                    </a:ext>
                  </a:extLst>
                </p14:cNvPr>
                <p14:cNvContentPartPr/>
                <p14:nvPr/>
              </p14:nvContentPartPr>
              <p14:xfrm>
                <a:off x="10334877" y="3974776"/>
                <a:ext cx="115920" cy="117720"/>
              </p14:xfrm>
            </p:contentPart>
          </mc:Choice>
          <mc:Fallback>
            <p:pic>
              <p:nvPicPr>
                <p:cNvPr id="114734" name="Freihand 114733">
                  <a:extLst>
                    <a:ext uri="{FF2B5EF4-FFF2-40B4-BE49-F238E27FC236}">
                      <a16:creationId xmlns:a16="http://schemas.microsoft.com/office/drawing/2014/main" id="{436FD6A4-5392-4DD7-94EE-BD24F9B4C114}"/>
                    </a:ext>
                  </a:extLst>
                </p:cNvPr>
                <p:cNvPicPr/>
                <p:nvPr/>
              </p:nvPicPr>
              <p:blipFill>
                <a:blip r:embed="rId282"/>
                <a:stretch>
                  <a:fillRect/>
                </a:stretch>
              </p:blipFill>
              <p:spPr>
                <a:xfrm>
                  <a:off x="10325877" y="3966136"/>
                  <a:ext cx="133560" cy="135360"/>
                </a:xfrm>
                <a:prstGeom prst="rect">
                  <a:avLst/>
                </a:prstGeom>
              </p:spPr>
            </p:pic>
          </mc:Fallback>
        </mc:AlternateContent>
        <mc:AlternateContent xmlns:mc="http://schemas.openxmlformats.org/markup-compatibility/2006">
          <mc:Choice xmlns:p14="http://schemas.microsoft.com/office/powerpoint/2010/main" Requires="p14">
            <p:contentPart p14:bwMode="auto" r:id="rId283">
              <p14:nvContentPartPr>
                <p14:cNvPr id="114735" name="Freihand 114734">
                  <a:extLst>
                    <a:ext uri="{FF2B5EF4-FFF2-40B4-BE49-F238E27FC236}">
                      <a16:creationId xmlns:a16="http://schemas.microsoft.com/office/drawing/2014/main" id="{4753A4EF-3917-44CF-BCB1-067B12BB8FDB}"/>
                    </a:ext>
                  </a:extLst>
                </p14:cNvPr>
                <p14:cNvContentPartPr/>
                <p14:nvPr/>
              </p14:nvContentPartPr>
              <p14:xfrm>
                <a:off x="10481757" y="4047136"/>
                <a:ext cx="65160" cy="109800"/>
              </p14:xfrm>
            </p:contentPart>
          </mc:Choice>
          <mc:Fallback>
            <p:pic>
              <p:nvPicPr>
                <p:cNvPr id="114735" name="Freihand 114734">
                  <a:extLst>
                    <a:ext uri="{FF2B5EF4-FFF2-40B4-BE49-F238E27FC236}">
                      <a16:creationId xmlns:a16="http://schemas.microsoft.com/office/drawing/2014/main" id="{4753A4EF-3917-44CF-BCB1-067B12BB8FDB}"/>
                    </a:ext>
                  </a:extLst>
                </p:cNvPr>
                <p:cNvPicPr/>
                <p:nvPr/>
              </p:nvPicPr>
              <p:blipFill>
                <a:blip r:embed="rId284"/>
                <a:stretch>
                  <a:fillRect/>
                </a:stretch>
              </p:blipFill>
              <p:spPr>
                <a:xfrm>
                  <a:off x="10473117" y="4038136"/>
                  <a:ext cx="8280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285">
              <p14:nvContentPartPr>
                <p14:cNvPr id="114736" name="Freihand 114735">
                  <a:extLst>
                    <a:ext uri="{FF2B5EF4-FFF2-40B4-BE49-F238E27FC236}">
                      <a16:creationId xmlns:a16="http://schemas.microsoft.com/office/drawing/2014/main" id="{13FFD714-C3D1-4C44-83BD-816F39B93EA2}"/>
                    </a:ext>
                  </a:extLst>
                </p14:cNvPr>
                <p14:cNvContentPartPr/>
                <p14:nvPr/>
              </p14:nvContentPartPr>
              <p14:xfrm>
                <a:off x="10558797" y="4020856"/>
                <a:ext cx="51840" cy="81720"/>
              </p14:xfrm>
            </p:contentPart>
          </mc:Choice>
          <mc:Fallback>
            <p:pic>
              <p:nvPicPr>
                <p:cNvPr id="114736" name="Freihand 114735">
                  <a:extLst>
                    <a:ext uri="{FF2B5EF4-FFF2-40B4-BE49-F238E27FC236}">
                      <a16:creationId xmlns:a16="http://schemas.microsoft.com/office/drawing/2014/main" id="{13FFD714-C3D1-4C44-83BD-816F39B93EA2}"/>
                    </a:ext>
                  </a:extLst>
                </p:cNvPr>
                <p:cNvPicPr/>
                <p:nvPr/>
              </p:nvPicPr>
              <p:blipFill>
                <a:blip r:embed="rId286"/>
                <a:stretch>
                  <a:fillRect/>
                </a:stretch>
              </p:blipFill>
              <p:spPr>
                <a:xfrm>
                  <a:off x="10550157" y="4012216"/>
                  <a:ext cx="69480" cy="99360"/>
                </a:xfrm>
                <a:prstGeom prst="rect">
                  <a:avLst/>
                </a:prstGeom>
              </p:spPr>
            </p:pic>
          </mc:Fallback>
        </mc:AlternateContent>
        <mc:AlternateContent xmlns:mc="http://schemas.openxmlformats.org/markup-compatibility/2006">
          <mc:Choice xmlns:p14="http://schemas.microsoft.com/office/powerpoint/2010/main" Requires="p14">
            <p:contentPart p14:bwMode="auto" r:id="rId287">
              <p14:nvContentPartPr>
                <p14:cNvPr id="114737" name="Freihand 114736">
                  <a:extLst>
                    <a:ext uri="{FF2B5EF4-FFF2-40B4-BE49-F238E27FC236}">
                      <a16:creationId xmlns:a16="http://schemas.microsoft.com/office/drawing/2014/main" id="{35A07944-33D0-4B81-B5C7-B0F8B9F2378E}"/>
                    </a:ext>
                  </a:extLst>
                </p14:cNvPr>
                <p14:cNvContentPartPr/>
                <p14:nvPr/>
              </p14:nvContentPartPr>
              <p14:xfrm>
                <a:off x="10654197" y="3942016"/>
                <a:ext cx="241560" cy="115560"/>
              </p14:xfrm>
            </p:contentPart>
          </mc:Choice>
          <mc:Fallback>
            <p:pic>
              <p:nvPicPr>
                <p:cNvPr id="114737" name="Freihand 114736">
                  <a:extLst>
                    <a:ext uri="{FF2B5EF4-FFF2-40B4-BE49-F238E27FC236}">
                      <a16:creationId xmlns:a16="http://schemas.microsoft.com/office/drawing/2014/main" id="{35A07944-33D0-4B81-B5C7-B0F8B9F2378E}"/>
                    </a:ext>
                  </a:extLst>
                </p:cNvPr>
                <p:cNvPicPr/>
                <p:nvPr/>
              </p:nvPicPr>
              <p:blipFill>
                <a:blip r:embed="rId288"/>
                <a:stretch>
                  <a:fillRect/>
                </a:stretch>
              </p:blipFill>
              <p:spPr>
                <a:xfrm>
                  <a:off x="10645197" y="3933376"/>
                  <a:ext cx="259200" cy="133200"/>
                </a:xfrm>
                <a:prstGeom prst="rect">
                  <a:avLst/>
                </a:prstGeom>
              </p:spPr>
            </p:pic>
          </mc:Fallback>
        </mc:AlternateContent>
        <mc:AlternateContent xmlns:mc="http://schemas.openxmlformats.org/markup-compatibility/2006">
          <mc:Choice xmlns:p14="http://schemas.microsoft.com/office/powerpoint/2010/main" Requires="p14">
            <p:contentPart p14:bwMode="auto" r:id="rId289">
              <p14:nvContentPartPr>
                <p14:cNvPr id="114739" name="Freihand 114738">
                  <a:extLst>
                    <a:ext uri="{FF2B5EF4-FFF2-40B4-BE49-F238E27FC236}">
                      <a16:creationId xmlns:a16="http://schemas.microsoft.com/office/drawing/2014/main" id="{D93C28FD-536F-4924-8A8A-94EB1050F433}"/>
                    </a:ext>
                  </a:extLst>
                </p14:cNvPr>
                <p14:cNvContentPartPr/>
                <p14:nvPr/>
              </p14:nvContentPartPr>
              <p14:xfrm>
                <a:off x="10913757" y="3918256"/>
                <a:ext cx="75600" cy="93960"/>
              </p14:xfrm>
            </p:contentPart>
          </mc:Choice>
          <mc:Fallback>
            <p:pic>
              <p:nvPicPr>
                <p:cNvPr id="114739" name="Freihand 114738">
                  <a:extLst>
                    <a:ext uri="{FF2B5EF4-FFF2-40B4-BE49-F238E27FC236}">
                      <a16:creationId xmlns:a16="http://schemas.microsoft.com/office/drawing/2014/main" id="{D93C28FD-536F-4924-8A8A-94EB1050F433}"/>
                    </a:ext>
                  </a:extLst>
                </p:cNvPr>
                <p:cNvPicPr/>
                <p:nvPr/>
              </p:nvPicPr>
              <p:blipFill>
                <a:blip r:embed="rId290"/>
                <a:stretch>
                  <a:fillRect/>
                </a:stretch>
              </p:blipFill>
              <p:spPr>
                <a:xfrm>
                  <a:off x="10904757" y="3909256"/>
                  <a:ext cx="93240" cy="111600"/>
                </a:xfrm>
                <a:prstGeom prst="rect">
                  <a:avLst/>
                </a:prstGeom>
              </p:spPr>
            </p:pic>
          </mc:Fallback>
        </mc:AlternateContent>
        <mc:AlternateContent xmlns:mc="http://schemas.openxmlformats.org/markup-compatibility/2006">
          <mc:Choice xmlns:p14="http://schemas.microsoft.com/office/powerpoint/2010/main" Requires="p14">
            <p:contentPart p14:bwMode="auto" r:id="rId291">
              <p14:nvContentPartPr>
                <p14:cNvPr id="114740" name="Freihand 114739">
                  <a:extLst>
                    <a:ext uri="{FF2B5EF4-FFF2-40B4-BE49-F238E27FC236}">
                      <a16:creationId xmlns:a16="http://schemas.microsoft.com/office/drawing/2014/main" id="{CA528C74-CA47-4F3E-8264-3BD275C1E369}"/>
                    </a:ext>
                  </a:extLst>
                </p14:cNvPr>
                <p14:cNvContentPartPr/>
                <p14:nvPr/>
              </p14:nvContentPartPr>
              <p14:xfrm>
                <a:off x="11018157" y="3869296"/>
                <a:ext cx="122760" cy="124920"/>
              </p14:xfrm>
            </p:contentPart>
          </mc:Choice>
          <mc:Fallback>
            <p:pic>
              <p:nvPicPr>
                <p:cNvPr id="114740" name="Freihand 114739">
                  <a:extLst>
                    <a:ext uri="{FF2B5EF4-FFF2-40B4-BE49-F238E27FC236}">
                      <a16:creationId xmlns:a16="http://schemas.microsoft.com/office/drawing/2014/main" id="{CA528C74-CA47-4F3E-8264-3BD275C1E369}"/>
                    </a:ext>
                  </a:extLst>
                </p:cNvPr>
                <p:cNvPicPr/>
                <p:nvPr/>
              </p:nvPicPr>
              <p:blipFill>
                <a:blip r:embed="rId292"/>
                <a:stretch>
                  <a:fillRect/>
                </a:stretch>
              </p:blipFill>
              <p:spPr>
                <a:xfrm>
                  <a:off x="11009517" y="3860296"/>
                  <a:ext cx="140400" cy="142560"/>
                </a:xfrm>
                <a:prstGeom prst="rect">
                  <a:avLst/>
                </a:prstGeom>
              </p:spPr>
            </p:pic>
          </mc:Fallback>
        </mc:AlternateContent>
        <mc:AlternateContent xmlns:mc="http://schemas.openxmlformats.org/markup-compatibility/2006">
          <mc:Choice xmlns:p14="http://schemas.microsoft.com/office/powerpoint/2010/main" Requires="p14">
            <p:contentPart p14:bwMode="auto" r:id="rId293">
              <p14:nvContentPartPr>
                <p14:cNvPr id="114741" name="Freihand 114740">
                  <a:extLst>
                    <a:ext uri="{FF2B5EF4-FFF2-40B4-BE49-F238E27FC236}">
                      <a16:creationId xmlns:a16="http://schemas.microsoft.com/office/drawing/2014/main" id="{A9A2559F-2642-4A5B-ADB3-77EBF14DAA2E}"/>
                    </a:ext>
                  </a:extLst>
                </p14:cNvPr>
                <p14:cNvContentPartPr/>
                <p14:nvPr/>
              </p14:nvContentPartPr>
              <p14:xfrm>
                <a:off x="11126877" y="3864976"/>
                <a:ext cx="30600" cy="21240"/>
              </p14:xfrm>
            </p:contentPart>
          </mc:Choice>
          <mc:Fallback>
            <p:pic>
              <p:nvPicPr>
                <p:cNvPr id="114741" name="Freihand 114740">
                  <a:extLst>
                    <a:ext uri="{FF2B5EF4-FFF2-40B4-BE49-F238E27FC236}">
                      <a16:creationId xmlns:a16="http://schemas.microsoft.com/office/drawing/2014/main" id="{A9A2559F-2642-4A5B-ADB3-77EBF14DAA2E}"/>
                    </a:ext>
                  </a:extLst>
                </p:cNvPr>
                <p:cNvPicPr/>
                <p:nvPr/>
              </p:nvPicPr>
              <p:blipFill>
                <a:blip r:embed="rId294"/>
                <a:stretch>
                  <a:fillRect/>
                </a:stretch>
              </p:blipFill>
              <p:spPr>
                <a:xfrm>
                  <a:off x="11118237" y="3856336"/>
                  <a:ext cx="48240" cy="38880"/>
                </a:xfrm>
                <a:prstGeom prst="rect">
                  <a:avLst/>
                </a:prstGeom>
              </p:spPr>
            </p:pic>
          </mc:Fallback>
        </mc:AlternateContent>
        <mc:AlternateContent xmlns:mc="http://schemas.openxmlformats.org/markup-compatibility/2006">
          <mc:Choice xmlns:p14="http://schemas.microsoft.com/office/powerpoint/2010/main" Requires="p14">
            <p:contentPart p14:bwMode="auto" r:id="rId295">
              <p14:nvContentPartPr>
                <p14:cNvPr id="114742" name="Freihand 114741">
                  <a:extLst>
                    <a:ext uri="{FF2B5EF4-FFF2-40B4-BE49-F238E27FC236}">
                      <a16:creationId xmlns:a16="http://schemas.microsoft.com/office/drawing/2014/main" id="{DD914DE0-FE0F-4787-A699-EF4CFC5A95D3}"/>
                    </a:ext>
                  </a:extLst>
                </p14:cNvPr>
                <p14:cNvContentPartPr/>
                <p14:nvPr/>
              </p14:nvContentPartPr>
              <p14:xfrm>
                <a:off x="11171877" y="3911416"/>
                <a:ext cx="156960" cy="47520"/>
              </p14:xfrm>
            </p:contentPart>
          </mc:Choice>
          <mc:Fallback>
            <p:pic>
              <p:nvPicPr>
                <p:cNvPr id="114742" name="Freihand 114741">
                  <a:extLst>
                    <a:ext uri="{FF2B5EF4-FFF2-40B4-BE49-F238E27FC236}">
                      <a16:creationId xmlns:a16="http://schemas.microsoft.com/office/drawing/2014/main" id="{DD914DE0-FE0F-4787-A699-EF4CFC5A95D3}"/>
                    </a:ext>
                  </a:extLst>
                </p:cNvPr>
                <p:cNvPicPr/>
                <p:nvPr/>
              </p:nvPicPr>
              <p:blipFill>
                <a:blip r:embed="rId296"/>
                <a:stretch>
                  <a:fillRect/>
                </a:stretch>
              </p:blipFill>
              <p:spPr>
                <a:xfrm>
                  <a:off x="11162877" y="3902776"/>
                  <a:ext cx="17460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297">
              <p14:nvContentPartPr>
                <p14:cNvPr id="114743" name="Freihand 114742">
                  <a:extLst>
                    <a:ext uri="{FF2B5EF4-FFF2-40B4-BE49-F238E27FC236}">
                      <a16:creationId xmlns:a16="http://schemas.microsoft.com/office/drawing/2014/main" id="{FBA737A7-489F-4A5E-AC24-478E844CD335}"/>
                    </a:ext>
                  </a:extLst>
                </p14:cNvPr>
                <p14:cNvContentPartPr/>
                <p14:nvPr/>
              </p14:nvContentPartPr>
              <p14:xfrm>
                <a:off x="10661037" y="4261696"/>
                <a:ext cx="6480" cy="134280"/>
              </p14:xfrm>
            </p:contentPart>
          </mc:Choice>
          <mc:Fallback>
            <p:pic>
              <p:nvPicPr>
                <p:cNvPr id="114743" name="Freihand 114742">
                  <a:extLst>
                    <a:ext uri="{FF2B5EF4-FFF2-40B4-BE49-F238E27FC236}">
                      <a16:creationId xmlns:a16="http://schemas.microsoft.com/office/drawing/2014/main" id="{FBA737A7-489F-4A5E-AC24-478E844CD335}"/>
                    </a:ext>
                  </a:extLst>
                </p:cNvPr>
                <p:cNvPicPr/>
                <p:nvPr/>
              </p:nvPicPr>
              <p:blipFill>
                <a:blip r:embed="rId298"/>
                <a:stretch>
                  <a:fillRect/>
                </a:stretch>
              </p:blipFill>
              <p:spPr>
                <a:xfrm>
                  <a:off x="10652037" y="4253056"/>
                  <a:ext cx="24120" cy="151920"/>
                </a:xfrm>
                <a:prstGeom prst="rect">
                  <a:avLst/>
                </a:prstGeom>
              </p:spPr>
            </p:pic>
          </mc:Fallback>
        </mc:AlternateContent>
        <mc:AlternateContent xmlns:mc="http://schemas.openxmlformats.org/markup-compatibility/2006">
          <mc:Choice xmlns:p14="http://schemas.microsoft.com/office/powerpoint/2010/main" Requires="p14">
            <p:contentPart p14:bwMode="auto" r:id="rId299">
              <p14:nvContentPartPr>
                <p14:cNvPr id="114744" name="Freihand 114743">
                  <a:extLst>
                    <a:ext uri="{FF2B5EF4-FFF2-40B4-BE49-F238E27FC236}">
                      <a16:creationId xmlns:a16="http://schemas.microsoft.com/office/drawing/2014/main" id="{A012C20D-EC53-4F47-AC9E-B041D51978DC}"/>
                    </a:ext>
                  </a:extLst>
                </p14:cNvPr>
                <p14:cNvContentPartPr/>
                <p14:nvPr/>
              </p14:nvContentPartPr>
              <p14:xfrm>
                <a:off x="10592997" y="4208776"/>
                <a:ext cx="90720" cy="88200"/>
              </p14:xfrm>
            </p:contentPart>
          </mc:Choice>
          <mc:Fallback>
            <p:pic>
              <p:nvPicPr>
                <p:cNvPr id="114744" name="Freihand 114743">
                  <a:extLst>
                    <a:ext uri="{FF2B5EF4-FFF2-40B4-BE49-F238E27FC236}">
                      <a16:creationId xmlns:a16="http://schemas.microsoft.com/office/drawing/2014/main" id="{A012C20D-EC53-4F47-AC9E-B041D51978DC}"/>
                    </a:ext>
                  </a:extLst>
                </p:cNvPr>
                <p:cNvPicPr/>
                <p:nvPr/>
              </p:nvPicPr>
              <p:blipFill>
                <a:blip r:embed="rId300"/>
                <a:stretch>
                  <a:fillRect/>
                </a:stretch>
              </p:blipFill>
              <p:spPr>
                <a:xfrm>
                  <a:off x="10583997" y="4200136"/>
                  <a:ext cx="108360" cy="105840"/>
                </a:xfrm>
                <a:prstGeom prst="rect">
                  <a:avLst/>
                </a:prstGeom>
              </p:spPr>
            </p:pic>
          </mc:Fallback>
        </mc:AlternateContent>
        <mc:AlternateContent xmlns:mc="http://schemas.openxmlformats.org/markup-compatibility/2006">
          <mc:Choice xmlns:p14="http://schemas.microsoft.com/office/powerpoint/2010/main" Requires="p14">
            <p:contentPart p14:bwMode="auto" r:id="rId301">
              <p14:nvContentPartPr>
                <p14:cNvPr id="114745" name="Freihand 114744">
                  <a:extLst>
                    <a:ext uri="{FF2B5EF4-FFF2-40B4-BE49-F238E27FC236}">
                      <a16:creationId xmlns:a16="http://schemas.microsoft.com/office/drawing/2014/main" id="{30BEEEA0-5B70-453E-81E5-00EF9D062A64}"/>
                    </a:ext>
                  </a:extLst>
                </p14:cNvPr>
                <p14:cNvContentPartPr/>
                <p14:nvPr/>
              </p14:nvContentPartPr>
              <p14:xfrm>
                <a:off x="10754637" y="4254856"/>
                <a:ext cx="86760" cy="78840"/>
              </p14:xfrm>
            </p:contentPart>
          </mc:Choice>
          <mc:Fallback>
            <p:pic>
              <p:nvPicPr>
                <p:cNvPr id="114745" name="Freihand 114744">
                  <a:extLst>
                    <a:ext uri="{FF2B5EF4-FFF2-40B4-BE49-F238E27FC236}">
                      <a16:creationId xmlns:a16="http://schemas.microsoft.com/office/drawing/2014/main" id="{30BEEEA0-5B70-453E-81E5-00EF9D062A64}"/>
                    </a:ext>
                  </a:extLst>
                </p:cNvPr>
                <p:cNvPicPr/>
                <p:nvPr/>
              </p:nvPicPr>
              <p:blipFill>
                <a:blip r:embed="rId302"/>
                <a:stretch>
                  <a:fillRect/>
                </a:stretch>
              </p:blipFill>
              <p:spPr>
                <a:xfrm>
                  <a:off x="10745637" y="4246216"/>
                  <a:ext cx="104400" cy="96480"/>
                </a:xfrm>
                <a:prstGeom prst="rect">
                  <a:avLst/>
                </a:prstGeom>
              </p:spPr>
            </p:pic>
          </mc:Fallback>
        </mc:AlternateContent>
        <mc:AlternateContent xmlns:mc="http://schemas.openxmlformats.org/markup-compatibility/2006">
          <mc:Choice xmlns:p14="http://schemas.microsoft.com/office/powerpoint/2010/main" Requires="p14">
            <p:contentPart p14:bwMode="auto" r:id="rId303">
              <p14:nvContentPartPr>
                <p14:cNvPr id="114746" name="Freihand 114745">
                  <a:extLst>
                    <a:ext uri="{FF2B5EF4-FFF2-40B4-BE49-F238E27FC236}">
                      <a16:creationId xmlns:a16="http://schemas.microsoft.com/office/drawing/2014/main" id="{70141263-4EC9-4FA1-8B3C-7BBE6694E7A8}"/>
                    </a:ext>
                  </a:extLst>
                </p14:cNvPr>
                <p14:cNvContentPartPr/>
                <p14:nvPr/>
              </p14:nvContentPartPr>
              <p14:xfrm>
                <a:off x="10837077" y="4188976"/>
                <a:ext cx="90360" cy="104040"/>
              </p14:xfrm>
            </p:contentPart>
          </mc:Choice>
          <mc:Fallback>
            <p:pic>
              <p:nvPicPr>
                <p:cNvPr id="114746" name="Freihand 114745">
                  <a:extLst>
                    <a:ext uri="{FF2B5EF4-FFF2-40B4-BE49-F238E27FC236}">
                      <a16:creationId xmlns:a16="http://schemas.microsoft.com/office/drawing/2014/main" id="{70141263-4EC9-4FA1-8B3C-7BBE6694E7A8}"/>
                    </a:ext>
                  </a:extLst>
                </p:cNvPr>
                <p:cNvPicPr/>
                <p:nvPr/>
              </p:nvPicPr>
              <p:blipFill>
                <a:blip r:embed="rId304"/>
                <a:stretch>
                  <a:fillRect/>
                </a:stretch>
              </p:blipFill>
              <p:spPr>
                <a:xfrm>
                  <a:off x="10828077" y="4180336"/>
                  <a:ext cx="108000" cy="121680"/>
                </a:xfrm>
                <a:prstGeom prst="rect">
                  <a:avLst/>
                </a:prstGeom>
              </p:spPr>
            </p:pic>
          </mc:Fallback>
        </mc:AlternateContent>
        <mc:AlternateContent xmlns:mc="http://schemas.openxmlformats.org/markup-compatibility/2006">
          <mc:Choice xmlns:p14="http://schemas.microsoft.com/office/powerpoint/2010/main" Requires="p14">
            <p:contentPart p14:bwMode="auto" r:id="rId305">
              <p14:nvContentPartPr>
                <p14:cNvPr id="114747" name="Freihand 114746">
                  <a:extLst>
                    <a:ext uri="{FF2B5EF4-FFF2-40B4-BE49-F238E27FC236}">
                      <a16:creationId xmlns:a16="http://schemas.microsoft.com/office/drawing/2014/main" id="{E7E9DDD5-8886-4975-A8A1-EA52243643A6}"/>
                    </a:ext>
                  </a:extLst>
                </p14:cNvPr>
                <p14:cNvContentPartPr/>
                <p14:nvPr/>
              </p14:nvContentPartPr>
              <p14:xfrm>
                <a:off x="10920237" y="4165576"/>
                <a:ext cx="83160" cy="101520"/>
              </p14:xfrm>
            </p:contentPart>
          </mc:Choice>
          <mc:Fallback>
            <p:pic>
              <p:nvPicPr>
                <p:cNvPr id="114747" name="Freihand 114746">
                  <a:extLst>
                    <a:ext uri="{FF2B5EF4-FFF2-40B4-BE49-F238E27FC236}">
                      <a16:creationId xmlns:a16="http://schemas.microsoft.com/office/drawing/2014/main" id="{E7E9DDD5-8886-4975-A8A1-EA52243643A6}"/>
                    </a:ext>
                  </a:extLst>
                </p:cNvPr>
                <p:cNvPicPr/>
                <p:nvPr/>
              </p:nvPicPr>
              <p:blipFill>
                <a:blip r:embed="rId306"/>
                <a:stretch>
                  <a:fillRect/>
                </a:stretch>
              </p:blipFill>
              <p:spPr>
                <a:xfrm>
                  <a:off x="10911597" y="4156936"/>
                  <a:ext cx="10080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307">
              <p14:nvContentPartPr>
                <p14:cNvPr id="114748" name="Freihand 114747">
                  <a:extLst>
                    <a:ext uri="{FF2B5EF4-FFF2-40B4-BE49-F238E27FC236}">
                      <a16:creationId xmlns:a16="http://schemas.microsoft.com/office/drawing/2014/main" id="{D3C8AA97-6977-4167-8E30-5396C24391C0}"/>
                    </a:ext>
                  </a:extLst>
                </p14:cNvPr>
                <p14:cNvContentPartPr/>
                <p14:nvPr/>
              </p14:nvContentPartPr>
              <p14:xfrm>
                <a:off x="11031837" y="4056856"/>
                <a:ext cx="20160" cy="159840"/>
              </p14:xfrm>
            </p:contentPart>
          </mc:Choice>
          <mc:Fallback>
            <p:pic>
              <p:nvPicPr>
                <p:cNvPr id="114748" name="Freihand 114747">
                  <a:extLst>
                    <a:ext uri="{FF2B5EF4-FFF2-40B4-BE49-F238E27FC236}">
                      <a16:creationId xmlns:a16="http://schemas.microsoft.com/office/drawing/2014/main" id="{D3C8AA97-6977-4167-8E30-5396C24391C0}"/>
                    </a:ext>
                  </a:extLst>
                </p:cNvPr>
                <p:cNvPicPr/>
                <p:nvPr/>
              </p:nvPicPr>
              <p:blipFill>
                <a:blip r:embed="rId308"/>
                <a:stretch>
                  <a:fillRect/>
                </a:stretch>
              </p:blipFill>
              <p:spPr>
                <a:xfrm>
                  <a:off x="11023197" y="4048216"/>
                  <a:ext cx="37800" cy="177480"/>
                </a:xfrm>
                <a:prstGeom prst="rect">
                  <a:avLst/>
                </a:prstGeom>
              </p:spPr>
            </p:pic>
          </mc:Fallback>
        </mc:AlternateContent>
        <mc:AlternateContent xmlns:mc="http://schemas.openxmlformats.org/markup-compatibility/2006">
          <mc:Choice xmlns:p14="http://schemas.microsoft.com/office/powerpoint/2010/main" Requires="p14">
            <p:contentPart p14:bwMode="auto" r:id="rId309">
              <p14:nvContentPartPr>
                <p14:cNvPr id="114749" name="Freihand 114748">
                  <a:extLst>
                    <a:ext uri="{FF2B5EF4-FFF2-40B4-BE49-F238E27FC236}">
                      <a16:creationId xmlns:a16="http://schemas.microsoft.com/office/drawing/2014/main" id="{3F020CCB-2681-498C-BF6C-48D8B85CDFB7}"/>
                    </a:ext>
                  </a:extLst>
                </p14:cNvPr>
                <p14:cNvContentPartPr/>
                <p14:nvPr/>
              </p14:nvContentPartPr>
              <p14:xfrm>
                <a:off x="11072517" y="4040296"/>
                <a:ext cx="66240" cy="189360"/>
              </p14:xfrm>
            </p:contentPart>
          </mc:Choice>
          <mc:Fallback>
            <p:pic>
              <p:nvPicPr>
                <p:cNvPr id="114749" name="Freihand 114748">
                  <a:extLst>
                    <a:ext uri="{FF2B5EF4-FFF2-40B4-BE49-F238E27FC236}">
                      <a16:creationId xmlns:a16="http://schemas.microsoft.com/office/drawing/2014/main" id="{3F020CCB-2681-498C-BF6C-48D8B85CDFB7}"/>
                    </a:ext>
                  </a:extLst>
                </p:cNvPr>
                <p:cNvPicPr/>
                <p:nvPr/>
              </p:nvPicPr>
              <p:blipFill>
                <a:blip r:embed="rId310"/>
                <a:stretch>
                  <a:fillRect/>
                </a:stretch>
              </p:blipFill>
              <p:spPr>
                <a:xfrm>
                  <a:off x="11063517" y="4031656"/>
                  <a:ext cx="83880" cy="207000"/>
                </a:xfrm>
                <a:prstGeom prst="rect">
                  <a:avLst/>
                </a:prstGeom>
              </p:spPr>
            </p:pic>
          </mc:Fallback>
        </mc:AlternateContent>
        <mc:AlternateContent xmlns:mc="http://schemas.openxmlformats.org/markup-compatibility/2006">
          <mc:Choice xmlns:p14="http://schemas.microsoft.com/office/powerpoint/2010/main" Requires="p14">
            <p:contentPart p14:bwMode="auto" r:id="rId311">
              <p14:nvContentPartPr>
                <p14:cNvPr id="114750" name="Freihand 114749">
                  <a:extLst>
                    <a:ext uri="{FF2B5EF4-FFF2-40B4-BE49-F238E27FC236}">
                      <a16:creationId xmlns:a16="http://schemas.microsoft.com/office/drawing/2014/main" id="{9A95056A-210A-471D-8F9D-C625B795E9BD}"/>
                    </a:ext>
                  </a:extLst>
                </p14:cNvPr>
                <p14:cNvContentPartPr/>
                <p14:nvPr/>
              </p14:nvContentPartPr>
              <p14:xfrm>
                <a:off x="11179077" y="4150096"/>
                <a:ext cx="9000" cy="56880"/>
              </p14:xfrm>
            </p:contentPart>
          </mc:Choice>
          <mc:Fallback>
            <p:pic>
              <p:nvPicPr>
                <p:cNvPr id="114750" name="Freihand 114749">
                  <a:extLst>
                    <a:ext uri="{FF2B5EF4-FFF2-40B4-BE49-F238E27FC236}">
                      <a16:creationId xmlns:a16="http://schemas.microsoft.com/office/drawing/2014/main" id="{9A95056A-210A-471D-8F9D-C625B795E9BD}"/>
                    </a:ext>
                  </a:extLst>
                </p:cNvPr>
                <p:cNvPicPr/>
                <p:nvPr/>
              </p:nvPicPr>
              <p:blipFill>
                <a:blip r:embed="rId312"/>
                <a:stretch>
                  <a:fillRect/>
                </a:stretch>
              </p:blipFill>
              <p:spPr>
                <a:xfrm>
                  <a:off x="11170077" y="4141096"/>
                  <a:ext cx="2664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313">
              <p14:nvContentPartPr>
                <p14:cNvPr id="114751" name="Freihand 114750">
                  <a:extLst>
                    <a:ext uri="{FF2B5EF4-FFF2-40B4-BE49-F238E27FC236}">
                      <a16:creationId xmlns:a16="http://schemas.microsoft.com/office/drawing/2014/main" id="{ABE7C8B9-507E-4751-80B9-09B06A463EC5}"/>
                    </a:ext>
                  </a:extLst>
                </p14:cNvPr>
                <p14:cNvContentPartPr/>
                <p14:nvPr/>
              </p14:nvContentPartPr>
              <p14:xfrm>
                <a:off x="11232357" y="4040656"/>
                <a:ext cx="146880" cy="279000"/>
              </p14:xfrm>
            </p:contentPart>
          </mc:Choice>
          <mc:Fallback>
            <p:pic>
              <p:nvPicPr>
                <p:cNvPr id="114751" name="Freihand 114750">
                  <a:extLst>
                    <a:ext uri="{FF2B5EF4-FFF2-40B4-BE49-F238E27FC236}">
                      <a16:creationId xmlns:a16="http://schemas.microsoft.com/office/drawing/2014/main" id="{ABE7C8B9-507E-4751-80B9-09B06A463EC5}"/>
                    </a:ext>
                  </a:extLst>
                </p:cNvPr>
                <p:cNvPicPr/>
                <p:nvPr/>
              </p:nvPicPr>
              <p:blipFill>
                <a:blip r:embed="rId314"/>
                <a:stretch>
                  <a:fillRect/>
                </a:stretch>
              </p:blipFill>
              <p:spPr>
                <a:xfrm>
                  <a:off x="11223357" y="4032016"/>
                  <a:ext cx="164520" cy="296640"/>
                </a:xfrm>
                <a:prstGeom prst="rect">
                  <a:avLst/>
                </a:prstGeom>
              </p:spPr>
            </p:pic>
          </mc:Fallback>
        </mc:AlternateContent>
        <mc:AlternateContent xmlns:mc="http://schemas.openxmlformats.org/markup-compatibility/2006">
          <mc:Choice xmlns:p14="http://schemas.microsoft.com/office/powerpoint/2010/main" Requires="p14">
            <p:contentPart p14:bwMode="auto" r:id="rId315">
              <p14:nvContentPartPr>
                <p14:cNvPr id="114752" name="Freihand 114751">
                  <a:extLst>
                    <a:ext uri="{FF2B5EF4-FFF2-40B4-BE49-F238E27FC236}">
                      <a16:creationId xmlns:a16="http://schemas.microsoft.com/office/drawing/2014/main" id="{419A2342-61A8-4675-87A1-B601A82F35B1}"/>
                    </a:ext>
                  </a:extLst>
                </p14:cNvPr>
                <p14:cNvContentPartPr/>
                <p14:nvPr/>
              </p14:nvContentPartPr>
              <p14:xfrm>
                <a:off x="11226597" y="4009336"/>
                <a:ext cx="31320" cy="172080"/>
              </p14:xfrm>
            </p:contentPart>
          </mc:Choice>
          <mc:Fallback>
            <p:pic>
              <p:nvPicPr>
                <p:cNvPr id="114752" name="Freihand 114751">
                  <a:extLst>
                    <a:ext uri="{FF2B5EF4-FFF2-40B4-BE49-F238E27FC236}">
                      <a16:creationId xmlns:a16="http://schemas.microsoft.com/office/drawing/2014/main" id="{419A2342-61A8-4675-87A1-B601A82F35B1}"/>
                    </a:ext>
                  </a:extLst>
                </p:cNvPr>
                <p:cNvPicPr/>
                <p:nvPr/>
              </p:nvPicPr>
              <p:blipFill>
                <a:blip r:embed="rId316"/>
                <a:stretch>
                  <a:fillRect/>
                </a:stretch>
              </p:blipFill>
              <p:spPr>
                <a:xfrm>
                  <a:off x="11217957" y="4000336"/>
                  <a:ext cx="48960" cy="189720"/>
                </a:xfrm>
                <a:prstGeom prst="rect">
                  <a:avLst/>
                </a:prstGeom>
              </p:spPr>
            </p:pic>
          </mc:Fallback>
        </mc:AlternateContent>
        <mc:AlternateContent xmlns:mc="http://schemas.openxmlformats.org/markup-compatibility/2006">
          <mc:Choice xmlns:p14="http://schemas.microsoft.com/office/powerpoint/2010/main" Requires="p14">
            <p:contentPart p14:bwMode="auto" r:id="rId317">
              <p14:nvContentPartPr>
                <p14:cNvPr id="114754" name="Freihand 114753">
                  <a:extLst>
                    <a:ext uri="{FF2B5EF4-FFF2-40B4-BE49-F238E27FC236}">
                      <a16:creationId xmlns:a16="http://schemas.microsoft.com/office/drawing/2014/main" id="{BA3980F7-B2AE-47C9-ADE9-9221E8EBFC02}"/>
                    </a:ext>
                  </a:extLst>
                </p14:cNvPr>
                <p14:cNvContentPartPr/>
                <p14:nvPr/>
              </p14:nvContentPartPr>
              <p14:xfrm>
                <a:off x="11191677" y="4003216"/>
                <a:ext cx="25560" cy="180360"/>
              </p14:xfrm>
            </p:contentPart>
          </mc:Choice>
          <mc:Fallback>
            <p:pic>
              <p:nvPicPr>
                <p:cNvPr id="114754" name="Freihand 114753">
                  <a:extLst>
                    <a:ext uri="{FF2B5EF4-FFF2-40B4-BE49-F238E27FC236}">
                      <a16:creationId xmlns:a16="http://schemas.microsoft.com/office/drawing/2014/main" id="{BA3980F7-B2AE-47C9-ADE9-9221E8EBFC02}"/>
                    </a:ext>
                  </a:extLst>
                </p:cNvPr>
                <p:cNvPicPr/>
                <p:nvPr/>
              </p:nvPicPr>
              <p:blipFill>
                <a:blip r:embed="rId318"/>
                <a:stretch>
                  <a:fillRect/>
                </a:stretch>
              </p:blipFill>
              <p:spPr>
                <a:xfrm>
                  <a:off x="11182677" y="3994216"/>
                  <a:ext cx="4320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319">
              <p14:nvContentPartPr>
                <p14:cNvPr id="114755" name="Freihand 114754">
                  <a:extLst>
                    <a:ext uri="{FF2B5EF4-FFF2-40B4-BE49-F238E27FC236}">
                      <a16:creationId xmlns:a16="http://schemas.microsoft.com/office/drawing/2014/main" id="{A9402AE1-E85B-44CC-8982-D10201344C2A}"/>
                    </a:ext>
                  </a:extLst>
                </p14:cNvPr>
                <p14:cNvContentPartPr/>
                <p14:nvPr/>
              </p14:nvContentPartPr>
              <p14:xfrm>
                <a:off x="10658517" y="4464016"/>
                <a:ext cx="130320" cy="286560"/>
              </p14:xfrm>
            </p:contentPart>
          </mc:Choice>
          <mc:Fallback>
            <p:pic>
              <p:nvPicPr>
                <p:cNvPr id="114755" name="Freihand 114754">
                  <a:extLst>
                    <a:ext uri="{FF2B5EF4-FFF2-40B4-BE49-F238E27FC236}">
                      <a16:creationId xmlns:a16="http://schemas.microsoft.com/office/drawing/2014/main" id="{A9402AE1-E85B-44CC-8982-D10201344C2A}"/>
                    </a:ext>
                  </a:extLst>
                </p:cNvPr>
                <p:cNvPicPr/>
                <p:nvPr/>
              </p:nvPicPr>
              <p:blipFill>
                <a:blip r:embed="rId320"/>
                <a:stretch>
                  <a:fillRect/>
                </a:stretch>
              </p:blipFill>
              <p:spPr>
                <a:xfrm>
                  <a:off x="10649517" y="4455376"/>
                  <a:ext cx="147960" cy="304200"/>
                </a:xfrm>
                <a:prstGeom prst="rect">
                  <a:avLst/>
                </a:prstGeom>
              </p:spPr>
            </p:pic>
          </mc:Fallback>
        </mc:AlternateContent>
        <mc:AlternateContent xmlns:mc="http://schemas.openxmlformats.org/markup-compatibility/2006">
          <mc:Choice xmlns:p14="http://schemas.microsoft.com/office/powerpoint/2010/main" Requires="p14">
            <p:contentPart p14:bwMode="auto" r:id="rId321">
              <p14:nvContentPartPr>
                <p14:cNvPr id="114756" name="Freihand 114755">
                  <a:extLst>
                    <a:ext uri="{FF2B5EF4-FFF2-40B4-BE49-F238E27FC236}">
                      <a16:creationId xmlns:a16="http://schemas.microsoft.com/office/drawing/2014/main" id="{4243E174-6DC1-4ABB-B161-1DDA832EA4A6}"/>
                    </a:ext>
                  </a:extLst>
                </p14:cNvPr>
                <p14:cNvContentPartPr/>
                <p14:nvPr/>
              </p14:nvContentPartPr>
              <p14:xfrm>
                <a:off x="10803597" y="4531336"/>
                <a:ext cx="160920" cy="67680"/>
              </p14:xfrm>
            </p:contentPart>
          </mc:Choice>
          <mc:Fallback>
            <p:pic>
              <p:nvPicPr>
                <p:cNvPr id="114756" name="Freihand 114755">
                  <a:extLst>
                    <a:ext uri="{FF2B5EF4-FFF2-40B4-BE49-F238E27FC236}">
                      <a16:creationId xmlns:a16="http://schemas.microsoft.com/office/drawing/2014/main" id="{4243E174-6DC1-4ABB-B161-1DDA832EA4A6}"/>
                    </a:ext>
                  </a:extLst>
                </p:cNvPr>
                <p:cNvPicPr/>
                <p:nvPr/>
              </p:nvPicPr>
              <p:blipFill>
                <a:blip r:embed="rId322"/>
                <a:stretch>
                  <a:fillRect/>
                </a:stretch>
              </p:blipFill>
              <p:spPr>
                <a:xfrm>
                  <a:off x="10794597" y="4522696"/>
                  <a:ext cx="17856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323">
              <p14:nvContentPartPr>
                <p14:cNvPr id="114757" name="Freihand 114756">
                  <a:extLst>
                    <a:ext uri="{FF2B5EF4-FFF2-40B4-BE49-F238E27FC236}">
                      <a16:creationId xmlns:a16="http://schemas.microsoft.com/office/drawing/2014/main" id="{F9671C9A-CC52-4D13-B960-E875C3C558A6}"/>
                    </a:ext>
                  </a:extLst>
                </p14:cNvPr>
                <p14:cNvContentPartPr/>
                <p14:nvPr/>
              </p14:nvContentPartPr>
              <p14:xfrm>
                <a:off x="11014197" y="4493536"/>
                <a:ext cx="5760" cy="1800"/>
              </p14:xfrm>
            </p:contentPart>
          </mc:Choice>
          <mc:Fallback>
            <p:pic>
              <p:nvPicPr>
                <p:cNvPr id="114757" name="Freihand 114756">
                  <a:extLst>
                    <a:ext uri="{FF2B5EF4-FFF2-40B4-BE49-F238E27FC236}">
                      <a16:creationId xmlns:a16="http://schemas.microsoft.com/office/drawing/2014/main" id="{F9671C9A-CC52-4D13-B960-E875C3C558A6}"/>
                    </a:ext>
                  </a:extLst>
                </p:cNvPr>
                <p:cNvPicPr/>
                <p:nvPr/>
              </p:nvPicPr>
              <p:blipFill>
                <a:blip r:embed="rId220"/>
                <a:stretch>
                  <a:fillRect/>
                </a:stretch>
              </p:blipFill>
              <p:spPr>
                <a:xfrm>
                  <a:off x="11005197" y="4484896"/>
                  <a:ext cx="23400" cy="19440"/>
                </a:xfrm>
                <a:prstGeom prst="rect">
                  <a:avLst/>
                </a:prstGeom>
              </p:spPr>
            </p:pic>
          </mc:Fallback>
        </mc:AlternateContent>
        <mc:AlternateContent xmlns:mc="http://schemas.openxmlformats.org/markup-compatibility/2006">
          <mc:Choice xmlns:p14="http://schemas.microsoft.com/office/powerpoint/2010/main" Requires="p14">
            <p:contentPart p14:bwMode="auto" r:id="rId324">
              <p14:nvContentPartPr>
                <p14:cNvPr id="114758" name="Freihand 114757">
                  <a:extLst>
                    <a:ext uri="{FF2B5EF4-FFF2-40B4-BE49-F238E27FC236}">
                      <a16:creationId xmlns:a16="http://schemas.microsoft.com/office/drawing/2014/main" id="{DCFD67F5-5DF5-4A20-B003-099D8A761FAC}"/>
                    </a:ext>
                  </a:extLst>
                </p14:cNvPr>
                <p14:cNvContentPartPr/>
                <p14:nvPr/>
              </p14:nvContentPartPr>
              <p14:xfrm>
                <a:off x="10999437" y="4370056"/>
                <a:ext cx="258480" cy="186840"/>
              </p14:xfrm>
            </p:contentPart>
          </mc:Choice>
          <mc:Fallback>
            <p:pic>
              <p:nvPicPr>
                <p:cNvPr id="114758" name="Freihand 114757">
                  <a:extLst>
                    <a:ext uri="{FF2B5EF4-FFF2-40B4-BE49-F238E27FC236}">
                      <a16:creationId xmlns:a16="http://schemas.microsoft.com/office/drawing/2014/main" id="{DCFD67F5-5DF5-4A20-B003-099D8A761FAC}"/>
                    </a:ext>
                  </a:extLst>
                </p:cNvPr>
                <p:cNvPicPr/>
                <p:nvPr/>
              </p:nvPicPr>
              <p:blipFill>
                <a:blip r:embed="rId325"/>
                <a:stretch>
                  <a:fillRect/>
                </a:stretch>
              </p:blipFill>
              <p:spPr>
                <a:xfrm>
                  <a:off x="10990797" y="4361056"/>
                  <a:ext cx="276120" cy="204480"/>
                </a:xfrm>
                <a:prstGeom prst="rect">
                  <a:avLst/>
                </a:prstGeom>
              </p:spPr>
            </p:pic>
          </mc:Fallback>
        </mc:AlternateContent>
        <mc:AlternateContent xmlns:mc="http://schemas.openxmlformats.org/markup-compatibility/2006">
          <mc:Choice xmlns:p14="http://schemas.microsoft.com/office/powerpoint/2010/main" Requires="p14">
            <p:contentPart p14:bwMode="auto" r:id="rId326">
              <p14:nvContentPartPr>
                <p14:cNvPr id="114759" name="Freihand 114758">
                  <a:extLst>
                    <a:ext uri="{FF2B5EF4-FFF2-40B4-BE49-F238E27FC236}">
                      <a16:creationId xmlns:a16="http://schemas.microsoft.com/office/drawing/2014/main" id="{B6E36133-88E5-4AF6-8EC4-D174D96E18B4}"/>
                    </a:ext>
                  </a:extLst>
                </p14:cNvPr>
                <p14:cNvContentPartPr/>
                <p14:nvPr/>
              </p14:nvContentPartPr>
              <p14:xfrm>
                <a:off x="11166477" y="4286896"/>
                <a:ext cx="20880" cy="3960"/>
              </p14:xfrm>
            </p:contentPart>
          </mc:Choice>
          <mc:Fallback>
            <p:pic>
              <p:nvPicPr>
                <p:cNvPr id="114759" name="Freihand 114758">
                  <a:extLst>
                    <a:ext uri="{FF2B5EF4-FFF2-40B4-BE49-F238E27FC236}">
                      <a16:creationId xmlns:a16="http://schemas.microsoft.com/office/drawing/2014/main" id="{B6E36133-88E5-4AF6-8EC4-D174D96E18B4}"/>
                    </a:ext>
                  </a:extLst>
                </p:cNvPr>
                <p:cNvPicPr/>
                <p:nvPr/>
              </p:nvPicPr>
              <p:blipFill>
                <a:blip r:embed="rId327"/>
                <a:stretch>
                  <a:fillRect/>
                </a:stretch>
              </p:blipFill>
              <p:spPr>
                <a:xfrm>
                  <a:off x="11157837" y="4277896"/>
                  <a:ext cx="38520" cy="21600"/>
                </a:xfrm>
                <a:prstGeom prst="rect">
                  <a:avLst/>
                </a:prstGeom>
              </p:spPr>
            </p:pic>
          </mc:Fallback>
        </mc:AlternateContent>
        <mc:AlternateContent xmlns:mc="http://schemas.openxmlformats.org/markup-compatibility/2006">
          <mc:Choice xmlns:p14="http://schemas.microsoft.com/office/powerpoint/2010/main" Requires="p14">
            <p:contentPart p14:bwMode="auto" r:id="rId328">
              <p14:nvContentPartPr>
                <p14:cNvPr id="114760" name="Freihand 114759">
                  <a:extLst>
                    <a:ext uri="{FF2B5EF4-FFF2-40B4-BE49-F238E27FC236}">
                      <a16:creationId xmlns:a16="http://schemas.microsoft.com/office/drawing/2014/main" id="{AA92AC9A-3BED-49C5-B45B-75AA4DF050A8}"/>
                    </a:ext>
                  </a:extLst>
                </p14:cNvPr>
                <p14:cNvContentPartPr/>
                <p14:nvPr/>
              </p14:nvContentPartPr>
              <p14:xfrm>
                <a:off x="10562397" y="4549336"/>
                <a:ext cx="815040" cy="273240"/>
              </p14:xfrm>
            </p:contentPart>
          </mc:Choice>
          <mc:Fallback>
            <p:pic>
              <p:nvPicPr>
                <p:cNvPr id="114760" name="Freihand 114759">
                  <a:extLst>
                    <a:ext uri="{FF2B5EF4-FFF2-40B4-BE49-F238E27FC236}">
                      <a16:creationId xmlns:a16="http://schemas.microsoft.com/office/drawing/2014/main" id="{AA92AC9A-3BED-49C5-B45B-75AA4DF050A8}"/>
                    </a:ext>
                  </a:extLst>
                </p:cNvPr>
                <p:cNvPicPr/>
                <p:nvPr/>
              </p:nvPicPr>
              <p:blipFill>
                <a:blip r:embed="rId329"/>
                <a:stretch>
                  <a:fillRect/>
                </a:stretch>
              </p:blipFill>
              <p:spPr>
                <a:xfrm>
                  <a:off x="10553757" y="4540696"/>
                  <a:ext cx="832680" cy="290880"/>
                </a:xfrm>
                <a:prstGeom prst="rect">
                  <a:avLst/>
                </a:prstGeom>
              </p:spPr>
            </p:pic>
          </mc:Fallback>
        </mc:AlternateContent>
        <mc:AlternateContent xmlns:mc="http://schemas.openxmlformats.org/markup-compatibility/2006">
          <mc:Choice xmlns:p14="http://schemas.microsoft.com/office/powerpoint/2010/main" Requires="p14">
            <p:contentPart p14:bwMode="auto" r:id="rId330">
              <p14:nvContentPartPr>
                <p14:cNvPr id="114761" name="Freihand 114760">
                  <a:extLst>
                    <a:ext uri="{FF2B5EF4-FFF2-40B4-BE49-F238E27FC236}">
                      <a16:creationId xmlns:a16="http://schemas.microsoft.com/office/drawing/2014/main" id="{024331FB-F8DE-493F-83FA-9B0D5384EDEF}"/>
                    </a:ext>
                  </a:extLst>
                </p14:cNvPr>
                <p14:cNvContentPartPr/>
                <p14:nvPr/>
              </p14:nvContentPartPr>
              <p14:xfrm>
                <a:off x="10617477" y="4228216"/>
                <a:ext cx="667440" cy="180720"/>
              </p14:xfrm>
            </p:contentPart>
          </mc:Choice>
          <mc:Fallback>
            <p:pic>
              <p:nvPicPr>
                <p:cNvPr id="114761" name="Freihand 114760">
                  <a:extLst>
                    <a:ext uri="{FF2B5EF4-FFF2-40B4-BE49-F238E27FC236}">
                      <a16:creationId xmlns:a16="http://schemas.microsoft.com/office/drawing/2014/main" id="{024331FB-F8DE-493F-83FA-9B0D5384EDEF}"/>
                    </a:ext>
                  </a:extLst>
                </p:cNvPr>
                <p:cNvPicPr/>
                <p:nvPr/>
              </p:nvPicPr>
              <p:blipFill>
                <a:blip r:embed="rId331"/>
                <a:stretch>
                  <a:fillRect/>
                </a:stretch>
              </p:blipFill>
              <p:spPr>
                <a:xfrm>
                  <a:off x="10608477" y="4219216"/>
                  <a:ext cx="685080" cy="198360"/>
                </a:xfrm>
                <a:prstGeom prst="rect">
                  <a:avLst/>
                </a:prstGeom>
              </p:spPr>
            </p:pic>
          </mc:Fallback>
        </mc:AlternateContent>
        <mc:AlternateContent xmlns:mc="http://schemas.openxmlformats.org/markup-compatibility/2006">
          <mc:Choice xmlns:p14="http://schemas.microsoft.com/office/powerpoint/2010/main" Requires="p14">
            <p:contentPart p14:bwMode="auto" r:id="rId332">
              <p14:nvContentPartPr>
                <p14:cNvPr id="114762" name="Freihand 114761">
                  <a:extLst>
                    <a:ext uri="{FF2B5EF4-FFF2-40B4-BE49-F238E27FC236}">
                      <a16:creationId xmlns:a16="http://schemas.microsoft.com/office/drawing/2014/main" id="{D6C99870-2DC2-4D83-A91D-DF85E6B35848}"/>
                    </a:ext>
                  </a:extLst>
                </p14:cNvPr>
                <p14:cNvContentPartPr/>
                <p14:nvPr/>
              </p14:nvContentPartPr>
              <p14:xfrm>
                <a:off x="10297797" y="3976216"/>
                <a:ext cx="1068480" cy="270720"/>
              </p14:xfrm>
            </p:contentPart>
          </mc:Choice>
          <mc:Fallback>
            <p:pic>
              <p:nvPicPr>
                <p:cNvPr id="114762" name="Freihand 114761">
                  <a:extLst>
                    <a:ext uri="{FF2B5EF4-FFF2-40B4-BE49-F238E27FC236}">
                      <a16:creationId xmlns:a16="http://schemas.microsoft.com/office/drawing/2014/main" id="{D6C99870-2DC2-4D83-A91D-DF85E6B35848}"/>
                    </a:ext>
                  </a:extLst>
                </p:cNvPr>
                <p:cNvPicPr/>
                <p:nvPr/>
              </p:nvPicPr>
              <p:blipFill>
                <a:blip r:embed="rId333"/>
                <a:stretch>
                  <a:fillRect/>
                </a:stretch>
              </p:blipFill>
              <p:spPr>
                <a:xfrm>
                  <a:off x="10289157" y="3967216"/>
                  <a:ext cx="1086120" cy="288360"/>
                </a:xfrm>
                <a:prstGeom prst="rect">
                  <a:avLst/>
                </a:prstGeom>
              </p:spPr>
            </p:pic>
          </mc:Fallback>
        </mc:AlternateContent>
        <mc:AlternateContent xmlns:mc="http://schemas.openxmlformats.org/markup-compatibility/2006">
          <mc:Choice xmlns:p14="http://schemas.microsoft.com/office/powerpoint/2010/main" Requires="p14">
            <p:contentPart p14:bwMode="auto" r:id="rId334">
              <p14:nvContentPartPr>
                <p14:cNvPr id="114764" name="Freihand 114763">
                  <a:extLst>
                    <a:ext uri="{FF2B5EF4-FFF2-40B4-BE49-F238E27FC236}">
                      <a16:creationId xmlns:a16="http://schemas.microsoft.com/office/drawing/2014/main" id="{3BD37599-A001-460B-990F-337D8F906947}"/>
                    </a:ext>
                  </a:extLst>
                </p14:cNvPr>
                <p14:cNvContentPartPr/>
                <p14:nvPr/>
              </p14:nvContentPartPr>
              <p14:xfrm>
                <a:off x="10569597" y="5041456"/>
                <a:ext cx="48600" cy="181440"/>
              </p14:xfrm>
            </p:contentPart>
          </mc:Choice>
          <mc:Fallback>
            <p:pic>
              <p:nvPicPr>
                <p:cNvPr id="114764" name="Freihand 114763">
                  <a:extLst>
                    <a:ext uri="{FF2B5EF4-FFF2-40B4-BE49-F238E27FC236}">
                      <a16:creationId xmlns:a16="http://schemas.microsoft.com/office/drawing/2014/main" id="{3BD37599-A001-460B-990F-337D8F906947}"/>
                    </a:ext>
                  </a:extLst>
                </p:cNvPr>
                <p:cNvPicPr/>
                <p:nvPr/>
              </p:nvPicPr>
              <p:blipFill>
                <a:blip r:embed="rId335"/>
                <a:stretch>
                  <a:fillRect/>
                </a:stretch>
              </p:blipFill>
              <p:spPr>
                <a:xfrm>
                  <a:off x="10560597" y="5032816"/>
                  <a:ext cx="66240" cy="199080"/>
                </a:xfrm>
                <a:prstGeom prst="rect">
                  <a:avLst/>
                </a:prstGeom>
              </p:spPr>
            </p:pic>
          </mc:Fallback>
        </mc:AlternateContent>
        <mc:AlternateContent xmlns:mc="http://schemas.openxmlformats.org/markup-compatibility/2006">
          <mc:Choice xmlns:p14="http://schemas.microsoft.com/office/powerpoint/2010/main" Requires="p14">
            <p:contentPart p14:bwMode="auto" r:id="rId336">
              <p14:nvContentPartPr>
                <p14:cNvPr id="114765" name="Freihand 114764">
                  <a:extLst>
                    <a:ext uri="{FF2B5EF4-FFF2-40B4-BE49-F238E27FC236}">
                      <a16:creationId xmlns:a16="http://schemas.microsoft.com/office/drawing/2014/main" id="{D4A779B6-AE7F-4E75-89F1-AB8A0963D3BA}"/>
                    </a:ext>
                  </a:extLst>
                </p14:cNvPr>
                <p14:cNvContentPartPr/>
                <p14:nvPr/>
              </p14:nvContentPartPr>
              <p14:xfrm>
                <a:off x="10408677" y="4961896"/>
                <a:ext cx="240120" cy="142200"/>
              </p14:xfrm>
            </p:contentPart>
          </mc:Choice>
          <mc:Fallback>
            <p:pic>
              <p:nvPicPr>
                <p:cNvPr id="114765" name="Freihand 114764">
                  <a:extLst>
                    <a:ext uri="{FF2B5EF4-FFF2-40B4-BE49-F238E27FC236}">
                      <a16:creationId xmlns:a16="http://schemas.microsoft.com/office/drawing/2014/main" id="{D4A779B6-AE7F-4E75-89F1-AB8A0963D3BA}"/>
                    </a:ext>
                  </a:extLst>
                </p:cNvPr>
                <p:cNvPicPr/>
                <p:nvPr/>
              </p:nvPicPr>
              <p:blipFill>
                <a:blip r:embed="rId337"/>
                <a:stretch>
                  <a:fillRect/>
                </a:stretch>
              </p:blipFill>
              <p:spPr>
                <a:xfrm>
                  <a:off x="10400037" y="4953256"/>
                  <a:ext cx="257760" cy="159840"/>
                </a:xfrm>
                <a:prstGeom prst="rect">
                  <a:avLst/>
                </a:prstGeom>
              </p:spPr>
            </p:pic>
          </mc:Fallback>
        </mc:AlternateContent>
        <mc:AlternateContent xmlns:mc="http://schemas.openxmlformats.org/markup-compatibility/2006">
          <mc:Choice xmlns:p14="http://schemas.microsoft.com/office/powerpoint/2010/main" Requires="p14">
            <p:contentPart p14:bwMode="auto" r:id="rId338">
              <p14:nvContentPartPr>
                <p14:cNvPr id="114766" name="Freihand 114765">
                  <a:extLst>
                    <a:ext uri="{FF2B5EF4-FFF2-40B4-BE49-F238E27FC236}">
                      <a16:creationId xmlns:a16="http://schemas.microsoft.com/office/drawing/2014/main" id="{F10BCBD1-A4A5-4826-85CD-AA3B127BAB1E}"/>
                    </a:ext>
                  </a:extLst>
                </p14:cNvPr>
                <p14:cNvContentPartPr/>
                <p14:nvPr/>
              </p14:nvContentPartPr>
              <p14:xfrm>
                <a:off x="10622157" y="5049376"/>
                <a:ext cx="106200" cy="99360"/>
              </p14:xfrm>
            </p:contentPart>
          </mc:Choice>
          <mc:Fallback>
            <p:pic>
              <p:nvPicPr>
                <p:cNvPr id="114766" name="Freihand 114765">
                  <a:extLst>
                    <a:ext uri="{FF2B5EF4-FFF2-40B4-BE49-F238E27FC236}">
                      <a16:creationId xmlns:a16="http://schemas.microsoft.com/office/drawing/2014/main" id="{F10BCBD1-A4A5-4826-85CD-AA3B127BAB1E}"/>
                    </a:ext>
                  </a:extLst>
                </p:cNvPr>
                <p:cNvPicPr/>
                <p:nvPr/>
              </p:nvPicPr>
              <p:blipFill>
                <a:blip r:embed="rId339"/>
                <a:stretch>
                  <a:fillRect/>
                </a:stretch>
              </p:blipFill>
              <p:spPr>
                <a:xfrm>
                  <a:off x="10613517" y="5040736"/>
                  <a:ext cx="12384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340">
              <p14:nvContentPartPr>
                <p14:cNvPr id="114767" name="Freihand 114766">
                  <a:extLst>
                    <a:ext uri="{FF2B5EF4-FFF2-40B4-BE49-F238E27FC236}">
                      <a16:creationId xmlns:a16="http://schemas.microsoft.com/office/drawing/2014/main" id="{6FD6DAB3-F84C-4673-A650-EE1EA6D331A4}"/>
                    </a:ext>
                  </a:extLst>
                </p14:cNvPr>
                <p14:cNvContentPartPr/>
                <p14:nvPr/>
              </p14:nvContentPartPr>
              <p14:xfrm>
                <a:off x="10706037" y="4987456"/>
                <a:ext cx="272520" cy="120240"/>
              </p14:xfrm>
            </p:contentPart>
          </mc:Choice>
          <mc:Fallback>
            <p:pic>
              <p:nvPicPr>
                <p:cNvPr id="114767" name="Freihand 114766">
                  <a:extLst>
                    <a:ext uri="{FF2B5EF4-FFF2-40B4-BE49-F238E27FC236}">
                      <a16:creationId xmlns:a16="http://schemas.microsoft.com/office/drawing/2014/main" id="{6FD6DAB3-F84C-4673-A650-EE1EA6D331A4}"/>
                    </a:ext>
                  </a:extLst>
                </p:cNvPr>
                <p:cNvPicPr/>
                <p:nvPr/>
              </p:nvPicPr>
              <p:blipFill>
                <a:blip r:embed="rId341"/>
                <a:stretch>
                  <a:fillRect/>
                </a:stretch>
              </p:blipFill>
              <p:spPr>
                <a:xfrm>
                  <a:off x="10697397" y="4978456"/>
                  <a:ext cx="290160" cy="137880"/>
                </a:xfrm>
                <a:prstGeom prst="rect">
                  <a:avLst/>
                </a:prstGeom>
              </p:spPr>
            </p:pic>
          </mc:Fallback>
        </mc:AlternateContent>
        <mc:AlternateContent xmlns:mc="http://schemas.openxmlformats.org/markup-compatibility/2006">
          <mc:Choice xmlns:p14="http://schemas.microsoft.com/office/powerpoint/2010/main" Requires="p14">
            <p:contentPart p14:bwMode="auto" r:id="rId342">
              <p14:nvContentPartPr>
                <p14:cNvPr id="114768" name="Freihand 114767">
                  <a:extLst>
                    <a:ext uri="{FF2B5EF4-FFF2-40B4-BE49-F238E27FC236}">
                      <a16:creationId xmlns:a16="http://schemas.microsoft.com/office/drawing/2014/main" id="{82965B0D-8215-45EB-AEC3-68F4775CD82E}"/>
                    </a:ext>
                  </a:extLst>
                </p14:cNvPr>
                <p14:cNvContentPartPr/>
                <p14:nvPr/>
              </p14:nvContentPartPr>
              <p14:xfrm>
                <a:off x="10997637" y="4938496"/>
                <a:ext cx="90360" cy="74520"/>
              </p14:xfrm>
            </p:contentPart>
          </mc:Choice>
          <mc:Fallback>
            <p:pic>
              <p:nvPicPr>
                <p:cNvPr id="114768" name="Freihand 114767">
                  <a:extLst>
                    <a:ext uri="{FF2B5EF4-FFF2-40B4-BE49-F238E27FC236}">
                      <a16:creationId xmlns:a16="http://schemas.microsoft.com/office/drawing/2014/main" id="{82965B0D-8215-45EB-AEC3-68F4775CD82E}"/>
                    </a:ext>
                  </a:extLst>
                </p:cNvPr>
                <p:cNvPicPr/>
                <p:nvPr/>
              </p:nvPicPr>
              <p:blipFill>
                <a:blip r:embed="rId343"/>
                <a:stretch>
                  <a:fillRect/>
                </a:stretch>
              </p:blipFill>
              <p:spPr>
                <a:xfrm>
                  <a:off x="10988637" y="4929856"/>
                  <a:ext cx="10800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344">
              <p14:nvContentPartPr>
                <p14:cNvPr id="114769" name="Freihand 114768">
                  <a:extLst>
                    <a:ext uri="{FF2B5EF4-FFF2-40B4-BE49-F238E27FC236}">
                      <a16:creationId xmlns:a16="http://schemas.microsoft.com/office/drawing/2014/main" id="{1609AC08-602F-46B1-84E9-CF27E5837478}"/>
                    </a:ext>
                  </a:extLst>
                </p14:cNvPr>
                <p14:cNvContentPartPr/>
                <p14:nvPr/>
              </p14:nvContentPartPr>
              <p14:xfrm>
                <a:off x="11046237" y="4808896"/>
                <a:ext cx="109440" cy="217440"/>
              </p14:xfrm>
            </p:contentPart>
          </mc:Choice>
          <mc:Fallback>
            <p:pic>
              <p:nvPicPr>
                <p:cNvPr id="114769" name="Freihand 114768">
                  <a:extLst>
                    <a:ext uri="{FF2B5EF4-FFF2-40B4-BE49-F238E27FC236}">
                      <a16:creationId xmlns:a16="http://schemas.microsoft.com/office/drawing/2014/main" id="{1609AC08-602F-46B1-84E9-CF27E5837478}"/>
                    </a:ext>
                  </a:extLst>
                </p:cNvPr>
                <p:cNvPicPr/>
                <p:nvPr/>
              </p:nvPicPr>
              <p:blipFill>
                <a:blip r:embed="rId345"/>
                <a:stretch>
                  <a:fillRect/>
                </a:stretch>
              </p:blipFill>
              <p:spPr>
                <a:xfrm>
                  <a:off x="11037237" y="4799896"/>
                  <a:ext cx="127080" cy="235080"/>
                </a:xfrm>
                <a:prstGeom prst="rect">
                  <a:avLst/>
                </a:prstGeom>
              </p:spPr>
            </p:pic>
          </mc:Fallback>
        </mc:AlternateContent>
        <mc:AlternateContent xmlns:mc="http://schemas.openxmlformats.org/markup-compatibility/2006">
          <mc:Choice xmlns:p14="http://schemas.microsoft.com/office/powerpoint/2010/main" Requires="p14">
            <p:contentPart p14:bwMode="auto" r:id="rId346">
              <p14:nvContentPartPr>
                <p14:cNvPr id="114770" name="Freihand 114769">
                  <a:extLst>
                    <a:ext uri="{FF2B5EF4-FFF2-40B4-BE49-F238E27FC236}">
                      <a16:creationId xmlns:a16="http://schemas.microsoft.com/office/drawing/2014/main" id="{9945876A-2B44-4601-9599-353FD7DCB0DF}"/>
                    </a:ext>
                  </a:extLst>
                </p14:cNvPr>
                <p14:cNvContentPartPr/>
                <p14:nvPr/>
              </p14:nvContentPartPr>
              <p14:xfrm>
                <a:off x="11163237" y="4786936"/>
                <a:ext cx="281520" cy="146160"/>
              </p14:xfrm>
            </p:contentPart>
          </mc:Choice>
          <mc:Fallback>
            <p:pic>
              <p:nvPicPr>
                <p:cNvPr id="114770" name="Freihand 114769">
                  <a:extLst>
                    <a:ext uri="{FF2B5EF4-FFF2-40B4-BE49-F238E27FC236}">
                      <a16:creationId xmlns:a16="http://schemas.microsoft.com/office/drawing/2014/main" id="{9945876A-2B44-4601-9599-353FD7DCB0DF}"/>
                    </a:ext>
                  </a:extLst>
                </p:cNvPr>
                <p:cNvPicPr/>
                <p:nvPr/>
              </p:nvPicPr>
              <p:blipFill>
                <a:blip r:embed="rId347"/>
                <a:stretch>
                  <a:fillRect/>
                </a:stretch>
              </p:blipFill>
              <p:spPr>
                <a:xfrm>
                  <a:off x="11154237" y="4777936"/>
                  <a:ext cx="29916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348">
              <p14:nvContentPartPr>
                <p14:cNvPr id="114771" name="Freihand 114770">
                  <a:extLst>
                    <a:ext uri="{FF2B5EF4-FFF2-40B4-BE49-F238E27FC236}">
                      <a16:creationId xmlns:a16="http://schemas.microsoft.com/office/drawing/2014/main" id="{0AFE6E8E-2F9B-4AE0-BF9F-84B21E4DA423}"/>
                    </a:ext>
                  </a:extLst>
                </p14:cNvPr>
                <p14:cNvContentPartPr/>
                <p14:nvPr/>
              </p14:nvContentPartPr>
              <p14:xfrm>
                <a:off x="11459157" y="4598296"/>
                <a:ext cx="263160" cy="193320"/>
              </p14:xfrm>
            </p:contentPart>
          </mc:Choice>
          <mc:Fallback>
            <p:pic>
              <p:nvPicPr>
                <p:cNvPr id="114771" name="Freihand 114770">
                  <a:extLst>
                    <a:ext uri="{FF2B5EF4-FFF2-40B4-BE49-F238E27FC236}">
                      <a16:creationId xmlns:a16="http://schemas.microsoft.com/office/drawing/2014/main" id="{0AFE6E8E-2F9B-4AE0-BF9F-84B21E4DA423}"/>
                    </a:ext>
                  </a:extLst>
                </p:cNvPr>
                <p:cNvPicPr/>
                <p:nvPr/>
              </p:nvPicPr>
              <p:blipFill>
                <a:blip r:embed="rId349"/>
                <a:stretch>
                  <a:fillRect/>
                </a:stretch>
              </p:blipFill>
              <p:spPr>
                <a:xfrm>
                  <a:off x="11450517" y="4589656"/>
                  <a:ext cx="28080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350">
              <p14:nvContentPartPr>
                <p14:cNvPr id="114772" name="Freihand 114771">
                  <a:extLst>
                    <a:ext uri="{FF2B5EF4-FFF2-40B4-BE49-F238E27FC236}">
                      <a16:creationId xmlns:a16="http://schemas.microsoft.com/office/drawing/2014/main" id="{A7189FE2-3EA3-4B5B-BF30-3DC9305DB95F}"/>
                    </a:ext>
                  </a:extLst>
                </p14:cNvPr>
                <p14:cNvContentPartPr/>
                <p14:nvPr/>
              </p14:nvContentPartPr>
              <p14:xfrm>
                <a:off x="11715837" y="4613056"/>
                <a:ext cx="181800" cy="76320"/>
              </p14:xfrm>
            </p:contentPart>
          </mc:Choice>
          <mc:Fallback>
            <p:pic>
              <p:nvPicPr>
                <p:cNvPr id="114772" name="Freihand 114771">
                  <a:extLst>
                    <a:ext uri="{FF2B5EF4-FFF2-40B4-BE49-F238E27FC236}">
                      <a16:creationId xmlns:a16="http://schemas.microsoft.com/office/drawing/2014/main" id="{A7189FE2-3EA3-4B5B-BF30-3DC9305DB95F}"/>
                    </a:ext>
                  </a:extLst>
                </p:cNvPr>
                <p:cNvPicPr/>
                <p:nvPr/>
              </p:nvPicPr>
              <p:blipFill>
                <a:blip r:embed="rId351"/>
                <a:stretch>
                  <a:fillRect/>
                </a:stretch>
              </p:blipFill>
              <p:spPr>
                <a:xfrm>
                  <a:off x="11706837" y="4604056"/>
                  <a:ext cx="19944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352">
              <p14:nvContentPartPr>
                <p14:cNvPr id="114773" name="Freihand 114772">
                  <a:extLst>
                    <a:ext uri="{FF2B5EF4-FFF2-40B4-BE49-F238E27FC236}">
                      <a16:creationId xmlns:a16="http://schemas.microsoft.com/office/drawing/2014/main" id="{5B3EBED4-1691-40AC-A9C4-8DF6BB61A2F4}"/>
                    </a:ext>
                  </a:extLst>
                </p14:cNvPr>
                <p14:cNvContentPartPr/>
                <p14:nvPr/>
              </p14:nvContentPartPr>
              <p14:xfrm>
                <a:off x="11829237" y="4499656"/>
                <a:ext cx="21600" cy="13320"/>
              </p14:xfrm>
            </p:contentPart>
          </mc:Choice>
          <mc:Fallback>
            <p:pic>
              <p:nvPicPr>
                <p:cNvPr id="114773" name="Freihand 114772">
                  <a:extLst>
                    <a:ext uri="{FF2B5EF4-FFF2-40B4-BE49-F238E27FC236}">
                      <a16:creationId xmlns:a16="http://schemas.microsoft.com/office/drawing/2014/main" id="{5B3EBED4-1691-40AC-A9C4-8DF6BB61A2F4}"/>
                    </a:ext>
                  </a:extLst>
                </p:cNvPr>
                <p:cNvPicPr/>
                <p:nvPr/>
              </p:nvPicPr>
              <p:blipFill>
                <a:blip r:embed="rId353"/>
                <a:stretch>
                  <a:fillRect/>
                </a:stretch>
              </p:blipFill>
              <p:spPr>
                <a:xfrm>
                  <a:off x="11820597" y="4490656"/>
                  <a:ext cx="39240" cy="30960"/>
                </a:xfrm>
                <a:prstGeom prst="rect">
                  <a:avLst/>
                </a:prstGeom>
              </p:spPr>
            </p:pic>
          </mc:Fallback>
        </mc:AlternateContent>
        <mc:AlternateContent xmlns:mc="http://schemas.openxmlformats.org/markup-compatibility/2006">
          <mc:Choice xmlns:p14="http://schemas.microsoft.com/office/powerpoint/2010/main" Requires="p14">
            <p:contentPart p14:bwMode="auto" r:id="rId354">
              <p14:nvContentPartPr>
                <p14:cNvPr id="114774" name="Freihand 114773">
                  <a:extLst>
                    <a:ext uri="{FF2B5EF4-FFF2-40B4-BE49-F238E27FC236}">
                      <a16:creationId xmlns:a16="http://schemas.microsoft.com/office/drawing/2014/main" id="{E0280007-2584-436C-9626-EFE4AE1FB7E0}"/>
                    </a:ext>
                  </a:extLst>
                </p14:cNvPr>
                <p14:cNvContentPartPr/>
                <p14:nvPr/>
              </p14:nvContentPartPr>
              <p14:xfrm>
                <a:off x="11205717" y="5098336"/>
                <a:ext cx="70560" cy="114840"/>
              </p14:xfrm>
            </p:contentPart>
          </mc:Choice>
          <mc:Fallback>
            <p:pic>
              <p:nvPicPr>
                <p:cNvPr id="114774" name="Freihand 114773">
                  <a:extLst>
                    <a:ext uri="{FF2B5EF4-FFF2-40B4-BE49-F238E27FC236}">
                      <a16:creationId xmlns:a16="http://schemas.microsoft.com/office/drawing/2014/main" id="{E0280007-2584-436C-9626-EFE4AE1FB7E0}"/>
                    </a:ext>
                  </a:extLst>
                </p:cNvPr>
                <p:cNvPicPr/>
                <p:nvPr/>
              </p:nvPicPr>
              <p:blipFill>
                <a:blip r:embed="rId355"/>
                <a:stretch>
                  <a:fillRect/>
                </a:stretch>
              </p:blipFill>
              <p:spPr>
                <a:xfrm>
                  <a:off x="11197077" y="5089336"/>
                  <a:ext cx="88200" cy="132480"/>
                </a:xfrm>
                <a:prstGeom prst="rect">
                  <a:avLst/>
                </a:prstGeom>
              </p:spPr>
            </p:pic>
          </mc:Fallback>
        </mc:AlternateContent>
        <mc:AlternateContent xmlns:mc="http://schemas.openxmlformats.org/markup-compatibility/2006">
          <mc:Choice xmlns:p14="http://schemas.microsoft.com/office/powerpoint/2010/main" Requires="p14">
            <p:contentPart p14:bwMode="auto" r:id="rId356">
              <p14:nvContentPartPr>
                <p14:cNvPr id="114776" name="Freihand 114775">
                  <a:extLst>
                    <a:ext uri="{FF2B5EF4-FFF2-40B4-BE49-F238E27FC236}">
                      <a16:creationId xmlns:a16="http://schemas.microsoft.com/office/drawing/2014/main" id="{A24D9B2B-8643-4A65-91AD-6F25DEEA2F02}"/>
                    </a:ext>
                  </a:extLst>
                </p14:cNvPr>
                <p14:cNvContentPartPr/>
                <p14:nvPr/>
              </p14:nvContentPartPr>
              <p14:xfrm>
                <a:off x="11303277" y="4948576"/>
                <a:ext cx="434880" cy="203760"/>
              </p14:xfrm>
            </p:contentPart>
          </mc:Choice>
          <mc:Fallback>
            <p:pic>
              <p:nvPicPr>
                <p:cNvPr id="114776" name="Freihand 114775">
                  <a:extLst>
                    <a:ext uri="{FF2B5EF4-FFF2-40B4-BE49-F238E27FC236}">
                      <a16:creationId xmlns:a16="http://schemas.microsoft.com/office/drawing/2014/main" id="{A24D9B2B-8643-4A65-91AD-6F25DEEA2F02}"/>
                    </a:ext>
                  </a:extLst>
                </p:cNvPr>
                <p:cNvPicPr/>
                <p:nvPr/>
              </p:nvPicPr>
              <p:blipFill>
                <a:blip r:embed="rId357"/>
                <a:stretch>
                  <a:fillRect/>
                </a:stretch>
              </p:blipFill>
              <p:spPr>
                <a:xfrm>
                  <a:off x="11294277" y="4939576"/>
                  <a:ext cx="452520" cy="221400"/>
                </a:xfrm>
                <a:prstGeom prst="rect">
                  <a:avLst/>
                </a:prstGeom>
              </p:spPr>
            </p:pic>
          </mc:Fallback>
        </mc:AlternateContent>
        <mc:AlternateContent xmlns:mc="http://schemas.openxmlformats.org/markup-compatibility/2006">
          <mc:Choice xmlns:p14="http://schemas.microsoft.com/office/powerpoint/2010/main" Requires="p14">
            <p:contentPart p14:bwMode="auto" r:id="rId358">
              <p14:nvContentPartPr>
                <p14:cNvPr id="53" name="Freihand 52">
                  <a:extLst>
                    <a:ext uri="{FF2B5EF4-FFF2-40B4-BE49-F238E27FC236}">
                      <a16:creationId xmlns:a16="http://schemas.microsoft.com/office/drawing/2014/main" id="{D5268D00-6024-412F-A4CA-EE73ACB298F5}"/>
                    </a:ext>
                  </a:extLst>
                </p14:cNvPr>
                <p14:cNvContentPartPr/>
                <p14:nvPr/>
              </p14:nvContentPartPr>
              <p14:xfrm>
                <a:off x="10504077" y="2023936"/>
                <a:ext cx="18000" cy="21600"/>
              </p14:xfrm>
            </p:contentPart>
          </mc:Choice>
          <mc:Fallback>
            <p:pic>
              <p:nvPicPr>
                <p:cNvPr id="53" name="Freihand 52">
                  <a:extLst>
                    <a:ext uri="{FF2B5EF4-FFF2-40B4-BE49-F238E27FC236}">
                      <a16:creationId xmlns:a16="http://schemas.microsoft.com/office/drawing/2014/main" id="{D5268D00-6024-412F-A4CA-EE73ACB298F5}"/>
                    </a:ext>
                  </a:extLst>
                </p:cNvPr>
                <p:cNvPicPr/>
                <p:nvPr/>
              </p:nvPicPr>
              <p:blipFill>
                <a:blip r:embed="rId359"/>
                <a:stretch>
                  <a:fillRect/>
                </a:stretch>
              </p:blipFill>
              <p:spPr>
                <a:xfrm>
                  <a:off x="10495077" y="2015296"/>
                  <a:ext cx="35640" cy="39240"/>
                </a:xfrm>
                <a:prstGeom prst="rect">
                  <a:avLst/>
                </a:prstGeom>
              </p:spPr>
            </p:pic>
          </mc:Fallback>
        </mc:AlternateContent>
        <mc:AlternateContent xmlns:mc="http://schemas.openxmlformats.org/markup-compatibility/2006">
          <mc:Choice xmlns:p14="http://schemas.microsoft.com/office/powerpoint/2010/main" Requires="p14">
            <p:contentPart p14:bwMode="auto" r:id="rId360">
              <p14:nvContentPartPr>
                <p14:cNvPr id="54" name="Freihand 53">
                  <a:extLst>
                    <a:ext uri="{FF2B5EF4-FFF2-40B4-BE49-F238E27FC236}">
                      <a16:creationId xmlns:a16="http://schemas.microsoft.com/office/drawing/2014/main" id="{369BBD98-3E7C-41CE-8847-78165A4EDD8A}"/>
                    </a:ext>
                  </a:extLst>
                </p14:cNvPr>
                <p14:cNvContentPartPr/>
                <p14:nvPr/>
              </p14:nvContentPartPr>
              <p14:xfrm>
                <a:off x="10705677" y="2131576"/>
                <a:ext cx="57240" cy="47880"/>
              </p14:xfrm>
            </p:contentPart>
          </mc:Choice>
          <mc:Fallback>
            <p:pic>
              <p:nvPicPr>
                <p:cNvPr id="54" name="Freihand 53">
                  <a:extLst>
                    <a:ext uri="{FF2B5EF4-FFF2-40B4-BE49-F238E27FC236}">
                      <a16:creationId xmlns:a16="http://schemas.microsoft.com/office/drawing/2014/main" id="{369BBD98-3E7C-41CE-8847-78165A4EDD8A}"/>
                    </a:ext>
                  </a:extLst>
                </p:cNvPr>
                <p:cNvPicPr/>
                <p:nvPr/>
              </p:nvPicPr>
              <p:blipFill>
                <a:blip r:embed="rId361"/>
                <a:stretch>
                  <a:fillRect/>
                </a:stretch>
              </p:blipFill>
              <p:spPr>
                <a:xfrm>
                  <a:off x="10696677" y="2122576"/>
                  <a:ext cx="74880" cy="65520"/>
                </a:xfrm>
                <a:prstGeom prst="rect">
                  <a:avLst/>
                </a:prstGeom>
              </p:spPr>
            </p:pic>
          </mc:Fallback>
        </mc:AlternateContent>
        <mc:AlternateContent xmlns:mc="http://schemas.openxmlformats.org/markup-compatibility/2006">
          <mc:Choice xmlns:p14="http://schemas.microsoft.com/office/powerpoint/2010/main" Requires="p14">
            <p:contentPart p14:bwMode="auto" r:id="rId362">
              <p14:nvContentPartPr>
                <p14:cNvPr id="59" name="Freihand 58">
                  <a:extLst>
                    <a:ext uri="{FF2B5EF4-FFF2-40B4-BE49-F238E27FC236}">
                      <a16:creationId xmlns:a16="http://schemas.microsoft.com/office/drawing/2014/main" id="{F99E8468-7EED-4A45-A8A6-B5166FFC51D0}"/>
                    </a:ext>
                  </a:extLst>
                </p14:cNvPr>
                <p14:cNvContentPartPr/>
                <p14:nvPr/>
              </p14:nvContentPartPr>
              <p14:xfrm>
                <a:off x="10565997" y="1772656"/>
                <a:ext cx="194400" cy="177120"/>
              </p14:xfrm>
            </p:contentPart>
          </mc:Choice>
          <mc:Fallback>
            <p:pic>
              <p:nvPicPr>
                <p:cNvPr id="59" name="Freihand 58">
                  <a:extLst>
                    <a:ext uri="{FF2B5EF4-FFF2-40B4-BE49-F238E27FC236}">
                      <a16:creationId xmlns:a16="http://schemas.microsoft.com/office/drawing/2014/main" id="{F99E8468-7EED-4A45-A8A6-B5166FFC51D0}"/>
                    </a:ext>
                  </a:extLst>
                </p:cNvPr>
                <p:cNvPicPr/>
                <p:nvPr/>
              </p:nvPicPr>
              <p:blipFill>
                <a:blip r:embed="rId363"/>
                <a:stretch>
                  <a:fillRect/>
                </a:stretch>
              </p:blipFill>
              <p:spPr>
                <a:xfrm>
                  <a:off x="10556997" y="1764016"/>
                  <a:ext cx="212040" cy="194760"/>
                </a:xfrm>
                <a:prstGeom prst="rect">
                  <a:avLst/>
                </a:prstGeom>
              </p:spPr>
            </p:pic>
          </mc:Fallback>
        </mc:AlternateContent>
        <mc:AlternateContent xmlns:mc="http://schemas.openxmlformats.org/markup-compatibility/2006">
          <mc:Choice xmlns:p14="http://schemas.microsoft.com/office/powerpoint/2010/main" Requires="p14">
            <p:contentPart p14:bwMode="auto" r:id="rId364">
              <p14:nvContentPartPr>
                <p14:cNvPr id="60" name="Freihand 59">
                  <a:extLst>
                    <a:ext uri="{FF2B5EF4-FFF2-40B4-BE49-F238E27FC236}">
                      <a16:creationId xmlns:a16="http://schemas.microsoft.com/office/drawing/2014/main" id="{49FB3DA9-385C-4412-BFC1-38C5309D37D3}"/>
                    </a:ext>
                  </a:extLst>
                </p14:cNvPr>
                <p14:cNvContentPartPr/>
                <p14:nvPr/>
              </p14:nvContentPartPr>
              <p14:xfrm>
                <a:off x="10528917" y="1791376"/>
                <a:ext cx="169920" cy="174240"/>
              </p14:xfrm>
            </p:contentPart>
          </mc:Choice>
          <mc:Fallback>
            <p:pic>
              <p:nvPicPr>
                <p:cNvPr id="60" name="Freihand 59">
                  <a:extLst>
                    <a:ext uri="{FF2B5EF4-FFF2-40B4-BE49-F238E27FC236}">
                      <a16:creationId xmlns:a16="http://schemas.microsoft.com/office/drawing/2014/main" id="{49FB3DA9-385C-4412-BFC1-38C5309D37D3}"/>
                    </a:ext>
                  </a:extLst>
                </p:cNvPr>
                <p:cNvPicPr/>
                <p:nvPr/>
              </p:nvPicPr>
              <p:blipFill>
                <a:blip r:embed="rId365"/>
                <a:stretch>
                  <a:fillRect/>
                </a:stretch>
              </p:blipFill>
              <p:spPr>
                <a:xfrm>
                  <a:off x="10519917" y="1782376"/>
                  <a:ext cx="18756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366">
              <p14:nvContentPartPr>
                <p14:cNvPr id="114778" name="Freihand 114777">
                  <a:extLst>
                    <a:ext uri="{FF2B5EF4-FFF2-40B4-BE49-F238E27FC236}">
                      <a16:creationId xmlns:a16="http://schemas.microsoft.com/office/drawing/2014/main" id="{AC784898-FE63-4BF6-B802-EDFD4F640DE9}"/>
                    </a:ext>
                  </a:extLst>
                </p14:cNvPr>
                <p14:cNvContentPartPr/>
                <p14:nvPr/>
              </p14:nvContentPartPr>
              <p14:xfrm>
                <a:off x="10686957" y="2131576"/>
                <a:ext cx="39240" cy="51120"/>
              </p14:xfrm>
            </p:contentPart>
          </mc:Choice>
          <mc:Fallback>
            <p:pic>
              <p:nvPicPr>
                <p:cNvPr id="114778" name="Freihand 114777">
                  <a:extLst>
                    <a:ext uri="{FF2B5EF4-FFF2-40B4-BE49-F238E27FC236}">
                      <a16:creationId xmlns:a16="http://schemas.microsoft.com/office/drawing/2014/main" id="{AC784898-FE63-4BF6-B802-EDFD4F640DE9}"/>
                    </a:ext>
                  </a:extLst>
                </p:cNvPr>
                <p:cNvPicPr/>
                <p:nvPr/>
              </p:nvPicPr>
              <p:blipFill>
                <a:blip r:embed="rId367"/>
                <a:stretch>
                  <a:fillRect/>
                </a:stretch>
              </p:blipFill>
              <p:spPr>
                <a:xfrm>
                  <a:off x="10677957" y="2122936"/>
                  <a:ext cx="56880" cy="68760"/>
                </a:xfrm>
                <a:prstGeom prst="rect">
                  <a:avLst/>
                </a:prstGeom>
              </p:spPr>
            </p:pic>
          </mc:Fallback>
        </mc:AlternateContent>
        <mc:AlternateContent xmlns:mc="http://schemas.openxmlformats.org/markup-compatibility/2006">
          <mc:Choice xmlns:p14="http://schemas.microsoft.com/office/powerpoint/2010/main" Requires="p14">
            <p:contentPart p14:bwMode="auto" r:id="rId368">
              <p14:nvContentPartPr>
                <p14:cNvPr id="114780" name="Freihand 114779">
                  <a:extLst>
                    <a:ext uri="{FF2B5EF4-FFF2-40B4-BE49-F238E27FC236}">
                      <a16:creationId xmlns:a16="http://schemas.microsoft.com/office/drawing/2014/main" id="{E19B4001-F96D-4549-B086-E93B1E3337B6}"/>
                    </a:ext>
                  </a:extLst>
                </p14:cNvPr>
                <p14:cNvContentPartPr/>
                <p14:nvPr/>
              </p14:nvContentPartPr>
              <p14:xfrm>
                <a:off x="10683357" y="2160376"/>
                <a:ext cx="14760" cy="34200"/>
              </p14:xfrm>
            </p:contentPart>
          </mc:Choice>
          <mc:Fallback>
            <p:pic>
              <p:nvPicPr>
                <p:cNvPr id="114780" name="Freihand 114779">
                  <a:extLst>
                    <a:ext uri="{FF2B5EF4-FFF2-40B4-BE49-F238E27FC236}">
                      <a16:creationId xmlns:a16="http://schemas.microsoft.com/office/drawing/2014/main" id="{E19B4001-F96D-4549-B086-E93B1E3337B6}"/>
                    </a:ext>
                  </a:extLst>
                </p:cNvPr>
                <p:cNvPicPr/>
                <p:nvPr/>
              </p:nvPicPr>
              <p:blipFill>
                <a:blip r:embed="rId369"/>
                <a:stretch>
                  <a:fillRect/>
                </a:stretch>
              </p:blipFill>
              <p:spPr>
                <a:xfrm>
                  <a:off x="10674357" y="2151736"/>
                  <a:ext cx="32400" cy="51840"/>
                </a:xfrm>
                <a:prstGeom prst="rect">
                  <a:avLst/>
                </a:prstGeom>
              </p:spPr>
            </p:pic>
          </mc:Fallback>
        </mc:AlternateContent>
        <mc:AlternateContent xmlns:mc="http://schemas.openxmlformats.org/markup-compatibility/2006">
          <mc:Choice xmlns:p14="http://schemas.microsoft.com/office/powerpoint/2010/main" Requires="p14">
            <p:contentPart p14:bwMode="auto" r:id="rId370">
              <p14:nvContentPartPr>
                <p14:cNvPr id="114781" name="Freihand 114780">
                  <a:extLst>
                    <a:ext uri="{FF2B5EF4-FFF2-40B4-BE49-F238E27FC236}">
                      <a16:creationId xmlns:a16="http://schemas.microsoft.com/office/drawing/2014/main" id="{2C3DBDDD-7144-496F-8F32-0A9E22375A59}"/>
                    </a:ext>
                  </a:extLst>
                </p14:cNvPr>
                <p14:cNvContentPartPr/>
                <p14:nvPr/>
              </p14:nvContentPartPr>
              <p14:xfrm>
                <a:off x="10683357" y="2187376"/>
                <a:ext cx="11880" cy="7920"/>
              </p14:xfrm>
            </p:contentPart>
          </mc:Choice>
          <mc:Fallback>
            <p:pic>
              <p:nvPicPr>
                <p:cNvPr id="114781" name="Freihand 114780">
                  <a:extLst>
                    <a:ext uri="{FF2B5EF4-FFF2-40B4-BE49-F238E27FC236}">
                      <a16:creationId xmlns:a16="http://schemas.microsoft.com/office/drawing/2014/main" id="{2C3DBDDD-7144-496F-8F32-0A9E22375A59}"/>
                    </a:ext>
                  </a:extLst>
                </p:cNvPr>
                <p:cNvPicPr/>
                <p:nvPr/>
              </p:nvPicPr>
              <p:blipFill>
                <a:blip r:embed="rId371"/>
                <a:stretch>
                  <a:fillRect/>
                </a:stretch>
              </p:blipFill>
              <p:spPr>
                <a:xfrm>
                  <a:off x="10674357" y="2178736"/>
                  <a:ext cx="2952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372">
              <p14:nvContentPartPr>
                <p14:cNvPr id="114782" name="Freihand 114781">
                  <a:extLst>
                    <a:ext uri="{FF2B5EF4-FFF2-40B4-BE49-F238E27FC236}">
                      <a16:creationId xmlns:a16="http://schemas.microsoft.com/office/drawing/2014/main" id="{3B2833A8-419B-4A95-A278-1AE26D03C825}"/>
                    </a:ext>
                  </a:extLst>
                </p14:cNvPr>
                <p14:cNvContentPartPr/>
                <p14:nvPr/>
              </p14:nvContentPartPr>
              <p14:xfrm>
                <a:off x="10682997" y="2188096"/>
                <a:ext cx="3960" cy="7560"/>
              </p14:xfrm>
            </p:contentPart>
          </mc:Choice>
          <mc:Fallback>
            <p:pic>
              <p:nvPicPr>
                <p:cNvPr id="114782" name="Freihand 114781">
                  <a:extLst>
                    <a:ext uri="{FF2B5EF4-FFF2-40B4-BE49-F238E27FC236}">
                      <a16:creationId xmlns:a16="http://schemas.microsoft.com/office/drawing/2014/main" id="{3B2833A8-419B-4A95-A278-1AE26D03C825}"/>
                    </a:ext>
                  </a:extLst>
                </p:cNvPr>
                <p:cNvPicPr/>
                <p:nvPr/>
              </p:nvPicPr>
              <p:blipFill>
                <a:blip r:embed="rId373"/>
                <a:stretch>
                  <a:fillRect/>
                </a:stretch>
              </p:blipFill>
              <p:spPr>
                <a:xfrm>
                  <a:off x="10674357" y="2179096"/>
                  <a:ext cx="21600" cy="25200"/>
                </a:xfrm>
                <a:prstGeom prst="rect">
                  <a:avLst/>
                </a:prstGeom>
              </p:spPr>
            </p:pic>
          </mc:Fallback>
        </mc:AlternateContent>
        <mc:AlternateContent xmlns:mc="http://schemas.openxmlformats.org/markup-compatibility/2006">
          <mc:Choice xmlns:p14="http://schemas.microsoft.com/office/powerpoint/2010/main" Requires="p14">
            <p:contentPart p14:bwMode="auto" r:id="rId374">
              <p14:nvContentPartPr>
                <p14:cNvPr id="114783" name="Freihand 114782">
                  <a:extLst>
                    <a:ext uri="{FF2B5EF4-FFF2-40B4-BE49-F238E27FC236}">
                      <a16:creationId xmlns:a16="http://schemas.microsoft.com/office/drawing/2014/main" id="{12B4E5AB-31D3-470B-98FD-1A783D76A2C2}"/>
                    </a:ext>
                  </a:extLst>
                </p14:cNvPr>
                <p14:cNvContentPartPr/>
                <p14:nvPr/>
              </p14:nvContentPartPr>
              <p14:xfrm>
                <a:off x="10679397" y="2181976"/>
                <a:ext cx="7560" cy="7920"/>
              </p14:xfrm>
            </p:contentPart>
          </mc:Choice>
          <mc:Fallback>
            <p:pic>
              <p:nvPicPr>
                <p:cNvPr id="114783" name="Freihand 114782">
                  <a:extLst>
                    <a:ext uri="{FF2B5EF4-FFF2-40B4-BE49-F238E27FC236}">
                      <a16:creationId xmlns:a16="http://schemas.microsoft.com/office/drawing/2014/main" id="{12B4E5AB-31D3-470B-98FD-1A783D76A2C2}"/>
                    </a:ext>
                  </a:extLst>
                </p:cNvPr>
                <p:cNvPicPr/>
                <p:nvPr/>
              </p:nvPicPr>
              <p:blipFill>
                <a:blip r:embed="rId371"/>
                <a:stretch>
                  <a:fillRect/>
                </a:stretch>
              </p:blipFill>
              <p:spPr>
                <a:xfrm>
                  <a:off x="10670757" y="2172976"/>
                  <a:ext cx="2520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375">
              <p14:nvContentPartPr>
                <p14:cNvPr id="114784" name="Freihand 114783">
                  <a:extLst>
                    <a:ext uri="{FF2B5EF4-FFF2-40B4-BE49-F238E27FC236}">
                      <a16:creationId xmlns:a16="http://schemas.microsoft.com/office/drawing/2014/main" id="{7649C28A-A7D6-40B3-B211-78E4A5168ADB}"/>
                    </a:ext>
                  </a:extLst>
                </p14:cNvPr>
                <p14:cNvContentPartPr/>
                <p14:nvPr/>
              </p14:nvContentPartPr>
              <p14:xfrm>
                <a:off x="10484277" y="2037616"/>
                <a:ext cx="197640" cy="140040"/>
              </p14:xfrm>
            </p:contentPart>
          </mc:Choice>
          <mc:Fallback>
            <p:pic>
              <p:nvPicPr>
                <p:cNvPr id="114784" name="Freihand 114783">
                  <a:extLst>
                    <a:ext uri="{FF2B5EF4-FFF2-40B4-BE49-F238E27FC236}">
                      <a16:creationId xmlns:a16="http://schemas.microsoft.com/office/drawing/2014/main" id="{7649C28A-A7D6-40B3-B211-78E4A5168ADB}"/>
                    </a:ext>
                  </a:extLst>
                </p:cNvPr>
                <p:cNvPicPr/>
                <p:nvPr/>
              </p:nvPicPr>
              <p:blipFill>
                <a:blip r:embed="rId376"/>
                <a:stretch>
                  <a:fillRect/>
                </a:stretch>
              </p:blipFill>
              <p:spPr>
                <a:xfrm>
                  <a:off x="10475277" y="2028616"/>
                  <a:ext cx="215280" cy="157680"/>
                </a:xfrm>
                <a:prstGeom prst="rect">
                  <a:avLst/>
                </a:prstGeom>
              </p:spPr>
            </p:pic>
          </mc:Fallback>
        </mc:AlternateContent>
        <mc:AlternateContent xmlns:mc="http://schemas.openxmlformats.org/markup-compatibility/2006">
          <mc:Choice xmlns:p14="http://schemas.microsoft.com/office/powerpoint/2010/main" Requires="p14">
            <p:contentPart p14:bwMode="auto" r:id="rId377">
              <p14:nvContentPartPr>
                <p14:cNvPr id="114785" name="Freihand 114784">
                  <a:extLst>
                    <a:ext uri="{FF2B5EF4-FFF2-40B4-BE49-F238E27FC236}">
                      <a16:creationId xmlns:a16="http://schemas.microsoft.com/office/drawing/2014/main" id="{35096F1D-9711-4127-B782-6611FB4CF51B}"/>
                    </a:ext>
                  </a:extLst>
                </p14:cNvPr>
                <p14:cNvContentPartPr/>
                <p14:nvPr/>
              </p14:nvContentPartPr>
              <p14:xfrm>
                <a:off x="10478517" y="2009536"/>
                <a:ext cx="93600" cy="97920"/>
              </p14:xfrm>
            </p:contentPart>
          </mc:Choice>
          <mc:Fallback>
            <p:pic>
              <p:nvPicPr>
                <p:cNvPr id="114785" name="Freihand 114784">
                  <a:extLst>
                    <a:ext uri="{FF2B5EF4-FFF2-40B4-BE49-F238E27FC236}">
                      <a16:creationId xmlns:a16="http://schemas.microsoft.com/office/drawing/2014/main" id="{35096F1D-9711-4127-B782-6611FB4CF51B}"/>
                    </a:ext>
                  </a:extLst>
                </p:cNvPr>
                <p:cNvPicPr/>
                <p:nvPr/>
              </p:nvPicPr>
              <p:blipFill>
                <a:blip r:embed="rId378"/>
                <a:stretch>
                  <a:fillRect/>
                </a:stretch>
              </p:blipFill>
              <p:spPr>
                <a:xfrm>
                  <a:off x="10469877" y="2000896"/>
                  <a:ext cx="111240" cy="115560"/>
                </a:xfrm>
                <a:prstGeom prst="rect">
                  <a:avLst/>
                </a:prstGeom>
              </p:spPr>
            </p:pic>
          </mc:Fallback>
        </mc:AlternateContent>
        <mc:AlternateContent xmlns:mc="http://schemas.openxmlformats.org/markup-compatibility/2006">
          <mc:Choice xmlns:p14="http://schemas.microsoft.com/office/powerpoint/2010/main" Requires="p14">
            <p:contentPart p14:bwMode="auto" r:id="rId379">
              <p14:nvContentPartPr>
                <p14:cNvPr id="114787" name="Freihand 114786">
                  <a:extLst>
                    <a:ext uri="{FF2B5EF4-FFF2-40B4-BE49-F238E27FC236}">
                      <a16:creationId xmlns:a16="http://schemas.microsoft.com/office/drawing/2014/main" id="{A47357B0-8AF1-4143-A6BB-0916A49CD857}"/>
                    </a:ext>
                  </a:extLst>
                </p14:cNvPr>
                <p14:cNvContentPartPr/>
                <p14:nvPr/>
              </p14:nvContentPartPr>
              <p14:xfrm>
                <a:off x="10184397" y="2170816"/>
                <a:ext cx="34200" cy="2880"/>
              </p14:xfrm>
            </p:contentPart>
          </mc:Choice>
          <mc:Fallback>
            <p:pic>
              <p:nvPicPr>
                <p:cNvPr id="114787" name="Freihand 114786">
                  <a:extLst>
                    <a:ext uri="{FF2B5EF4-FFF2-40B4-BE49-F238E27FC236}">
                      <a16:creationId xmlns:a16="http://schemas.microsoft.com/office/drawing/2014/main" id="{A47357B0-8AF1-4143-A6BB-0916A49CD857}"/>
                    </a:ext>
                  </a:extLst>
                </p:cNvPr>
                <p:cNvPicPr/>
                <p:nvPr/>
              </p:nvPicPr>
              <p:blipFill>
                <a:blip r:embed="rId380"/>
                <a:stretch>
                  <a:fillRect/>
                </a:stretch>
              </p:blipFill>
              <p:spPr>
                <a:xfrm>
                  <a:off x="10175397" y="2161816"/>
                  <a:ext cx="51840" cy="20520"/>
                </a:xfrm>
                <a:prstGeom prst="rect">
                  <a:avLst/>
                </a:prstGeom>
              </p:spPr>
            </p:pic>
          </mc:Fallback>
        </mc:AlternateContent>
        <mc:AlternateContent xmlns:mc="http://schemas.openxmlformats.org/markup-compatibility/2006">
          <mc:Choice xmlns:p14="http://schemas.microsoft.com/office/powerpoint/2010/main" Requires="p14">
            <p:contentPart p14:bwMode="auto" r:id="rId381">
              <p14:nvContentPartPr>
                <p14:cNvPr id="114788" name="Freihand 114787">
                  <a:extLst>
                    <a:ext uri="{FF2B5EF4-FFF2-40B4-BE49-F238E27FC236}">
                      <a16:creationId xmlns:a16="http://schemas.microsoft.com/office/drawing/2014/main" id="{66D61634-F3F0-452D-9598-77A14C0EA267}"/>
                    </a:ext>
                  </a:extLst>
                </p14:cNvPr>
                <p14:cNvContentPartPr/>
                <p14:nvPr/>
              </p14:nvContentPartPr>
              <p14:xfrm>
                <a:off x="10324077" y="2325256"/>
                <a:ext cx="23400" cy="30240"/>
              </p14:xfrm>
            </p:contentPart>
          </mc:Choice>
          <mc:Fallback>
            <p:pic>
              <p:nvPicPr>
                <p:cNvPr id="114788" name="Freihand 114787">
                  <a:extLst>
                    <a:ext uri="{FF2B5EF4-FFF2-40B4-BE49-F238E27FC236}">
                      <a16:creationId xmlns:a16="http://schemas.microsoft.com/office/drawing/2014/main" id="{66D61634-F3F0-452D-9598-77A14C0EA267}"/>
                    </a:ext>
                  </a:extLst>
                </p:cNvPr>
                <p:cNvPicPr/>
                <p:nvPr/>
              </p:nvPicPr>
              <p:blipFill>
                <a:blip r:embed="rId382"/>
                <a:stretch>
                  <a:fillRect/>
                </a:stretch>
              </p:blipFill>
              <p:spPr>
                <a:xfrm>
                  <a:off x="10315437" y="2316256"/>
                  <a:ext cx="41040" cy="47880"/>
                </a:xfrm>
                <a:prstGeom prst="rect">
                  <a:avLst/>
                </a:prstGeom>
              </p:spPr>
            </p:pic>
          </mc:Fallback>
        </mc:AlternateContent>
        <mc:AlternateContent xmlns:mc="http://schemas.openxmlformats.org/markup-compatibility/2006">
          <mc:Choice xmlns:p14="http://schemas.microsoft.com/office/powerpoint/2010/main" Requires="p14">
            <p:contentPart p14:bwMode="auto" r:id="rId383">
              <p14:nvContentPartPr>
                <p14:cNvPr id="114789" name="Freihand 114788">
                  <a:extLst>
                    <a:ext uri="{FF2B5EF4-FFF2-40B4-BE49-F238E27FC236}">
                      <a16:creationId xmlns:a16="http://schemas.microsoft.com/office/drawing/2014/main" id="{BDB9E37C-7DBF-4281-8D1B-8C0358B6AF2E}"/>
                    </a:ext>
                  </a:extLst>
                </p14:cNvPr>
                <p14:cNvContentPartPr/>
                <p14:nvPr/>
              </p14:nvContentPartPr>
              <p14:xfrm>
                <a:off x="10105197" y="2504896"/>
                <a:ext cx="27360" cy="12960"/>
              </p14:xfrm>
            </p:contentPart>
          </mc:Choice>
          <mc:Fallback>
            <p:pic>
              <p:nvPicPr>
                <p:cNvPr id="114789" name="Freihand 114788">
                  <a:extLst>
                    <a:ext uri="{FF2B5EF4-FFF2-40B4-BE49-F238E27FC236}">
                      <a16:creationId xmlns:a16="http://schemas.microsoft.com/office/drawing/2014/main" id="{BDB9E37C-7DBF-4281-8D1B-8C0358B6AF2E}"/>
                    </a:ext>
                  </a:extLst>
                </p:cNvPr>
                <p:cNvPicPr/>
                <p:nvPr/>
              </p:nvPicPr>
              <p:blipFill>
                <a:blip r:embed="rId384"/>
                <a:stretch>
                  <a:fillRect/>
                </a:stretch>
              </p:blipFill>
              <p:spPr>
                <a:xfrm>
                  <a:off x="10096197" y="2495896"/>
                  <a:ext cx="45000" cy="30600"/>
                </a:xfrm>
                <a:prstGeom prst="rect">
                  <a:avLst/>
                </a:prstGeom>
              </p:spPr>
            </p:pic>
          </mc:Fallback>
        </mc:AlternateContent>
        <mc:AlternateContent xmlns:mc="http://schemas.openxmlformats.org/markup-compatibility/2006">
          <mc:Choice xmlns:p14="http://schemas.microsoft.com/office/powerpoint/2010/main" Requires="p14">
            <p:contentPart p14:bwMode="auto" r:id="rId385">
              <p14:nvContentPartPr>
                <p14:cNvPr id="114790" name="Freihand 114789">
                  <a:extLst>
                    <a:ext uri="{FF2B5EF4-FFF2-40B4-BE49-F238E27FC236}">
                      <a16:creationId xmlns:a16="http://schemas.microsoft.com/office/drawing/2014/main" id="{4B7F296D-78E8-4401-88F3-688AD512F9A6}"/>
                    </a:ext>
                  </a:extLst>
                </p14:cNvPr>
                <p14:cNvContentPartPr/>
                <p14:nvPr/>
              </p14:nvContentPartPr>
              <p14:xfrm>
                <a:off x="10076037" y="2328856"/>
                <a:ext cx="6480" cy="5040"/>
              </p14:xfrm>
            </p:contentPart>
          </mc:Choice>
          <mc:Fallback>
            <p:pic>
              <p:nvPicPr>
                <p:cNvPr id="114790" name="Freihand 114789">
                  <a:extLst>
                    <a:ext uri="{FF2B5EF4-FFF2-40B4-BE49-F238E27FC236}">
                      <a16:creationId xmlns:a16="http://schemas.microsoft.com/office/drawing/2014/main" id="{4B7F296D-78E8-4401-88F3-688AD512F9A6}"/>
                    </a:ext>
                  </a:extLst>
                </p:cNvPr>
                <p:cNvPicPr/>
                <p:nvPr/>
              </p:nvPicPr>
              <p:blipFill>
                <a:blip r:embed="rId386"/>
                <a:stretch>
                  <a:fillRect/>
                </a:stretch>
              </p:blipFill>
              <p:spPr>
                <a:xfrm>
                  <a:off x="10067037" y="2319856"/>
                  <a:ext cx="24120" cy="22680"/>
                </a:xfrm>
                <a:prstGeom prst="rect">
                  <a:avLst/>
                </a:prstGeom>
              </p:spPr>
            </p:pic>
          </mc:Fallback>
        </mc:AlternateContent>
        <mc:AlternateContent xmlns:mc="http://schemas.openxmlformats.org/markup-compatibility/2006">
          <mc:Choice xmlns:p14="http://schemas.microsoft.com/office/powerpoint/2010/main" Requires="p14">
            <p:contentPart p14:bwMode="auto" r:id="rId387">
              <p14:nvContentPartPr>
                <p14:cNvPr id="114791" name="Freihand 114790">
                  <a:extLst>
                    <a:ext uri="{FF2B5EF4-FFF2-40B4-BE49-F238E27FC236}">
                      <a16:creationId xmlns:a16="http://schemas.microsoft.com/office/drawing/2014/main" id="{8FF3AD4B-84F0-4E4B-9B42-9D53FE343CD9}"/>
                    </a:ext>
                  </a:extLst>
                </p14:cNvPr>
                <p14:cNvContentPartPr/>
                <p14:nvPr/>
              </p14:nvContentPartPr>
              <p14:xfrm>
                <a:off x="10244877" y="2578336"/>
                <a:ext cx="17640" cy="6480"/>
              </p14:xfrm>
            </p:contentPart>
          </mc:Choice>
          <mc:Fallback>
            <p:pic>
              <p:nvPicPr>
                <p:cNvPr id="114791" name="Freihand 114790">
                  <a:extLst>
                    <a:ext uri="{FF2B5EF4-FFF2-40B4-BE49-F238E27FC236}">
                      <a16:creationId xmlns:a16="http://schemas.microsoft.com/office/drawing/2014/main" id="{8FF3AD4B-84F0-4E4B-9B42-9D53FE343CD9}"/>
                    </a:ext>
                  </a:extLst>
                </p:cNvPr>
                <p:cNvPicPr/>
                <p:nvPr/>
              </p:nvPicPr>
              <p:blipFill>
                <a:blip r:embed="rId388"/>
                <a:stretch>
                  <a:fillRect/>
                </a:stretch>
              </p:blipFill>
              <p:spPr>
                <a:xfrm>
                  <a:off x="10236237" y="2569336"/>
                  <a:ext cx="35280" cy="24120"/>
                </a:xfrm>
                <a:prstGeom prst="rect">
                  <a:avLst/>
                </a:prstGeom>
              </p:spPr>
            </p:pic>
          </mc:Fallback>
        </mc:AlternateContent>
        <mc:AlternateContent xmlns:mc="http://schemas.openxmlformats.org/markup-compatibility/2006">
          <mc:Choice xmlns:p14="http://schemas.microsoft.com/office/powerpoint/2010/main" Requires="p14">
            <p:contentPart p14:bwMode="auto" r:id="rId389">
              <p14:nvContentPartPr>
                <p14:cNvPr id="114792" name="Freihand 114791">
                  <a:extLst>
                    <a:ext uri="{FF2B5EF4-FFF2-40B4-BE49-F238E27FC236}">
                      <a16:creationId xmlns:a16="http://schemas.microsoft.com/office/drawing/2014/main" id="{ACBDFC9D-BAA1-47BA-B0F3-6936D74269F0}"/>
                    </a:ext>
                  </a:extLst>
                </p14:cNvPr>
                <p14:cNvContentPartPr/>
                <p14:nvPr/>
              </p14:nvContentPartPr>
              <p14:xfrm>
                <a:off x="10441077" y="2550976"/>
                <a:ext cx="360" cy="360"/>
              </p14:xfrm>
            </p:contentPart>
          </mc:Choice>
          <mc:Fallback>
            <p:pic>
              <p:nvPicPr>
                <p:cNvPr id="114792" name="Freihand 114791">
                  <a:extLst>
                    <a:ext uri="{FF2B5EF4-FFF2-40B4-BE49-F238E27FC236}">
                      <a16:creationId xmlns:a16="http://schemas.microsoft.com/office/drawing/2014/main" id="{ACBDFC9D-BAA1-47BA-B0F3-6936D74269F0}"/>
                    </a:ext>
                  </a:extLst>
                </p:cNvPr>
                <p:cNvPicPr/>
                <p:nvPr/>
              </p:nvPicPr>
              <p:blipFill>
                <a:blip r:embed="rId220"/>
                <a:stretch>
                  <a:fillRect/>
                </a:stretch>
              </p:blipFill>
              <p:spPr>
                <a:xfrm>
                  <a:off x="10432077" y="254233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90">
              <p14:nvContentPartPr>
                <p14:cNvPr id="114793" name="Freihand 114792">
                  <a:extLst>
                    <a:ext uri="{FF2B5EF4-FFF2-40B4-BE49-F238E27FC236}">
                      <a16:creationId xmlns:a16="http://schemas.microsoft.com/office/drawing/2014/main" id="{84C6F154-7578-45C9-A6BA-24B375BD0D18}"/>
                    </a:ext>
                  </a:extLst>
                </p14:cNvPr>
                <p14:cNvContentPartPr/>
                <p14:nvPr/>
              </p14:nvContentPartPr>
              <p14:xfrm>
                <a:off x="10489317" y="2307256"/>
                <a:ext cx="106560" cy="191520"/>
              </p14:xfrm>
            </p:contentPart>
          </mc:Choice>
          <mc:Fallback>
            <p:pic>
              <p:nvPicPr>
                <p:cNvPr id="114793" name="Freihand 114792">
                  <a:extLst>
                    <a:ext uri="{FF2B5EF4-FFF2-40B4-BE49-F238E27FC236}">
                      <a16:creationId xmlns:a16="http://schemas.microsoft.com/office/drawing/2014/main" id="{84C6F154-7578-45C9-A6BA-24B375BD0D18}"/>
                    </a:ext>
                  </a:extLst>
                </p:cNvPr>
                <p:cNvPicPr/>
                <p:nvPr/>
              </p:nvPicPr>
              <p:blipFill>
                <a:blip r:embed="rId391"/>
                <a:stretch>
                  <a:fillRect/>
                </a:stretch>
              </p:blipFill>
              <p:spPr>
                <a:xfrm>
                  <a:off x="10480317" y="2298616"/>
                  <a:ext cx="124200" cy="209160"/>
                </a:xfrm>
                <a:prstGeom prst="rect">
                  <a:avLst/>
                </a:prstGeom>
              </p:spPr>
            </p:pic>
          </mc:Fallback>
        </mc:AlternateContent>
        <mc:AlternateContent xmlns:mc="http://schemas.openxmlformats.org/markup-compatibility/2006">
          <mc:Choice xmlns:p14="http://schemas.microsoft.com/office/powerpoint/2010/main" Requires="p14">
            <p:contentPart p14:bwMode="auto" r:id="rId392">
              <p14:nvContentPartPr>
                <p14:cNvPr id="114794" name="Freihand 114793">
                  <a:extLst>
                    <a:ext uri="{FF2B5EF4-FFF2-40B4-BE49-F238E27FC236}">
                      <a16:creationId xmlns:a16="http://schemas.microsoft.com/office/drawing/2014/main" id="{88F7F8F5-6A91-4DC3-8F55-7D4DF58BC0E8}"/>
                    </a:ext>
                  </a:extLst>
                </p14:cNvPr>
                <p14:cNvContentPartPr/>
                <p14:nvPr/>
              </p14:nvContentPartPr>
              <p14:xfrm>
                <a:off x="10525677" y="2314456"/>
                <a:ext cx="360" cy="360"/>
              </p14:xfrm>
            </p:contentPart>
          </mc:Choice>
          <mc:Fallback>
            <p:pic>
              <p:nvPicPr>
                <p:cNvPr id="114794" name="Freihand 114793">
                  <a:extLst>
                    <a:ext uri="{FF2B5EF4-FFF2-40B4-BE49-F238E27FC236}">
                      <a16:creationId xmlns:a16="http://schemas.microsoft.com/office/drawing/2014/main" id="{88F7F8F5-6A91-4DC3-8F55-7D4DF58BC0E8}"/>
                    </a:ext>
                  </a:extLst>
                </p:cNvPr>
                <p:cNvPicPr/>
                <p:nvPr/>
              </p:nvPicPr>
              <p:blipFill>
                <a:blip r:embed="rId220"/>
                <a:stretch>
                  <a:fillRect/>
                </a:stretch>
              </p:blipFill>
              <p:spPr>
                <a:xfrm>
                  <a:off x="10516677" y="230581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93">
              <p14:nvContentPartPr>
                <p14:cNvPr id="114795" name="Freihand 114794">
                  <a:extLst>
                    <a:ext uri="{FF2B5EF4-FFF2-40B4-BE49-F238E27FC236}">
                      <a16:creationId xmlns:a16="http://schemas.microsoft.com/office/drawing/2014/main" id="{66B5436A-B438-4906-BF33-3C273E0109E8}"/>
                    </a:ext>
                  </a:extLst>
                </p14:cNvPr>
                <p14:cNvContentPartPr/>
                <p14:nvPr/>
              </p14:nvContentPartPr>
              <p14:xfrm>
                <a:off x="10635837" y="2593816"/>
                <a:ext cx="16920" cy="28080"/>
              </p14:xfrm>
            </p:contentPart>
          </mc:Choice>
          <mc:Fallback>
            <p:pic>
              <p:nvPicPr>
                <p:cNvPr id="114795" name="Freihand 114794">
                  <a:extLst>
                    <a:ext uri="{FF2B5EF4-FFF2-40B4-BE49-F238E27FC236}">
                      <a16:creationId xmlns:a16="http://schemas.microsoft.com/office/drawing/2014/main" id="{66B5436A-B438-4906-BF33-3C273E0109E8}"/>
                    </a:ext>
                  </a:extLst>
                </p:cNvPr>
                <p:cNvPicPr/>
                <p:nvPr/>
              </p:nvPicPr>
              <p:blipFill>
                <a:blip r:embed="rId394"/>
                <a:stretch>
                  <a:fillRect/>
                </a:stretch>
              </p:blipFill>
              <p:spPr>
                <a:xfrm>
                  <a:off x="10626837" y="2584816"/>
                  <a:ext cx="34560" cy="45720"/>
                </a:xfrm>
                <a:prstGeom prst="rect">
                  <a:avLst/>
                </a:prstGeom>
              </p:spPr>
            </p:pic>
          </mc:Fallback>
        </mc:AlternateContent>
        <mc:AlternateContent xmlns:mc="http://schemas.openxmlformats.org/markup-compatibility/2006">
          <mc:Choice xmlns:p14="http://schemas.microsoft.com/office/powerpoint/2010/main" Requires="p14">
            <p:contentPart p14:bwMode="auto" r:id="rId395">
              <p14:nvContentPartPr>
                <p14:cNvPr id="114798" name="Freihand 114797">
                  <a:extLst>
                    <a:ext uri="{FF2B5EF4-FFF2-40B4-BE49-F238E27FC236}">
                      <a16:creationId xmlns:a16="http://schemas.microsoft.com/office/drawing/2014/main" id="{F14338D1-55EE-4FF1-9230-15F7853082B4}"/>
                    </a:ext>
                  </a:extLst>
                </p14:cNvPr>
                <p14:cNvContentPartPr/>
                <p14:nvPr/>
              </p14:nvContentPartPr>
              <p14:xfrm>
                <a:off x="10482117" y="2023576"/>
                <a:ext cx="57600" cy="31320"/>
              </p14:xfrm>
            </p:contentPart>
          </mc:Choice>
          <mc:Fallback>
            <p:pic>
              <p:nvPicPr>
                <p:cNvPr id="114798" name="Freihand 114797">
                  <a:extLst>
                    <a:ext uri="{FF2B5EF4-FFF2-40B4-BE49-F238E27FC236}">
                      <a16:creationId xmlns:a16="http://schemas.microsoft.com/office/drawing/2014/main" id="{F14338D1-55EE-4FF1-9230-15F7853082B4}"/>
                    </a:ext>
                  </a:extLst>
                </p:cNvPr>
                <p:cNvPicPr/>
                <p:nvPr/>
              </p:nvPicPr>
              <p:blipFill>
                <a:blip r:embed="rId396"/>
                <a:stretch>
                  <a:fillRect/>
                </a:stretch>
              </p:blipFill>
              <p:spPr>
                <a:xfrm>
                  <a:off x="10473117" y="2014936"/>
                  <a:ext cx="75240" cy="48960"/>
                </a:xfrm>
                <a:prstGeom prst="rect">
                  <a:avLst/>
                </a:prstGeom>
              </p:spPr>
            </p:pic>
          </mc:Fallback>
        </mc:AlternateContent>
        <mc:AlternateContent xmlns:mc="http://schemas.openxmlformats.org/markup-compatibility/2006">
          <mc:Choice xmlns:p14="http://schemas.microsoft.com/office/powerpoint/2010/main" Requires="p14">
            <p:contentPart p14:bwMode="auto" r:id="rId397">
              <p14:nvContentPartPr>
                <p14:cNvPr id="114799" name="Freihand 114798">
                  <a:extLst>
                    <a:ext uri="{FF2B5EF4-FFF2-40B4-BE49-F238E27FC236}">
                      <a16:creationId xmlns:a16="http://schemas.microsoft.com/office/drawing/2014/main" id="{EED928B7-DED1-44C8-AC6E-7328A00351CB}"/>
                    </a:ext>
                  </a:extLst>
                </p14:cNvPr>
                <p14:cNvContentPartPr/>
                <p14:nvPr/>
              </p14:nvContentPartPr>
              <p14:xfrm>
                <a:off x="10205277" y="1888216"/>
                <a:ext cx="47520" cy="39600"/>
              </p14:xfrm>
            </p:contentPart>
          </mc:Choice>
          <mc:Fallback>
            <p:pic>
              <p:nvPicPr>
                <p:cNvPr id="114799" name="Freihand 114798">
                  <a:extLst>
                    <a:ext uri="{FF2B5EF4-FFF2-40B4-BE49-F238E27FC236}">
                      <a16:creationId xmlns:a16="http://schemas.microsoft.com/office/drawing/2014/main" id="{EED928B7-DED1-44C8-AC6E-7328A00351CB}"/>
                    </a:ext>
                  </a:extLst>
                </p:cNvPr>
                <p:cNvPicPr/>
                <p:nvPr/>
              </p:nvPicPr>
              <p:blipFill>
                <a:blip r:embed="rId398"/>
                <a:stretch>
                  <a:fillRect/>
                </a:stretch>
              </p:blipFill>
              <p:spPr>
                <a:xfrm>
                  <a:off x="10196637" y="1879576"/>
                  <a:ext cx="65160" cy="57240"/>
                </a:xfrm>
                <a:prstGeom prst="rect">
                  <a:avLst/>
                </a:prstGeom>
              </p:spPr>
            </p:pic>
          </mc:Fallback>
        </mc:AlternateContent>
        <mc:AlternateContent xmlns:mc="http://schemas.openxmlformats.org/markup-compatibility/2006">
          <mc:Choice xmlns:p14="http://schemas.microsoft.com/office/powerpoint/2010/main" Requires="p14">
            <p:contentPart p14:bwMode="auto" r:id="rId399">
              <p14:nvContentPartPr>
                <p14:cNvPr id="114800" name="Freihand 114799">
                  <a:extLst>
                    <a:ext uri="{FF2B5EF4-FFF2-40B4-BE49-F238E27FC236}">
                      <a16:creationId xmlns:a16="http://schemas.microsoft.com/office/drawing/2014/main" id="{48A22D94-FD7F-4F3A-8639-631E151EF7CC}"/>
                    </a:ext>
                  </a:extLst>
                </p14:cNvPr>
                <p14:cNvContentPartPr/>
                <p14:nvPr/>
              </p14:nvContentPartPr>
              <p14:xfrm>
                <a:off x="10677957" y="2189536"/>
                <a:ext cx="28800" cy="6480"/>
              </p14:xfrm>
            </p:contentPart>
          </mc:Choice>
          <mc:Fallback>
            <p:pic>
              <p:nvPicPr>
                <p:cNvPr id="114800" name="Freihand 114799">
                  <a:extLst>
                    <a:ext uri="{FF2B5EF4-FFF2-40B4-BE49-F238E27FC236}">
                      <a16:creationId xmlns:a16="http://schemas.microsoft.com/office/drawing/2014/main" id="{48A22D94-FD7F-4F3A-8639-631E151EF7CC}"/>
                    </a:ext>
                  </a:extLst>
                </p:cNvPr>
                <p:cNvPicPr/>
                <p:nvPr/>
              </p:nvPicPr>
              <p:blipFill>
                <a:blip r:embed="rId400"/>
                <a:stretch>
                  <a:fillRect/>
                </a:stretch>
              </p:blipFill>
              <p:spPr>
                <a:xfrm>
                  <a:off x="10669317" y="2180896"/>
                  <a:ext cx="46440" cy="24120"/>
                </a:xfrm>
                <a:prstGeom prst="rect">
                  <a:avLst/>
                </a:prstGeom>
              </p:spPr>
            </p:pic>
          </mc:Fallback>
        </mc:AlternateContent>
        <mc:AlternateContent xmlns:mc="http://schemas.openxmlformats.org/markup-compatibility/2006">
          <mc:Choice xmlns:p14="http://schemas.microsoft.com/office/powerpoint/2010/main" Requires="p14">
            <p:contentPart p14:bwMode="auto" r:id="rId401">
              <p14:nvContentPartPr>
                <p14:cNvPr id="114801" name="Freihand 114800">
                  <a:extLst>
                    <a:ext uri="{FF2B5EF4-FFF2-40B4-BE49-F238E27FC236}">
                      <a16:creationId xmlns:a16="http://schemas.microsoft.com/office/drawing/2014/main" id="{61593D60-13DD-44BA-B06D-2F345072E77B}"/>
                    </a:ext>
                  </a:extLst>
                </p14:cNvPr>
                <p14:cNvContentPartPr/>
                <p14:nvPr/>
              </p14:nvContentPartPr>
              <p14:xfrm>
                <a:off x="10886037" y="2369536"/>
                <a:ext cx="34200" cy="24120"/>
              </p14:xfrm>
            </p:contentPart>
          </mc:Choice>
          <mc:Fallback>
            <p:pic>
              <p:nvPicPr>
                <p:cNvPr id="114801" name="Freihand 114800">
                  <a:extLst>
                    <a:ext uri="{FF2B5EF4-FFF2-40B4-BE49-F238E27FC236}">
                      <a16:creationId xmlns:a16="http://schemas.microsoft.com/office/drawing/2014/main" id="{61593D60-13DD-44BA-B06D-2F345072E77B}"/>
                    </a:ext>
                  </a:extLst>
                </p:cNvPr>
                <p:cNvPicPr/>
                <p:nvPr/>
              </p:nvPicPr>
              <p:blipFill>
                <a:blip r:embed="rId402"/>
                <a:stretch>
                  <a:fillRect/>
                </a:stretch>
              </p:blipFill>
              <p:spPr>
                <a:xfrm>
                  <a:off x="10877037" y="2360896"/>
                  <a:ext cx="5184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403">
              <p14:nvContentPartPr>
                <p14:cNvPr id="114802" name="Freihand 114801">
                  <a:extLst>
                    <a:ext uri="{FF2B5EF4-FFF2-40B4-BE49-F238E27FC236}">
                      <a16:creationId xmlns:a16="http://schemas.microsoft.com/office/drawing/2014/main" id="{4719035D-47D2-4A4A-94BF-FA29B23A5DB1}"/>
                    </a:ext>
                  </a:extLst>
                </p14:cNvPr>
                <p14:cNvContentPartPr/>
                <p14:nvPr/>
              </p14:nvContentPartPr>
              <p14:xfrm>
                <a:off x="11092677" y="2625496"/>
                <a:ext cx="10800" cy="23400"/>
              </p14:xfrm>
            </p:contentPart>
          </mc:Choice>
          <mc:Fallback>
            <p:pic>
              <p:nvPicPr>
                <p:cNvPr id="114802" name="Freihand 114801">
                  <a:extLst>
                    <a:ext uri="{FF2B5EF4-FFF2-40B4-BE49-F238E27FC236}">
                      <a16:creationId xmlns:a16="http://schemas.microsoft.com/office/drawing/2014/main" id="{4719035D-47D2-4A4A-94BF-FA29B23A5DB1}"/>
                    </a:ext>
                  </a:extLst>
                </p:cNvPr>
                <p:cNvPicPr/>
                <p:nvPr/>
              </p:nvPicPr>
              <p:blipFill>
                <a:blip r:embed="rId404"/>
                <a:stretch>
                  <a:fillRect/>
                </a:stretch>
              </p:blipFill>
              <p:spPr>
                <a:xfrm>
                  <a:off x="11083677" y="2616496"/>
                  <a:ext cx="2844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405">
              <p14:nvContentPartPr>
                <p14:cNvPr id="114803" name="Freihand 114802">
                  <a:extLst>
                    <a:ext uri="{FF2B5EF4-FFF2-40B4-BE49-F238E27FC236}">
                      <a16:creationId xmlns:a16="http://schemas.microsoft.com/office/drawing/2014/main" id="{8C2330FE-8E45-484D-A00D-BFADBDFE2185}"/>
                    </a:ext>
                  </a:extLst>
                </p14:cNvPr>
                <p14:cNvContentPartPr/>
                <p14:nvPr/>
              </p14:nvContentPartPr>
              <p14:xfrm>
                <a:off x="11103117" y="2693896"/>
                <a:ext cx="29520" cy="23040"/>
              </p14:xfrm>
            </p:contentPart>
          </mc:Choice>
          <mc:Fallback>
            <p:pic>
              <p:nvPicPr>
                <p:cNvPr id="114803" name="Freihand 114802">
                  <a:extLst>
                    <a:ext uri="{FF2B5EF4-FFF2-40B4-BE49-F238E27FC236}">
                      <a16:creationId xmlns:a16="http://schemas.microsoft.com/office/drawing/2014/main" id="{8C2330FE-8E45-484D-A00D-BFADBDFE2185}"/>
                    </a:ext>
                  </a:extLst>
                </p:cNvPr>
                <p:cNvPicPr/>
                <p:nvPr/>
              </p:nvPicPr>
              <p:blipFill>
                <a:blip r:embed="rId406"/>
                <a:stretch>
                  <a:fillRect/>
                </a:stretch>
              </p:blipFill>
              <p:spPr>
                <a:xfrm>
                  <a:off x="11094477" y="2685256"/>
                  <a:ext cx="47160" cy="40680"/>
                </a:xfrm>
                <a:prstGeom prst="rect">
                  <a:avLst/>
                </a:prstGeom>
              </p:spPr>
            </p:pic>
          </mc:Fallback>
        </mc:AlternateContent>
        <mc:AlternateContent xmlns:mc="http://schemas.openxmlformats.org/markup-compatibility/2006">
          <mc:Choice xmlns:p14="http://schemas.microsoft.com/office/powerpoint/2010/main" Requires="p14">
            <p:contentPart p14:bwMode="auto" r:id="rId407">
              <p14:nvContentPartPr>
                <p14:cNvPr id="114876" name="Freihand 114875">
                  <a:extLst>
                    <a:ext uri="{FF2B5EF4-FFF2-40B4-BE49-F238E27FC236}">
                      <a16:creationId xmlns:a16="http://schemas.microsoft.com/office/drawing/2014/main" id="{AE8F1E18-82D2-4149-BB70-7F0D8989BB3C}"/>
                    </a:ext>
                  </a:extLst>
                </p14:cNvPr>
                <p14:cNvContentPartPr/>
                <p14:nvPr/>
              </p14:nvContentPartPr>
              <p14:xfrm>
                <a:off x="9473037" y="1340296"/>
                <a:ext cx="314280" cy="446400"/>
              </p14:xfrm>
            </p:contentPart>
          </mc:Choice>
          <mc:Fallback>
            <p:pic>
              <p:nvPicPr>
                <p:cNvPr id="114876" name="Freihand 114875">
                  <a:extLst>
                    <a:ext uri="{FF2B5EF4-FFF2-40B4-BE49-F238E27FC236}">
                      <a16:creationId xmlns:a16="http://schemas.microsoft.com/office/drawing/2014/main" id="{AE8F1E18-82D2-4149-BB70-7F0D8989BB3C}"/>
                    </a:ext>
                  </a:extLst>
                </p:cNvPr>
                <p:cNvPicPr/>
                <p:nvPr/>
              </p:nvPicPr>
              <p:blipFill>
                <a:blip r:embed="rId408"/>
                <a:stretch>
                  <a:fillRect/>
                </a:stretch>
              </p:blipFill>
              <p:spPr>
                <a:xfrm>
                  <a:off x="9464037" y="1331656"/>
                  <a:ext cx="331920" cy="464040"/>
                </a:xfrm>
                <a:prstGeom prst="rect">
                  <a:avLst/>
                </a:prstGeom>
              </p:spPr>
            </p:pic>
          </mc:Fallback>
        </mc:AlternateContent>
        <mc:AlternateContent xmlns:mc="http://schemas.openxmlformats.org/markup-compatibility/2006">
          <mc:Choice xmlns:p14="http://schemas.microsoft.com/office/powerpoint/2010/main" Requires="p14">
            <p:contentPart p14:bwMode="auto" r:id="rId409">
              <p14:nvContentPartPr>
                <p14:cNvPr id="114878" name="Freihand 114877">
                  <a:extLst>
                    <a:ext uri="{FF2B5EF4-FFF2-40B4-BE49-F238E27FC236}">
                      <a16:creationId xmlns:a16="http://schemas.microsoft.com/office/drawing/2014/main" id="{7D0ED744-4CFF-4015-9549-5182AB636031}"/>
                    </a:ext>
                  </a:extLst>
                </p14:cNvPr>
                <p14:cNvContentPartPr/>
                <p14:nvPr/>
              </p14:nvContentPartPr>
              <p14:xfrm>
                <a:off x="11462757" y="2877856"/>
                <a:ext cx="294120" cy="411840"/>
              </p14:xfrm>
            </p:contentPart>
          </mc:Choice>
          <mc:Fallback>
            <p:pic>
              <p:nvPicPr>
                <p:cNvPr id="114878" name="Freihand 114877">
                  <a:extLst>
                    <a:ext uri="{FF2B5EF4-FFF2-40B4-BE49-F238E27FC236}">
                      <a16:creationId xmlns:a16="http://schemas.microsoft.com/office/drawing/2014/main" id="{7D0ED744-4CFF-4015-9549-5182AB636031}"/>
                    </a:ext>
                  </a:extLst>
                </p:cNvPr>
                <p:cNvPicPr/>
                <p:nvPr/>
              </p:nvPicPr>
              <p:blipFill>
                <a:blip r:embed="rId410"/>
                <a:stretch>
                  <a:fillRect/>
                </a:stretch>
              </p:blipFill>
              <p:spPr>
                <a:xfrm>
                  <a:off x="11454117" y="2869216"/>
                  <a:ext cx="311760" cy="429480"/>
                </a:xfrm>
                <a:prstGeom prst="rect">
                  <a:avLst/>
                </a:prstGeom>
              </p:spPr>
            </p:pic>
          </mc:Fallback>
        </mc:AlternateContent>
        <mc:AlternateContent xmlns:mc="http://schemas.openxmlformats.org/markup-compatibility/2006">
          <mc:Choice xmlns:p14="http://schemas.microsoft.com/office/powerpoint/2010/main" Requires="p14">
            <p:contentPart p14:bwMode="auto" r:id="rId411">
              <p14:nvContentPartPr>
                <p14:cNvPr id="114880" name="Freihand 114879">
                  <a:extLst>
                    <a:ext uri="{FF2B5EF4-FFF2-40B4-BE49-F238E27FC236}">
                      <a16:creationId xmlns:a16="http://schemas.microsoft.com/office/drawing/2014/main" id="{39C72A35-699D-4C24-B7AB-B573985AA7D8}"/>
                    </a:ext>
                  </a:extLst>
                </p14:cNvPr>
                <p14:cNvContentPartPr/>
                <p14:nvPr/>
              </p14:nvContentPartPr>
              <p14:xfrm>
                <a:off x="10004757" y="1331296"/>
                <a:ext cx="1403280" cy="1282320"/>
              </p14:xfrm>
            </p:contentPart>
          </mc:Choice>
          <mc:Fallback>
            <p:pic>
              <p:nvPicPr>
                <p:cNvPr id="114880" name="Freihand 114879">
                  <a:extLst>
                    <a:ext uri="{FF2B5EF4-FFF2-40B4-BE49-F238E27FC236}">
                      <a16:creationId xmlns:a16="http://schemas.microsoft.com/office/drawing/2014/main" id="{39C72A35-699D-4C24-B7AB-B573985AA7D8}"/>
                    </a:ext>
                  </a:extLst>
                </p:cNvPr>
                <p:cNvPicPr/>
                <p:nvPr/>
              </p:nvPicPr>
              <p:blipFill>
                <a:blip r:embed="rId412"/>
                <a:stretch>
                  <a:fillRect/>
                </a:stretch>
              </p:blipFill>
              <p:spPr>
                <a:xfrm>
                  <a:off x="9996117" y="1322296"/>
                  <a:ext cx="1420920" cy="1299960"/>
                </a:xfrm>
                <a:prstGeom prst="rect">
                  <a:avLst/>
                </a:prstGeom>
              </p:spPr>
            </p:pic>
          </mc:Fallback>
        </mc:AlternateContent>
        <mc:AlternateContent xmlns:mc="http://schemas.openxmlformats.org/markup-compatibility/2006">
          <mc:Choice xmlns:p14="http://schemas.microsoft.com/office/powerpoint/2010/main" Requires="p14">
            <p:contentPart p14:bwMode="auto" r:id="rId413">
              <p14:nvContentPartPr>
                <p14:cNvPr id="114881" name="Freihand 114880">
                  <a:extLst>
                    <a:ext uri="{FF2B5EF4-FFF2-40B4-BE49-F238E27FC236}">
                      <a16:creationId xmlns:a16="http://schemas.microsoft.com/office/drawing/2014/main" id="{77599D5C-7A5B-495F-9963-DFF12CD5A8AF}"/>
                    </a:ext>
                  </a:extLst>
                </p14:cNvPr>
                <p14:cNvContentPartPr/>
                <p14:nvPr/>
              </p14:nvContentPartPr>
              <p14:xfrm>
                <a:off x="10153437" y="1380256"/>
                <a:ext cx="1269360" cy="926640"/>
              </p14:xfrm>
            </p:contentPart>
          </mc:Choice>
          <mc:Fallback>
            <p:pic>
              <p:nvPicPr>
                <p:cNvPr id="114881" name="Freihand 114880">
                  <a:extLst>
                    <a:ext uri="{FF2B5EF4-FFF2-40B4-BE49-F238E27FC236}">
                      <a16:creationId xmlns:a16="http://schemas.microsoft.com/office/drawing/2014/main" id="{77599D5C-7A5B-495F-9963-DFF12CD5A8AF}"/>
                    </a:ext>
                  </a:extLst>
                </p:cNvPr>
                <p:cNvPicPr/>
                <p:nvPr/>
              </p:nvPicPr>
              <p:blipFill>
                <a:blip r:embed="rId414"/>
                <a:stretch>
                  <a:fillRect/>
                </a:stretch>
              </p:blipFill>
              <p:spPr>
                <a:xfrm>
                  <a:off x="10144797" y="1371616"/>
                  <a:ext cx="1287000" cy="944280"/>
                </a:xfrm>
                <a:prstGeom prst="rect">
                  <a:avLst/>
                </a:prstGeom>
              </p:spPr>
            </p:pic>
          </mc:Fallback>
        </mc:AlternateContent>
        <mc:AlternateContent xmlns:mc="http://schemas.openxmlformats.org/markup-compatibility/2006">
          <mc:Choice xmlns:p14="http://schemas.microsoft.com/office/powerpoint/2010/main" Requires="p14">
            <p:contentPart p14:bwMode="auto" r:id="rId415">
              <p14:nvContentPartPr>
                <p14:cNvPr id="114883" name="Freihand 114882">
                  <a:extLst>
                    <a:ext uri="{FF2B5EF4-FFF2-40B4-BE49-F238E27FC236}">
                      <a16:creationId xmlns:a16="http://schemas.microsoft.com/office/drawing/2014/main" id="{78BFF7FB-E481-42A0-B629-AC08D2DDB944}"/>
                    </a:ext>
                  </a:extLst>
                </p14:cNvPr>
                <p14:cNvContentPartPr/>
                <p14:nvPr/>
              </p14:nvContentPartPr>
              <p14:xfrm>
                <a:off x="10541517" y="1609216"/>
                <a:ext cx="743040" cy="740880"/>
              </p14:xfrm>
            </p:contentPart>
          </mc:Choice>
          <mc:Fallback>
            <p:pic>
              <p:nvPicPr>
                <p:cNvPr id="114883" name="Freihand 114882">
                  <a:extLst>
                    <a:ext uri="{FF2B5EF4-FFF2-40B4-BE49-F238E27FC236}">
                      <a16:creationId xmlns:a16="http://schemas.microsoft.com/office/drawing/2014/main" id="{78BFF7FB-E481-42A0-B629-AC08D2DDB944}"/>
                    </a:ext>
                  </a:extLst>
                </p:cNvPr>
                <p:cNvPicPr/>
                <p:nvPr/>
              </p:nvPicPr>
              <p:blipFill>
                <a:blip r:embed="rId416"/>
                <a:stretch>
                  <a:fillRect/>
                </a:stretch>
              </p:blipFill>
              <p:spPr>
                <a:xfrm>
                  <a:off x="10532517" y="1600216"/>
                  <a:ext cx="760680" cy="758520"/>
                </a:xfrm>
                <a:prstGeom prst="rect">
                  <a:avLst/>
                </a:prstGeom>
              </p:spPr>
            </p:pic>
          </mc:Fallback>
        </mc:AlternateContent>
        <mc:AlternateContent xmlns:mc="http://schemas.openxmlformats.org/markup-compatibility/2006">
          <mc:Choice xmlns:p14="http://schemas.microsoft.com/office/powerpoint/2010/main" Requires="p14">
            <p:contentPart p14:bwMode="auto" r:id="rId417">
              <p14:nvContentPartPr>
                <p14:cNvPr id="114884" name="Freihand 114883">
                  <a:extLst>
                    <a:ext uri="{FF2B5EF4-FFF2-40B4-BE49-F238E27FC236}">
                      <a16:creationId xmlns:a16="http://schemas.microsoft.com/office/drawing/2014/main" id="{FAC402CE-C623-4359-B8A9-1248BB458B05}"/>
                    </a:ext>
                  </a:extLst>
                </p14:cNvPr>
                <p14:cNvContentPartPr/>
                <p14:nvPr/>
              </p14:nvContentPartPr>
              <p14:xfrm>
                <a:off x="11071437" y="1427776"/>
                <a:ext cx="356400" cy="332280"/>
              </p14:xfrm>
            </p:contentPart>
          </mc:Choice>
          <mc:Fallback>
            <p:pic>
              <p:nvPicPr>
                <p:cNvPr id="114884" name="Freihand 114883">
                  <a:extLst>
                    <a:ext uri="{FF2B5EF4-FFF2-40B4-BE49-F238E27FC236}">
                      <a16:creationId xmlns:a16="http://schemas.microsoft.com/office/drawing/2014/main" id="{FAC402CE-C623-4359-B8A9-1248BB458B05}"/>
                    </a:ext>
                  </a:extLst>
                </p:cNvPr>
                <p:cNvPicPr/>
                <p:nvPr/>
              </p:nvPicPr>
              <p:blipFill>
                <a:blip r:embed="rId418"/>
                <a:stretch>
                  <a:fillRect/>
                </a:stretch>
              </p:blipFill>
              <p:spPr>
                <a:xfrm>
                  <a:off x="11062797" y="1419136"/>
                  <a:ext cx="374040" cy="349920"/>
                </a:xfrm>
                <a:prstGeom prst="rect">
                  <a:avLst/>
                </a:prstGeom>
              </p:spPr>
            </p:pic>
          </mc:Fallback>
        </mc:AlternateContent>
        <mc:AlternateContent xmlns:mc="http://schemas.openxmlformats.org/markup-compatibility/2006">
          <mc:Choice xmlns:p14="http://schemas.microsoft.com/office/powerpoint/2010/main" Requires="p14">
            <p:contentPart p14:bwMode="auto" r:id="rId419">
              <p14:nvContentPartPr>
                <p14:cNvPr id="114890" name="Freihand 114889">
                  <a:extLst>
                    <a:ext uri="{FF2B5EF4-FFF2-40B4-BE49-F238E27FC236}">
                      <a16:creationId xmlns:a16="http://schemas.microsoft.com/office/drawing/2014/main" id="{DB928061-D8D8-42B5-A45B-6151E2B335D4}"/>
                    </a:ext>
                  </a:extLst>
                </p14:cNvPr>
                <p14:cNvContentPartPr/>
                <p14:nvPr/>
              </p14:nvContentPartPr>
              <p14:xfrm>
                <a:off x="10105197" y="1327696"/>
                <a:ext cx="152280" cy="264240"/>
              </p14:xfrm>
            </p:contentPart>
          </mc:Choice>
          <mc:Fallback>
            <p:pic>
              <p:nvPicPr>
                <p:cNvPr id="114890" name="Freihand 114889">
                  <a:extLst>
                    <a:ext uri="{FF2B5EF4-FFF2-40B4-BE49-F238E27FC236}">
                      <a16:creationId xmlns:a16="http://schemas.microsoft.com/office/drawing/2014/main" id="{DB928061-D8D8-42B5-A45B-6151E2B335D4}"/>
                    </a:ext>
                  </a:extLst>
                </p:cNvPr>
                <p:cNvPicPr/>
                <p:nvPr/>
              </p:nvPicPr>
              <p:blipFill>
                <a:blip r:embed="rId420"/>
                <a:stretch>
                  <a:fillRect/>
                </a:stretch>
              </p:blipFill>
              <p:spPr>
                <a:xfrm>
                  <a:off x="10096557" y="1318696"/>
                  <a:ext cx="169920" cy="281880"/>
                </a:xfrm>
                <a:prstGeom prst="rect">
                  <a:avLst/>
                </a:prstGeom>
              </p:spPr>
            </p:pic>
          </mc:Fallback>
        </mc:AlternateContent>
        <mc:AlternateContent xmlns:mc="http://schemas.openxmlformats.org/markup-compatibility/2006">
          <mc:Choice xmlns:p14="http://schemas.microsoft.com/office/powerpoint/2010/main" Requires="p14">
            <p:contentPart p14:bwMode="auto" r:id="rId421">
              <p14:nvContentPartPr>
                <p14:cNvPr id="114892" name="Freihand 114891">
                  <a:extLst>
                    <a:ext uri="{FF2B5EF4-FFF2-40B4-BE49-F238E27FC236}">
                      <a16:creationId xmlns:a16="http://schemas.microsoft.com/office/drawing/2014/main" id="{8B70ADCE-5433-44AC-8AAC-5DD236E19EB8}"/>
                    </a:ext>
                  </a:extLst>
                </p14:cNvPr>
                <p14:cNvContentPartPr/>
                <p14:nvPr/>
              </p14:nvContentPartPr>
              <p14:xfrm>
                <a:off x="10676157" y="2134456"/>
                <a:ext cx="72360" cy="43560"/>
              </p14:xfrm>
            </p:contentPart>
          </mc:Choice>
          <mc:Fallback>
            <p:pic>
              <p:nvPicPr>
                <p:cNvPr id="114892" name="Freihand 114891">
                  <a:extLst>
                    <a:ext uri="{FF2B5EF4-FFF2-40B4-BE49-F238E27FC236}">
                      <a16:creationId xmlns:a16="http://schemas.microsoft.com/office/drawing/2014/main" id="{8B70ADCE-5433-44AC-8AAC-5DD236E19EB8}"/>
                    </a:ext>
                  </a:extLst>
                </p:cNvPr>
                <p:cNvPicPr/>
                <p:nvPr/>
              </p:nvPicPr>
              <p:blipFill>
                <a:blip r:embed="rId422"/>
                <a:stretch>
                  <a:fillRect/>
                </a:stretch>
              </p:blipFill>
              <p:spPr>
                <a:xfrm>
                  <a:off x="10667157" y="2125816"/>
                  <a:ext cx="9000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423">
              <p14:nvContentPartPr>
                <p14:cNvPr id="114893" name="Freihand 114892">
                  <a:extLst>
                    <a:ext uri="{FF2B5EF4-FFF2-40B4-BE49-F238E27FC236}">
                      <a16:creationId xmlns:a16="http://schemas.microsoft.com/office/drawing/2014/main" id="{F12C20CE-82EF-4863-9D97-646B25F36286}"/>
                    </a:ext>
                  </a:extLst>
                </p14:cNvPr>
                <p14:cNvContentPartPr/>
                <p14:nvPr/>
              </p14:nvContentPartPr>
              <p14:xfrm>
                <a:off x="10690557" y="419056"/>
                <a:ext cx="872640" cy="1703520"/>
              </p14:xfrm>
            </p:contentPart>
          </mc:Choice>
          <mc:Fallback>
            <p:pic>
              <p:nvPicPr>
                <p:cNvPr id="114893" name="Freihand 114892">
                  <a:extLst>
                    <a:ext uri="{FF2B5EF4-FFF2-40B4-BE49-F238E27FC236}">
                      <a16:creationId xmlns:a16="http://schemas.microsoft.com/office/drawing/2014/main" id="{F12C20CE-82EF-4863-9D97-646B25F36286}"/>
                    </a:ext>
                  </a:extLst>
                </p:cNvPr>
                <p:cNvPicPr/>
                <p:nvPr/>
              </p:nvPicPr>
              <p:blipFill>
                <a:blip r:embed="rId424"/>
                <a:stretch>
                  <a:fillRect/>
                </a:stretch>
              </p:blipFill>
              <p:spPr>
                <a:xfrm>
                  <a:off x="10681917" y="410056"/>
                  <a:ext cx="890280" cy="1721160"/>
                </a:xfrm>
                <a:prstGeom prst="rect">
                  <a:avLst/>
                </a:prstGeom>
              </p:spPr>
            </p:pic>
          </mc:Fallback>
        </mc:AlternateContent>
        <mc:AlternateContent xmlns:mc="http://schemas.openxmlformats.org/markup-compatibility/2006">
          <mc:Choice xmlns:p14="http://schemas.microsoft.com/office/powerpoint/2010/main" Requires="p14">
            <p:contentPart p14:bwMode="auto" r:id="rId425">
              <p14:nvContentPartPr>
                <p14:cNvPr id="114894" name="Freihand 114893">
                  <a:extLst>
                    <a:ext uri="{FF2B5EF4-FFF2-40B4-BE49-F238E27FC236}">
                      <a16:creationId xmlns:a16="http://schemas.microsoft.com/office/drawing/2014/main" id="{8EA891CD-2048-4500-BAFC-43A77D994541}"/>
                    </a:ext>
                  </a:extLst>
                </p14:cNvPr>
                <p14:cNvContentPartPr/>
                <p14:nvPr/>
              </p14:nvContentPartPr>
              <p14:xfrm>
                <a:off x="10833837" y="1916296"/>
                <a:ext cx="284040" cy="241200"/>
              </p14:xfrm>
            </p:contentPart>
          </mc:Choice>
          <mc:Fallback>
            <p:pic>
              <p:nvPicPr>
                <p:cNvPr id="114894" name="Freihand 114893">
                  <a:extLst>
                    <a:ext uri="{FF2B5EF4-FFF2-40B4-BE49-F238E27FC236}">
                      <a16:creationId xmlns:a16="http://schemas.microsoft.com/office/drawing/2014/main" id="{8EA891CD-2048-4500-BAFC-43A77D994541}"/>
                    </a:ext>
                  </a:extLst>
                </p:cNvPr>
                <p:cNvPicPr/>
                <p:nvPr/>
              </p:nvPicPr>
              <p:blipFill>
                <a:blip r:embed="rId426"/>
                <a:stretch>
                  <a:fillRect/>
                </a:stretch>
              </p:blipFill>
              <p:spPr>
                <a:xfrm>
                  <a:off x="10824837" y="1907296"/>
                  <a:ext cx="301680" cy="258840"/>
                </a:xfrm>
                <a:prstGeom prst="rect">
                  <a:avLst/>
                </a:prstGeom>
              </p:spPr>
            </p:pic>
          </mc:Fallback>
        </mc:AlternateContent>
        <mc:AlternateContent xmlns:mc="http://schemas.openxmlformats.org/markup-compatibility/2006">
          <mc:Choice xmlns:p14="http://schemas.microsoft.com/office/powerpoint/2010/main" Requires="p14">
            <p:contentPart p14:bwMode="auto" r:id="rId427">
              <p14:nvContentPartPr>
                <p14:cNvPr id="114895" name="Freihand 114894">
                  <a:extLst>
                    <a:ext uri="{FF2B5EF4-FFF2-40B4-BE49-F238E27FC236}">
                      <a16:creationId xmlns:a16="http://schemas.microsoft.com/office/drawing/2014/main" id="{91EA5113-17D4-4FC3-B2D0-EA90D7315346}"/>
                    </a:ext>
                  </a:extLst>
                </p14:cNvPr>
                <p14:cNvContentPartPr/>
                <p14:nvPr/>
              </p14:nvContentPartPr>
              <p14:xfrm>
                <a:off x="10141197" y="210976"/>
                <a:ext cx="193680" cy="257400"/>
              </p14:xfrm>
            </p:contentPart>
          </mc:Choice>
          <mc:Fallback>
            <p:pic>
              <p:nvPicPr>
                <p:cNvPr id="114895" name="Freihand 114894">
                  <a:extLst>
                    <a:ext uri="{FF2B5EF4-FFF2-40B4-BE49-F238E27FC236}">
                      <a16:creationId xmlns:a16="http://schemas.microsoft.com/office/drawing/2014/main" id="{91EA5113-17D4-4FC3-B2D0-EA90D7315346}"/>
                    </a:ext>
                  </a:extLst>
                </p:cNvPr>
                <p:cNvPicPr/>
                <p:nvPr/>
              </p:nvPicPr>
              <p:blipFill>
                <a:blip r:embed="rId428"/>
                <a:stretch>
                  <a:fillRect/>
                </a:stretch>
              </p:blipFill>
              <p:spPr>
                <a:xfrm>
                  <a:off x="10132557" y="202336"/>
                  <a:ext cx="211320" cy="275040"/>
                </a:xfrm>
                <a:prstGeom prst="rect">
                  <a:avLst/>
                </a:prstGeom>
              </p:spPr>
            </p:pic>
          </mc:Fallback>
        </mc:AlternateContent>
        <mc:AlternateContent xmlns:mc="http://schemas.openxmlformats.org/markup-compatibility/2006">
          <mc:Choice xmlns:p14="http://schemas.microsoft.com/office/powerpoint/2010/main" Requires="p14">
            <p:contentPart p14:bwMode="auto" r:id="rId429">
              <p14:nvContentPartPr>
                <p14:cNvPr id="114896" name="Freihand 114895">
                  <a:extLst>
                    <a:ext uri="{FF2B5EF4-FFF2-40B4-BE49-F238E27FC236}">
                      <a16:creationId xmlns:a16="http://schemas.microsoft.com/office/drawing/2014/main" id="{C2888C22-742B-42FB-8555-7607EFCD4541}"/>
                    </a:ext>
                  </a:extLst>
                </p14:cNvPr>
                <p14:cNvContentPartPr/>
                <p14:nvPr/>
              </p14:nvContentPartPr>
              <p14:xfrm>
                <a:off x="10351437" y="280816"/>
                <a:ext cx="265680" cy="124560"/>
              </p14:xfrm>
            </p:contentPart>
          </mc:Choice>
          <mc:Fallback>
            <p:pic>
              <p:nvPicPr>
                <p:cNvPr id="114896" name="Freihand 114895">
                  <a:extLst>
                    <a:ext uri="{FF2B5EF4-FFF2-40B4-BE49-F238E27FC236}">
                      <a16:creationId xmlns:a16="http://schemas.microsoft.com/office/drawing/2014/main" id="{C2888C22-742B-42FB-8555-7607EFCD4541}"/>
                    </a:ext>
                  </a:extLst>
                </p:cNvPr>
                <p:cNvPicPr/>
                <p:nvPr/>
              </p:nvPicPr>
              <p:blipFill>
                <a:blip r:embed="rId430"/>
                <a:stretch>
                  <a:fillRect/>
                </a:stretch>
              </p:blipFill>
              <p:spPr>
                <a:xfrm>
                  <a:off x="10342437" y="272176"/>
                  <a:ext cx="283320" cy="142200"/>
                </a:xfrm>
                <a:prstGeom prst="rect">
                  <a:avLst/>
                </a:prstGeom>
              </p:spPr>
            </p:pic>
          </mc:Fallback>
        </mc:AlternateContent>
        <mc:AlternateContent xmlns:mc="http://schemas.openxmlformats.org/markup-compatibility/2006">
          <mc:Choice xmlns:p14="http://schemas.microsoft.com/office/powerpoint/2010/main" Requires="p14">
            <p:contentPart p14:bwMode="auto" r:id="rId431">
              <p14:nvContentPartPr>
                <p14:cNvPr id="114897" name="Freihand 114896">
                  <a:extLst>
                    <a:ext uri="{FF2B5EF4-FFF2-40B4-BE49-F238E27FC236}">
                      <a16:creationId xmlns:a16="http://schemas.microsoft.com/office/drawing/2014/main" id="{FAA67832-DABF-406A-9EBC-69358B249554}"/>
                    </a:ext>
                  </a:extLst>
                </p14:cNvPr>
                <p14:cNvContentPartPr/>
                <p14:nvPr/>
              </p14:nvContentPartPr>
              <p14:xfrm>
                <a:off x="10640157" y="241216"/>
                <a:ext cx="174960" cy="75240"/>
              </p14:xfrm>
            </p:contentPart>
          </mc:Choice>
          <mc:Fallback>
            <p:pic>
              <p:nvPicPr>
                <p:cNvPr id="114897" name="Freihand 114896">
                  <a:extLst>
                    <a:ext uri="{FF2B5EF4-FFF2-40B4-BE49-F238E27FC236}">
                      <a16:creationId xmlns:a16="http://schemas.microsoft.com/office/drawing/2014/main" id="{FAA67832-DABF-406A-9EBC-69358B249554}"/>
                    </a:ext>
                  </a:extLst>
                </p:cNvPr>
                <p:cNvPicPr/>
                <p:nvPr/>
              </p:nvPicPr>
              <p:blipFill>
                <a:blip r:embed="rId432"/>
                <a:stretch>
                  <a:fillRect/>
                </a:stretch>
              </p:blipFill>
              <p:spPr>
                <a:xfrm>
                  <a:off x="10631157" y="232216"/>
                  <a:ext cx="19260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433">
              <p14:nvContentPartPr>
                <p14:cNvPr id="114898" name="Freihand 114897">
                  <a:extLst>
                    <a:ext uri="{FF2B5EF4-FFF2-40B4-BE49-F238E27FC236}">
                      <a16:creationId xmlns:a16="http://schemas.microsoft.com/office/drawing/2014/main" id="{37C84D4B-EFC8-49F7-845A-1918B7F6713B}"/>
                    </a:ext>
                  </a:extLst>
                </p14:cNvPr>
                <p14:cNvContentPartPr/>
                <p14:nvPr/>
              </p14:nvContentPartPr>
              <p14:xfrm>
                <a:off x="10827357" y="150496"/>
                <a:ext cx="226080" cy="151200"/>
              </p14:xfrm>
            </p:contentPart>
          </mc:Choice>
          <mc:Fallback>
            <p:pic>
              <p:nvPicPr>
                <p:cNvPr id="114898" name="Freihand 114897">
                  <a:extLst>
                    <a:ext uri="{FF2B5EF4-FFF2-40B4-BE49-F238E27FC236}">
                      <a16:creationId xmlns:a16="http://schemas.microsoft.com/office/drawing/2014/main" id="{37C84D4B-EFC8-49F7-845A-1918B7F6713B}"/>
                    </a:ext>
                  </a:extLst>
                </p:cNvPr>
                <p:cNvPicPr/>
                <p:nvPr/>
              </p:nvPicPr>
              <p:blipFill>
                <a:blip r:embed="rId434"/>
                <a:stretch>
                  <a:fillRect/>
                </a:stretch>
              </p:blipFill>
              <p:spPr>
                <a:xfrm>
                  <a:off x="10818357" y="141496"/>
                  <a:ext cx="243720" cy="168840"/>
                </a:xfrm>
                <a:prstGeom prst="rect">
                  <a:avLst/>
                </a:prstGeom>
              </p:spPr>
            </p:pic>
          </mc:Fallback>
        </mc:AlternateContent>
        <mc:AlternateContent xmlns:mc="http://schemas.openxmlformats.org/markup-compatibility/2006">
          <mc:Choice xmlns:p14="http://schemas.microsoft.com/office/powerpoint/2010/main" Requires="p14">
            <p:contentPart p14:bwMode="auto" r:id="rId435">
              <p14:nvContentPartPr>
                <p14:cNvPr id="114899" name="Freihand 114898">
                  <a:extLst>
                    <a:ext uri="{FF2B5EF4-FFF2-40B4-BE49-F238E27FC236}">
                      <a16:creationId xmlns:a16="http://schemas.microsoft.com/office/drawing/2014/main" id="{B47237B1-AE37-42AD-8D03-E394DEDC8156}"/>
                    </a:ext>
                  </a:extLst>
                </p14:cNvPr>
                <p14:cNvContentPartPr/>
                <p14:nvPr/>
              </p14:nvContentPartPr>
              <p14:xfrm>
                <a:off x="11052717" y="320056"/>
                <a:ext cx="88920" cy="117360"/>
              </p14:xfrm>
            </p:contentPart>
          </mc:Choice>
          <mc:Fallback>
            <p:pic>
              <p:nvPicPr>
                <p:cNvPr id="114899" name="Freihand 114898">
                  <a:extLst>
                    <a:ext uri="{FF2B5EF4-FFF2-40B4-BE49-F238E27FC236}">
                      <a16:creationId xmlns:a16="http://schemas.microsoft.com/office/drawing/2014/main" id="{B47237B1-AE37-42AD-8D03-E394DEDC8156}"/>
                    </a:ext>
                  </a:extLst>
                </p:cNvPr>
                <p:cNvPicPr/>
                <p:nvPr/>
              </p:nvPicPr>
              <p:blipFill>
                <a:blip r:embed="rId436"/>
                <a:stretch>
                  <a:fillRect/>
                </a:stretch>
              </p:blipFill>
              <p:spPr>
                <a:xfrm>
                  <a:off x="11044077" y="311056"/>
                  <a:ext cx="106560" cy="135000"/>
                </a:xfrm>
                <a:prstGeom prst="rect">
                  <a:avLst/>
                </a:prstGeom>
              </p:spPr>
            </p:pic>
          </mc:Fallback>
        </mc:AlternateContent>
        <mc:AlternateContent xmlns:mc="http://schemas.openxmlformats.org/markup-compatibility/2006">
          <mc:Choice xmlns:p14="http://schemas.microsoft.com/office/powerpoint/2010/main" Requires="p14">
            <p:contentPart p14:bwMode="auto" r:id="rId437">
              <p14:nvContentPartPr>
                <p14:cNvPr id="114900" name="Freihand 114899">
                  <a:extLst>
                    <a:ext uri="{FF2B5EF4-FFF2-40B4-BE49-F238E27FC236}">
                      <a16:creationId xmlns:a16="http://schemas.microsoft.com/office/drawing/2014/main" id="{A02DAEF4-D2BD-4BF0-A079-8B30E845C3C2}"/>
                    </a:ext>
                  </a:extLst>
                </p14:cNvPr>
                <p14:cNvContentPartPr/>
                <p14:nvPr/>
              </p14:nvContentPartPr>
              <p14:xfrm>
                <a:off x="11170437" y="301696"/>
                <a:ext cx="240120" cy="249120"/>
              </p14:xfrm>
            </p:contentPart>
          </mc:Choice>
          <mc:Fallback>
            <p:pic>
              <p:nvPicPr>
                <p:cNvPr id="114900" name="Freihand 114899">
                  <a:extLst>
                    <a:ext uri="{FF2B5EF4-FFF2-40B4-BE49-F238E27FC236}">
                      <a16:creationId xmlns:a16="http://schemas.microsoft.com/office/drawing/2014/main" id="{A02DAEF4-D2BD-4BF0-A079-8B30E845C3C2}"/>
                    </a:ext>
                  </a:extLst>
                </p:cNvPr>
                <p:cNvPicPr/>
                <p:nvPr/>
              </p:nvPicPr>
              <p:blipFill>
                <a:blip r:embed="rId438"/>
                <a:stretch>
                  <a:fillRect/>
                </a:stretch>
              </p:blipFill>
              <p:spPr>
                <a:xfrm>
                  <a:off x="11161797" y="293056"/>
                  <a:ext cx="257760" cy="266760"/>
                </a:xfrm>
                <a:prstGeom prst="rect">
                  <a:avLst/>
                </a:prstGeom>
              </p:spPr>
            </p:pic>
          </mc:Fallback>
        </mc:AlternateContent>
        <mc:AlternateContent xmlns:mc="http://schemas.openxmlformats.org/markup-compatibility/2006">
          <mc:Choice xmlns:p14="http://schemas.microsoft.com/office/powerpoint/2010/main" Requires="p14">
            <p:contentPart p14:bwMode="auto" r:id="rId439">
              <p14:nvContentPartPr>
                <p14:cNvPr id="114901" name="Freihand 114900">
                  <a:extLst>
                    <a:ext uri="{FF2B5EF4-FFF2-40B4-BE49-F238E27FC236}">
                      <a16:creationId xmlns:a16="http://schemas.microsoft.com/office/drawing/2014/main" id="{F4615633-93C8-4FBA-9514-5F63AFE24782}"/>
                    </a:ext>
                  </a:extLst>
                </p14:cNvPr>
                <p14:cNvContentPartPr/>
                <p14:nvPr/>
              </p14:nvContentPartPr>
              <p14:xfrm>
                <a:off x="11453037" y="230776"/>
                <a:ext cx="101160" cy="184680"/>
              </p14:xfrm>
            </p:contentPart>
          </mc:Choice>
          <mc:Fallback>
            <p:pic>
              <p:nvPicPr>
                <p:cNvPr id="114901" name="Freihand 114900">
                  <a:extLst>
                    <a:ext uri="{FF2B5EF4-FFF2-40B4-BE49-F238E27FC236}">
                      <a16:creationId xmlns:a16="http://schemas.microsoft.com/office/drawing/2014/main" id="{F4615633-93C8-4FBA-9514-5F63AFE24782}"/>
                    </a:ext>
                  </a:extLst>
                </p:cNvPr>
                <p:cNvPicPr/>
                <p:nvPr/>
              </p:nvPicPr>
              <p:blipFill>
                <a:blip r:embed="rId440"/>
                <a:stretch>
                  <a:fillRect/>
                </a:stretch>
              </p:blipFill>
              <p:spPr>
                <a:xfrm>
                  <a:off x="11444397" y="221776"/>
                  <a:ext cx="118800" cy="202320"/>
                </a:xfrm>
                <a:prstGeom prst="rect">
                  <a:avLst/>
                </a:prstGeom>
              </p:spPr>
            </p:pic>
          </mc:Fallback>
        </mc:AlternateContent>
        <mc:AlternateContent xmlns:mc="http://schemas.openxmlformats.org/markup-compatibility/2006">
          <mc:Choice xmlns:p14="http://schemas.microsoft.com/office/powerpoint/2010/main" Requires="p14">
            <p:contentPart p14:bwMode="auto" r:id="rId441">
              <p14:nvContentPartPr>
                <p14:cNvPr id="114902" name="Freihand 114901">
                  <a:extLst>
                    <a:ext uri="{FF2B5EF4-FFF2-40B4-BE49-F238E27FC236}">
                      <a16:creationId xmlns:a16="http://schemas.microsoft.com/office/drawing/2014/main" id="{6D80D25F-9FEF-41AD-BD4E-4C53FDFFC464}"/>
                    </a:ext>
                  </a:extLst>
                </p14:cNvPr>
                <p14:cNvContentPartPr/>
                <p14:nvPr/>
              </p14:nvContentPartPr>
              <p14:xfrm>
                <a:off x="11558517" y="251656"/>
                <a:ext cx="360" cy="360"/>
              </p14:xfrm>
            </p:contentPart>
          </mc:Choice>
          <mc:Fallback>
            <p:pic>
              <p:nvPicPr>
                <p:cNvPr id="114902" name="Freihand 114901">
                  <a:extLst>
                    <a:ext uri="{FF2B5EF4-FFF2-40B4-BE49-F238E27FC236}">
                      <a16:creationId xmlns:a16="http://schemas.microsoft.com/office/drawing/2014/main" id="{6D80D25F-9FEF-41AD-BD4E-4C53FDFFC464}"/>
                    </a:ext>
                  </a:extLst>
                </p:cNvPr>
                <p:cNvPicPr/>
                <p:nvPr/>
              </p:nvPicPr>
              <p:blipFill>
                <a:blip r:embed="rId220"/>
                <a:stretch>
                  <a:fillRect/>
                </a:stretch>
              </p:blipFill>
              <p:spPr>
                <a:xfrm>
                  <a:off x="11549877" y="24265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442">
              <p14:nvContentPartPr>
                <p14:cNvPr id="114903" name="Freihand 114902">
                  <a:extLst>
                    <a:ext uri="{FF2B5EF4-FFF2-40B4-BE49-F238E27FC236}">
                      <a16:creationId xmlns:a16="http://schemas.microsoft.com/office/drawing/2014/main" id="{1A8E4A3B-B4F4-4062-B089-D9F19F8EFC92}"/>
                    </a:ext>
                  </a:extLst>
                </p14:cNvPr>
                <p14:cNvContentPartPr/>
                <p14:nvPr/>
              </p14:nvContentPartPr>
              <p14:xfrm>
                <a:off x="11597757" y="279016"/>
                <a:ext cx="55800" cy="142560"/>
              </p14:xfrm>
            </p:contentPart>
          </mc:Choice>
          <mc:Fallback>
            <p:pic>
              <p:nvPicPr>
                <p:cNvPr id="114903" name="Freihand 114902">
                  <a:extLst>
                    <a:ext uri="{FF2B5EF4-FFF2-40B4-BE49-F238E27FC236}">
                      <a16:creationId xmlns:a16="http://schemas.microsoft.com/office/drawing/2014/main" id="{1A8E4A3B-B4F4-4062-B089-D9F19F8EFC92}"/>
                    </a:ext>
                  </a:extLst>
                </p:cNvPr>
                <p:cNvPicPr/>
                <p:nvPr/>
              </p:nvPicPr>
              <p:blipFill>
                <a:blip r:embed="rId443"/>
                <a:stretch>
                  <a:fillRect/>
                </a:stretch>
              </p:blipFill>
              <p:spPr>
                <a:xfrm>
                  <a:off x="11589117" y="270376"/>
                  <a:ext cx="73440" cy="160200"/>
                </a:xfrm>
                <a:prstGeom prst="rect">
                  <a:avLst/>
                </a:prstGeom>
              </p:spPr>
            </p:pic>
          </mc:Fallback>
        </mc:AlternateContent>
        <mc:AlternateContent xmlns:mc="http://schemas.openxmlformats.org/markup-compatibility/2006">
          <mc:Choice xmlns:p14="http://schemas.microsoft.com/office/powerpoint/2010/main" Requires="p14">
            <p:contentPart p14:bwMode="auto" r:id="rId444">
              <p14:nvContentPartPr>
                <p14:cNvPr id="114904" name="Freihand 114903">
                  <a:extLst>
                    <a:ext uri="{FF2B5EF4-FFF2-40B4-BE49-F238E27FC236}">
                      <a16:creationId xmlns:a16="http://schemas.microsoft.com/office/drawing/2014/main" id="{317B80C2-0846-448C-831D-54111A4F31D1}"/>
                    </a:ext>
                  </a:extLst>
                </p14:cNvPr>
                <p14:cNvContentPartPr/>
                <p14:nvPr/>
              </p14:nvContentPartPr>
              <p14:xfrm>
                <a:off x="11663637" y="351016"/>
                <a:ext cx="294840" cy="59760"/>
              </p14:xfrm>
            </p:contentPart>
          </mc:Choice>
          <mc:Fallback>
            <p:pic>
              <p:nvPicPr>
                <p:cNvPr id="114904" name="Freihand 114903">
                  <a:extLst>
                    <a:ext uri="{FF2B5EF4-FFF2-40B4-BE49-F238E27FC236}">
                      <a16:creationId xmlns:a16="http://schemas.microsoft.com/office/drawing/2014/main" id="{317B80C2-0846-448C-831D-54111A4F31D1}"/>
                    </a:ext>
                  </a:extLst>
                </p:cNvPr>
                <p:cNvPicPr/>
                <p:nvPr/>
              </p:nvPicPr>
              <p:blipFill>
                <a:blip r:embed="rId445"/>
                <a:stretch>
                  <a:fillRect/>
                </a:stretch>
              </p:blipFill>
              <p:spPr>
                <a:xfrm>
                  <a:off x="11654637" y="342016"/>
                  <a:ext cx="312480" cy="77400"/>
                </a:xfrm>
                <a:prstGeom prst="rect">
                  <a:avLst/>
                </a:prstGeom>
              </p:spPr>
            </p:pic>
          </mc:Fallback>
        </mc:AlternateContent>
        <mc:AlternateContent xmlns:mc="http://schemas.openxmlformats.org/markup-compatibility/2006">
          <mc:Choice xmlns:p14="http://schemas.microsoft.com/office/powerpoint/2010/main" Requires="p14">
            <p:contentPart p14:bwMode="auto" r:id="rId446">
              <p14:nvContentPartPr>
                <p14:cNvPr id="114905" name="Freihand 114904">
                  <a:extLst>
                    <a:ext uri="{FF2B5EF4-FFF2-40B4-BE49-F238E27FC236}">
                      <a16:creationId xmlns:a16="http://schemas.microsoft.com/office/drawing/2014/main" id="{27ACE11A-B47D-4BE6-A2BC-3846D21760E7}"/>
                    </a:ext>
                  </a:extLst>
                </p14:cNvPr>
                <p14:cNvContentPartPr/>
                <p14:nvPr/>
              </p14:nvContentPartPr>
              <p14:xfrm>
                <a:off x="11986557" y="196216"/>
                <a:ext cx="58320" cy="178200"/>
              </p14:xfrm>
            </p:contentPart>
          </mc:Choice>
          <mc:Fallback>
            <p:pic>
              <p:nvPicPr>
                <p:cNvPr id="114905" name="Freihand 114904">
                  <a:extLst>
                    <a:ext uri="{FF2B5EF4-FFF2-40B4-BE49-F238E27FC236}">
                      <a16:creationId xmlns:a16="http://schemas.microsoft.com/office/drawing/2014/main" id="{27ACE11A-B47D-4BE6-A2BC-3846D21760E7}"/>
                    </a:ext>
                  </a:extLst>
                </p:cNvPr>
                <p:cNvPicPr/>
                <p:nvPr/>
              </p:nvPicPr>
              <p:blipFill>
                <a:blip r:embed="rId447"/>
                <a:stretch>
                  <a:fillRect/>
                </a:stretch>
              </p:blipFill>
              <p:spPr>
                <a:xfrm>
                  <a:off x="11977557" y="187576"/>
                  <a:ext cx="7596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448">
              <p14:nvContentPartPr>
                <p14:cNvPr id="114906" name="Freihand 114905">
                  <a:extLst>
                    <a:ext uri="{FF2B5EF4-FFF2-40B4-BE49-F238E27FC236}">
                      <a16:creationId xmlns:a16="http://schemas.microsoft.com/office/drawing/2014/main" id="{4FB553C6-9C0D-4662-A1F1-88AFBC68E175}"/>
                    </a:ext>
                  </a:extLst>
                </p14:cNvPr>
                <p14:cNvContentPartPr/>
                <p14:nvPr/>
              </p14:nvContentPartPr>
              <p14:xfrm>
                <a:off x="12017517" y="460096"/>
                <a:ext cx="10800" cy="12240"/>
              </p14:xfrm>
            </p:contentPart>
          </mc:Choice>
          <mc:Fallback>
            <p:pic>
              <p:nvPicPr>
                <p:cNvPr id="114906" name="Freihand 114905">
                  <a:extLst>
                    <a:ext uri="{FF2B5EF4-FFF2-40B4-BE49-F238E27FC236}">
                      <a16:creationId xmlns:a16="http://schemas.microsoft.com/office/drawing/2014/main" id="{4FB553C6-9C0D-4662-A1F1-88AFBC68E175}"/>
                    </a:ext>
                  </a:extLst>
                </p:cNvPr>
                <p:cNvPicPr/>
                <p:nvPr/>
              </p:nvPicPr>
              <p:blipFill>
                <a:blip r:embed="rId449"/>
                <a:stretch>
                  <a:fillRect/>
                </a:stretch>
              </p:blipFill>
              <p:spPr>
                <a:xfrm>
                  <a:off x="12008517" y="451456"/>
                  <a:ext cx="2844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450">
              <p14:nvContentPartPr>
                <p14:cNvPr id="114911" name="Freihand 114910">
                  <a:extLst>
                    <a:ext uri="{FF2B5EF4-FFF2-40B4-BE49-F238E27FC236}">
                      <a16:creationId xmlns:a16="http://schemas.microsoft.com/office/drawing/2014/main" id="{85469CDE-D541-4FCC-A321-C8740BDAFAA3}"/>
                    </a:ext>
                  </a:extLst>
                </p14:cNvPr>
                <p14:cNvContentPartPr/>
                <p14:nvPr/>
              </p14:nvContentPartPr>
              <p14:xfrm>
                <a:off x="8036277" y="1802896"/>
                <a:ext cx="1526400" cy="35640"/>
              </p14:xfrm>
            </p:contentPart>
          </mc:Choice>
          <mc:Fallback>
            <p:pic>
              <p:nvPicPr>
                <p:cNvPr id="114911" name="Freihand 114910">
                  <a:extLst>
                    <a:ext uri="{FF2B5EF4-FFF2-40B4-BE49-F238E27FC236}">
                      <a16:creationId xmlns:a16="http://schemas.microsoft.com/office/drawing/2014/main" id="{85469CDE-D541-4FCC-A321-C8740BDAFAA3}"/>
                    </a:ext>
                  </a:extLst>
                </p:cNvPr>
                <p:cNvPicPr/>
                <p:nvPr/>
              </p:nvPicPr>
              <p:blipFill>
                <a:blip r:embed="rId451"/>
                <a:stretch>
                  <a:fillRect/>
                </a:stretch>
              </p:blipFill>
              <p:spPr>
                <a:xfrm>
                  <a:off x="8027277" y="1794256"/>
                  <a:ext cx="1544040" cy="532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52">
            <p14:nvContentPartPr>
              <p14:cNvPr id="114912" name="Freihand 114911">
                <a:extLst>
                  <a:ext uri="{FF2B5EF4-FFF2-40B4-BE49-F238E27FC236}">
                    <a16:creationId xmlns:a16="http://schemas.microsoft.com/office/drawing/2014/main" id="{F2CF2A4E-5630-4C3F-B8F8-FF1F8408DDB2}"/>
                  </a:ext>
                </a:extLst>
              </p14:cNvPr>
              <p14:cNvContentPartPr/>
              <p14:nvPr/>
            </p14:nvContentPartPr>
            <p14:xfrm>
              <a:off x="1375557" y="2190256"/>
              <a:ext cx="2684520" cy="69480"/>
            </p14:xfrm>
          </p:contentPart>
        </mc:Choice>
        <mc:Fallback>
          <p:pic>
            <p:nvPicPr>
              <p:cNvPr id="114912" name="Freihand 114911">
                <a:extLst>
                  <a:ext uri="{FF2B5EF4-FFF2-40B4-BE49-F238E27FC236}">
                    <a16:creationId xmlns:a16="http://schemas.microsoft.com/office/drawing/2014/main" id="{F2CF2A4E-5630-4C3F-B8F8-FF1F8408DDB2}"/>
                  </a:ext>
                </a:extLst>
              </p:cNvPr>
              <p:cNvPicPr/>
              <p:nvPr/>
            </p:nvPicPr>
            <p:blipFill>
              <a:blip r:embed="rId453"/>
              <a:stretch>
                <a:fillRect/>
              </a:stretch>
            </p:blipFill>
            <p:spPr>
              <a:xfrm>
                <a:off x="1366917" y="2181256"/>
                <a:ext cx="2702160" cy="87120"/>
              </a:xfrm>
              <a:prstGeom prst="rect">
                <a:avLst/>
              </a:prstGeom>
            </p:spPr>
          </p:pic>
        </mc:Fallback>
      </mc:AlternateContent>
      <mc:AlternateContent xmlns:mc="http://schemas.openxmlformats.org/markup-compatibility/2006">
        <mc:Choice xmlns:p14="http://schemas.microsoft.com/office/powerpoint/2010/main" Requires="p14">
          <p:contentPart p14:bwMode="auto" r:id="rId454">
            <p14:nvContentPartPr>
              <p14:cNvPr id="114914" name="Freihand 114913">
                <a:extLst>
                  <a:ext uri="{FF2B5EF4-FFF2-40B4-BE49-F238E27FC236}">
                    <a16:creationId xmlns:a16="http://schemas.microsoft.com/office/drawing/2014/main" id="{AC000E7A-8B9D-4A6A-98AA-3AF2D8CDE7E0}"/>
                  </a:ext>
                </a:extLst>
              </p14:cNvPr>
              <p14:cNvContentPartPr/>
              <p14:nvPr/>
            </p14:nvContentPartPr>
            <p14:xfrm>
              <a:off x="6210717" y="3706216"/>
              <a:ext cx="3420720" cy="113760"/>
            </p14:xfrm>
          </p:contentPart>
        </mc:Choice>
        <mc:Fallback>
          <p:pic>
            <p:nvPicPr>
              <p:cNvPr id="114914" name="Freihand 114913">
                <a:extLst>
                  <a:ext uri="{FF2B5EF4-FFF2-40B4-BE49-F238E27FC236}">
                    <a16:creationId xmlns:a16="http://schemas.microsoft.com/office/drawing/2014/main" id="{AC000E7A-8B9D-4A6A-98AA-3AF2D8CDE7E0}"/>
                  </a:ext>
                </a:extLst>
              </p:cNvPr>
              <p:cNvPicPr/>
              <p:nvPr/>
            </p:nvPicPr>
            <p:blipFill>
              <a:blip r:embed="rId455"/>
              <a:stretch>
                <a:fillRect/>
              </a:stretch>
            </p:blipFill>
            <p:spPr>
              <a:xfrm>
                <a:off x="6202077" y="3697576"/>
                <a:ext cx="3438360" cy="131400"/>
              </a:xfrm>
              <a:prstGeom prst="rect">
                <a:avLst/>
              </a:prstGeom>
            </p:spPr>
          </p:pic>
        </mc:Fallback>
      </mc:AlternateContent>
      <mc:AlternateContent xmlns:mc="http://schemas.openxmlformats.org/markup-compatibility/2006">
        <mc:Choice xmlns:p14="http://schemas.microsoft.com/office/powerpoint/2010/main" Requires="p14">
          <p:contentPart p14:bwMode="auto" r:id="rId456">
            <p14:nvContentPartPr>
              <p14:cNvPr id="114915" name="Freihand 114914">
                <a:extLst>
                  <a:ext uri="{FF2B5EF4-FFF2-40B4-BE49-F238E27FC236}">
                    <a16:creationId xmlns:a16="http://schemas.microsoft.com/office/drawing/2014/main" id="{5FA63D8D-657F-4BC9-98E8-45D115D6D66F}"/>
                  </a:ext>
                </a:extLst>
              </p14:cNvPr>
              <p14:cNvContentPartPr/>
              <p14:nvPr/>
            </p14:nvContentPartPr>
            <p14:xfrm>
              <a:off x="4769277" y="4098976"/>
              <a:ext cx="3971520" cy="44640"/>
            </p14:xfrm>
          </p:contentPart>
        </mc:Choice>
        <mc:Fallback>
          <p:pic>
            <p:nvPicPr>
              <p:cNvPr id="114915" name="Freihand 114914">
                <a:extLst>
                  <a:ext uri="{FF2B5EF4-FFF2-40B4-BE49-F238E27FC236}">
                    <a16:creationId xmlns:a16="http://schemas.microsoft.com/office/drawing/2014/main" id="{5FA63D8D-657F-4BC9-98E8-45D115D6D66F}"/>
                  </a:ext>
                </a:extLst>
              </p:cNvPr>
              <p:cNvPicPr/>
              <p:nvPr/>
            </p:nvPicPr>
            <p:blipFill>
              <a:blip r:embed="rId457"/>
              <a:stretch>
                <a:fillRect/>
              </a:stretch>
            </p:blipFill>
            <p:spPr>
              <a:xfrm>
                <a:off x="4760637" y="4089976"/>
                <a:ext cx="3989160" cy="62280"/>
              </a:xfrm>
              <a:prstGeom prst="rect">
                <a:avLst/>
              </a:prstGeom>
            </p:spPr>
          </p:pic>
        </mc:Fallback>
      </mc:AlternateContent>
      <mc:AlternateContent xmlns:mc="http://schemas.openxmlformats.org/markup-compatibility/2006">
        <mc:Choice xmlns:p14="http://schemas.microsoft.com/office/powerpoint/2010/main" Requires="p14">
          <p:contentPart p14:bwMode="auto" r:id="rId458">
            <p14:nvContentPartPr>
              <p14:cNvPr id="114916" name="Freihand 114915">
                <a:extLst>
                  <a:ext uri="{FF2B5EF4-FFF2-40B4-BE49-F238E27FC236}">
                    <a16:creationId xmlns:a16="http://schemas.microsoft.com/office/drawing/2014/main" id="{E348E314-95AE-48CB-AB24-DB7450472E66}"/>
                  </a:ext>
                </a:extLst>
              </p14:cNvPr>
              <p14:cNvContentPartPr/>
              <p14:nvPr/>
            </p14:nvContentPartPr>
            <p14:xfrm>
              <a:off x="1318317" y="4465816"/>
              <a:ext cx="2954880" cy="49680"/>
            </p14:xfrm>
          </p:contentPart>
        </mc:Choice>
        <mc:Fallback>
          <p:pic>
            <p:nvPicPr>
              <p:cNvPr id="114916" name="Freihand 114915">
                <a:extLst>
                  <a:ext uri="{FF2B5EF4-FFF2-40B4-BE49-F238E27FC236}">
                    <a16:creationId xmlns:a16="http://schemas.microsoft.com/office/drawing/2014/main" id="{E348E314-95AE-48CB-AB24-DB7450472E66}"/>
                  </a:ext>
                </a:extLst>
              </p:cNvPr>
              <p:cNvPicPr/>
              <p:nvPr/>
            </p:nvPicPr>
            <p:blipFill>
              <a:blip r:embed="rId459"/>
              <a:stretch>
                <a:fillRect/>
              </a:stretch>
            </p:blipFill>
            <p:spPr>
              <a:xfrm>
                <a:off x="1309317" y="4456816"/>
                <a:ext cx="2972520" cy="67320"/>
              </a:xfrm>
              <a:prstGeom prst="rect">
                <a:avLst/>
              </a:prstGeom>
            </p:spPr>
          </p:pic>
        </mc:Fallback>
      </mc:AlternateContent>
      <mc:AlternateContent xmlns:mc="http://schemas.openxmlformats.org/markup-compatibility/2006">
        <mc:Choice xmlns:p14="http://schemas.microsoft.com/office/powerpoint/2010/main" Requires="p14">
          <p:contentPart p14:bwMode="auto" r:id="rId460">
            <p14:nvContentPartPr>
              <p14:cNvPr id="114917" name="Freihand 114916">
                <a:extLst>
                  <a:ext uri="{FF2B5EF4-FFF2-40B4-BE49-F238E27FC236}">
                    <a16:creationId xmlns:a16="http://schemas.microsoft.com/office/drawing/2014/main" id="{DD964430-9389-4982-8A36-42944F9AF001}"/>
                  </a:ext>
                </a:extLst>
              </p14:cNvPr>
              <p14:cNvContentPartPr/>
              <p14:nvPr/>
            </p14:nvContentPartPr>
            <p14:xfrm>
              <a:off x="4960437" y="4030936"/>
              <a:ext cx="3290040" cy="558000"/>
            </p14:xfrm>
          </p:contentPart>
        </mc:Choice>
        <mc:Fallback>
          <p:pic>
            <p:nvPicPr>
              <p:cNvPr id="114917" name="Freihand 114916">
                <a:extLst>
                  <a:ext uri="{FF2B5EF4-FFF2-40B4-BE49-F238E27FC236}">
                    <a16:creationId xmlns:a16="http://schemas.microsoft.com/office/drawing/2014/main" id="{DD964430-9389-4982-8A36-42944F9AF001}"/>
                  </a:ext>
                </a:extLst>
              </p:cNvPr>
              <p:cNvPicPr/>
              <p:nvPr/>
            </p:nvPicPr>
            <p:blipFill>
              <a:blip r:embed="rId461"/>
              <a:stretch>
                <a:fillRect/>
              </a:stretch>
            </p:blipFill>
            <p:spPr>
              <a:xfrm>
                <a:off x="4951797" y="4021936"/>
                <a:ext cx="3307680" cy="575640"/>
              </a:xfrm>
              <a:prstGeom prst="rect">
                <a:avLst/>
              </a:prstGeom>
            </p:spPr>
          </p:pic>
        </mc:Fallback>
      </mc:AlternateContent>
    </p:spTree>
    <p:extLst>
      <p:ext uri="{BB962C8B-B14F-4D97-AF65-F5344CB8AC3E}">
        <p14:creationId xmlns:p14="http://schemas.microsoft.com/office/powerpoint/2010/main" val="2027269478"/>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1121</Words>
  <Application>Microsoft Office PowerPoint</Application>
  <PresentationFormat>Breitbild</PresentationFormat>
  <Paragraphs>246</Paragraphs>
  <Slides>20</Slides>
  <Notes>15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Sparkasse Rg</vt:lpstr>
      <vt:lpstr>Times New Roman</vt:lpstr>
      <vt:lpstr>Office</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203</cp:revision>
  <cp:lastPrinted>2022-03-02T20:18:27Z</cp:lastPrinted>
  <dcterms:created xsi:type="dcterms:W3CDTF">2022-03-01T20:52:11Z</dcterms:created>
  <dcterms:modified xsi:type="dcterms:W3CDTF">2023-09-28T11:44:14Z</dcterms:modified>
</cp:coreProperties>
</file>